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34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DAC8A-026D-4F09-BD21-1528F68FB5A2}" type="datetimeFigureOut">
              <a:rPr lang="ru-RU" smtClean="0"/>
              <a:t>11.04.2011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D5279-D0F6-4EBE-B2B9-97E62601C48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DAC8A-026D-4F09-BD21-1528F68FB5A2}" type="datetimeFigureOut">
              <a:rPr lang="ru-RU" smtClean="0"/>
              <a:t>11.04.2011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D5279-D0F6-4EBE-B2B9-97E62601C48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DAC8A-026D-4F09-BD21-1528F68FB5A2}" type="datetimeFigureOut">
              <a:rPr lang="ru-RU" smtClean="0"/>
              <a:t>11.04.2011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D5279-D0F6-4EBE-B2B9-97E62601C48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DAC8A-026D-4F09-BD21-1528F68FB5A2}" type="datetimeFigureOut">
              <a:rPr lang="ru-RU" smtClean="0"/>
              <a:t>11.04.2011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D5279-D0F6-4EBE-B2B9-97E62601C48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DAC8A-026D-4F09-BD21-1528F68FB5A2}" type="datetimeFigureOut">
              <a:rPr lang="ru-RU" smtClean="0"/>
              <a:t>11.04.2011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D5279-D0F6-4EBE-B2B9-97E62601C48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DAC8A-026D-4F09-BD21-1528F68FB5A2}" type="datetimeFigureOut">
              <a:rPr lang="ru-RU" smtClean="0"/>
              <a:t>11.04.2011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D5279-D0F6-4EBE-B2B9-97E62601C48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DAC8A-026D-4F09-BD21-1528F68FB5A2}" type="datetimeFigureOut">
              <a:rPr lang="ru-RU" smtClean="0"/>
              <a:t>11.04.2011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D5279-D0F6-4EBE-B2B9-97E62601C48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DAC8A-026D-4F09-BD21-1528F68FB5A2}" type="datetimeFigureOut">
              <a:rPr lang="ru-RU" smtClean="0"/>
              <a:t>11.04.2011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D5279-D0F6-4EBE-B2B9-97E62601C48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DAC8A-026D-4F09-BD21-1528F68FB5A2}" type="datetimeFigureOut">
              <a:rPr lang="ru-RU" smtClean="0"/>
              <a:t>11.04.2011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D5279-D0F6-4EBE-B2B9-97E62601C48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DAC8A-026D-4F09-BD21-1528F68FB5A2}" type="datetimeFigureOut">
              <a:rPr lang="ru-RU" smtClean="0"/>
              <a:t>11.04.2011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D5279-D0F6-4EBE-B2B9-97E62601C48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DAC8A-026D-4F09-BD21-1528F68FB5A2}" type="datetimeFigureOut">
              <a:rPr lang="ru-RU" smtClean="0"/>
              <a:t>11.04.2011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D5279-D0F6-4EBE-B2B9-97E62601C48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DAC8A-026D-4F09-BD21-1528F68FB5A2}" type="datetimeFigureOut">
              <a:rPr lang="ru-RU" smtClean="0"/>
              <a:t>11.04.2011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7D5279-D0F6-4EBE-B2B9-97E62601C489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28605"/>
            <a:ext cx="7772400" cy="2571767"/>
          </a:xfrm>
        </p:spPr>
        <p:txBody>
          <a:bodyPr>
            <a:normAutofit fontScale="90000"/>
          </a:bodyPr>
          <a:lstStyle/>
          <a:p>
            <a:r>
              <a:rPr lang="kk-KZ" sz="67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Сәуірдің он үші</a:t>
            </a:r>
            <a:br>
              <a:rPr lang="kk-KZ" sz="67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67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Сынып жұмысы</a:t>
            </a:r>
            <a:br>
              <a:rPr lang="kk-KZ" sz="67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67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Әуежайда</a:t>
            </a:r>
            <a:r>
              <a:rPr lang="kk-KZ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3071810"/>
            <a:ext cx="8143932" cy="3214710"/>
          </a:xfrm>
        </p:spPr>
        <p:txBody>
          <a:bodyPr>
            <a:noAutofit/>
          </a:bodyPr>
          <a:lstStyle/>
          <a:p>
            <a:r>
              <a:rPr lang="kk-KZ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Міндеттерің</a:t>
            </a:r>
          </a:p>
          <a:p>
            <a:pPr algn="l"/>
            <a:r>
              <a:rPr lang="kk-KZ" sz="4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Жаңа сөздерді қолдану</a:t>
            </a:r>
          </a:p>
          <a:p>
            <a:pPr algn="l"/>
            <a:r>
              <a:rPr lang="kk-KZ" sz="4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Сұхбаттасу</a:t>
            </a:r>
          </a:p>
          <a:p>
            <a:pPr algn="l"/>
            <a:r>
              <a:rPr lang="kk-KZ" sz="4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Мәтінмен жұмыс жасау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kk-KZ" sz="6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Сөздік</a:t>
            </a:r>
            <a:endParaRPr lang="ru-RU" sz="6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k-KZ" sz="3900" b="1" dirty="0" smtClean="0">
                <a:latin typeface="Times New Roman" pitchFamily="18" charset="0"/>
                <a:cs typeface="Times New Roman" pitchFamily="18" charset="0"/>
              </a:rPr>
              <a:t>Ұшқыш  -л</a:t>
            </a:r>
            <a:r>
              <a:rPr lang="ru-RU" sz="3900" b="1" dirty="0" err="1" smtClean="0">
                <a:latin typeface="Times New Roman" pitchFamily="18" charset="0"/>
                <a:cs typeface="Times New Roman" pitchFamily="18" charset="0"/>
              </a:rPr>
              <a:t>ётчик</a:t>
            </a:r>
            <a:endParaRPr lang="kk-KZ" sz="39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3900" b="1" dirty="0" smtClean="0">
                <a:latin typeface="Times New Roman" pitchFamily="18" charset="0"/>
                <a:cs typeface="Times New Roman" pitchFamily="18" charset="0"/>
              </a:rPr>
              <a:t>Болғым келеді-хочу стать</a:t>
            </a:r>
          </a:p>
          <a:p>
            <a:r>
              <a:rPr lang="kk-KZ" sz="3900" b="1" dirty="0" smtClean="0">
                <a:latin typeface="Times New Roman" pitchFamily="18" charset="0"/>
                <a:cs typeface="Times New Roman" pitchFamily="18" charset="0"/>
              </a:rPr>
              <a:t>Ол үшін- для этого</a:t>
            </a:r>
          </a:p>
          <a:p>
            <a:r>
              <a:rPr lang="kk-KZ" sz="3900" b="1" dirty="0" smtClean="0">
                <a:latin typeface="Times New Roman" pitchFamily="18" charset="0"/>
                <a:cs typeface="Times New Roman" pitchFamily="18" charset="0"/>
              </a:rPr>
              <a:t>Жұк ұшағы- грузовой самолёт</a:t>
            </a:r>
          </a:p>
          <a:p>
            <a:r>
              <a:rPr lang="kk-KZ" sz="3900" b="1" dirty="0" smtClean="0">
                <a:latin typeface="Times New Roman" pitchFamily="18" charset="0"/>
                <a:cs typeface="Times New Roman" pitchFamily="18" charset="0"/>
              </a:rPr>
              <a:t>Оқу керек- нужно учитсься</a:t>
            </a:r>
          </a:p>
          <a:p>
            <a:r>
              <a:rPr lang="kk-KZ" sz="3900" b="1" dirty="0" smtClean="0">
                <a:latin typeface="Times New Roman" pitchFamily="18" charset="0"/>
                <a:cs typeface="Times New Roman" pitchFamily="18" charset="0"/>
              </a:rPr>
              <a:t>Әскри тікұшақ-военный верт</a:t>
            </a:r>
            <a:r>
              <a:rPr lang="kk-KZ" sz="4000" b="1" dirty="0" smtClean="0">
                <a:latin typeface="Times New Roman" pitchFamily="18" charset="0"/>
                <a:cs typeface="Times New Roman" pitchFamily="18" charset="0"/>
              </a:rPr>
              <a:t>олёт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34</Words>
  <Application>Microsoft Office PowerPoint</Application>
  <PresentationFormat>Экран (4:3)</PresentationFormat>
  <Paragraphs>12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Сәуірдің он үші Сынып жұмысы Әуежайда </vt:lpstr>
      <vt:lpstr>Сөздік</vt:lpstr>
      <vt:lpstr>Слайд 3</vt:lpstr>
      <vt:lpstr>Слайд 4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Сәуірдің он үші Сынып жұмысы Әуежайда </dc:title>
  <dc:creator>Гауһар</dc:creator>
  <cp:lastModifiedBy>Гауһар</cp:lastModifiedBy>
  <cp:revision>3</cp:revision>
  <dcterms:created xsi:type="dcterms:W3CDTF">2011-04-11T18:07:20Z</dcterms:created>
  <dcterms:modified xsi:type="dcterms:W3CDTF">2011-04-11T18:28:23Z</dcterms:modified>
</cp:coreProperties>
</file>