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22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3\Desktop\2025-2026 оқу жылы\25 қазан Бектуров библ\WhatsApp Image 2025-10-22 at 14.32.33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10" y="3396842"/>
            <a:ext cx="5062061" cy="3087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3\Desktop\2025-2026 оқу жылы\25 қазан Бектуров библ\WhatsApp Image 2025-10-22 at 15.03.5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33969"/>
            <a:ext cx="3995936" cy="362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417" y="3844889"/>
            <a:ext cx="3467868" cy="2639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8797"/>
            <a:ext cx="4453745" cy="3616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21128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3</dc:creator>
  <cp:lastModifiedBy>3</cp:lastModifiedBy>
  <cp:revision>1</cp:revision>
  <dcterms:created xsi:type="dcterms:W3CDTF">2026-10-16T07:51:03Z</dcterms:created>
  <dcterms:modified xsi:type="dcterms:W3CDTF">2026-10-16T07:54:01Z</dcterms:modified>
</cp:coreProperties>
</file>