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2786058"/>
            <a:ext cx="8429684" cy="3929090"/>
          </a:xfrm>
        </p:spPr>
        <p:txBody>
          <a:bodyPr>
            <a:normAutofit fontScale="40000" lnSpcReduction="20000"/>
          </a:bodyPr>
          <a:lstStyle/>
          <a:p>
            <a:pPr algn="just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МО: Иванова Наталья Владимировна-учитель физической культуры</a:t>
            </a:r>
          </a:p>
          <a:p>
            <a:pPr algn="just"/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Исин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Медет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Мерекеевич-учитель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физической культуры</a:t>
            </a:r>
          </a:p>
          <a:p>
            <a:pPr algn="just"/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Рахимтаев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Ерболат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Сайла</a:t>
            </a:r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уұлы-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физической культуры</a:t>
            </a:r>
            <a:endParaRPr lang="kk-KZ" sz="6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Чистякова Кристина Петровна-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физической культуры</a:t>
            </a:r>
            <a:endParaRPr lang="kk-KZ" sz="6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Жұмағали Мейірлен Тілекұлы-</a:t>
            </a:r>
            <a:r>
              <a:rPr lang="ru-RU" sz="6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учитель физической культуры и преподаватель организатор по </a:t>
            </a:r>
            <a:r>
              <a:rPr lang="ru-RU" sz="6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НВиТП</a:t>
            </a:r>
            <a:endParaRPr lang="ru-RU" sz="6000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/>
          </a:p>
        </p:txBody>
      </p:sp>
      <p:pic>
        <p:nvPicPr>
          <p:cNvPr id="2050" name="Picture 2" descr="C:\Users\Спорт зал\Downloads\WhatsApp Image 2026-06-11 at 13.16.1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2" cy="2276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57200"/>
            <a:ext cx="8001056" cy="132872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4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Методическая тема</a:t>
            </a:r>
            <a:r>
              <a:rPr lang="ru-RU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«Развитие мотивации     школьников, создание условий для раскрытия их спортивных способностей»</a:t>
            </a:r>
            <a:endParaRPr lang="ru-RU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68632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работы МО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:«Сохранять двигательную активность 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учащихся через привлечение их в спортивные секции и организацию спортивно-массовой работы в школе»</a:t>
            </a:r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Задачи:</a:t>
            </a:r>
          </a:p>
          <a:p>
            <a:pPr lvl="0">
              <a:buNone/>
            </a:pPr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активизировать 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работу с </a:t>
            </a:r>
            <a:r>
              <a:rPr lang="ru-RU" sz="59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одарѐнными 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детьми с целью развития;   спортивных способностей учащихся и гармоничного развития личности;</a:t>
            </a:r>
          </a:p>
          <a:p>
            <a:pPr lvl="0">
              <a:buNone/>
            </a:pP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2. работать 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 сохранением материально - технической базой  </a:t>
            </a: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школы;</a:t>
            </a:r>
          </a:p>
          <a:p>
            <a:pPr>
              <a:buNone/>
            </a:pPr>
            <a:r>
              <a:rPr lang="ru-RU" sz="5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3.способствовать привлечению учащихся в спортивные секции.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физкультура,  8А класс                                         физкультура, 5А класс            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тема урока волейбол                                      тема урока подвижные игры                             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порт зал\Desktop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3867609" cy="4590868"/>
          </a:xfrm>
          <a:prstGeom prst="rect">
            <a:avLst/>
          </a:prstGeom>
          <a:noFill/>
        </p:spPr>
      </p:pic>
      <p:pic>
        <p:nvPicPr>
          <p:cNvPr id="1027" name="Picture 3" descr="C:\Users\Спорт зал\Desktop\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571480"/>
            <a:ext cx="4106769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ru-RU" sz="28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Достижения педагогов и обучающихся </a:t>
            </a:r>
            <a:endParaRPr lang="ru-RU" sz="28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71546"/>
            <a:ext cx="8229600" cy="535785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Городская спартакиада работников образования 2 место –Чистякова К.П.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Участие в областном конкурсе «Олимпиада учителей физической культуры» -Чистякова К.П.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Участие в областном конкурсе «Лучший учитель физической культуры» - Иванова Н.В.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Обучающиеся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"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Олимпиада по физической культуре для учащихся 10,11 классов"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КарНИУ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имени Е.А.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Букетова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Шмидт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Дмитрий,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Ланцев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Ростислав,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Авдиенко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Маргарита,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Амангельді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Аяулым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«Қажымұқан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мұнайтпасұлының туғанына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155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толуына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орай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 күресінен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JAS BALUAN"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қала мектептері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арасындағы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жарыста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Әмен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Әбілмансұр,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Мақсұт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Нұрым,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Мұрат Әмір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88</TotalTime>
  <Words>241</Words>
  <PresentationFormat>Экран (4:3)</PresentationFormat>
  <Paragraphs>37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Трек</vt:lpstr>
      <vt:lpstr>Слайд 1</vt:lpstr>
      <vt:lpstr>Методическая тема: «Развитие мотивации     школьников, создание условий для раскрытия их спортивных способностей»</vt:lpstr>
      <vt:lpstr>   </vt:lpstr>
      <vt:lpstr>Достижения педагогов и обучающихся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Методическое объединение учителей физической культуры и НВиТП</dc:title>
  <dc:creator>krg_shl66_29</dc:creator>
  <cp:lastModifiedBy>Спорт зал</cp:lastModifiedBy>
  <cp:revision>10</cp:revision>
  <dcterms:created xsi:type="dcterms:W3CDTF">2026-06-11T06:45:29Z</dcterms:created>
  <dcterms:modified xsi:type="dcterms:W3CDTF">2026-06-11T08:24:18Z</dcterms:modified>
</cp:coreProperties>
</file>