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69" r:id="rId2"/>
    <p:sldId id="266" r:id="rId3"/>
    <p:sldId id="270" r:id="rId4"/>
  </p:sldIdLst>
  <p:sldSz cx="7200900" cy="10801350"/>
  <p:notesSz cx="6888163" cy="10020300"/>
  <p:defaultTextStyle>
    <a:defPPr>
      <a:defRPr lang="ru-RU"/>
    </a:defPPr>
    <a:lvl1pPr marL="0" algn="l" defTabSz="102870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514350" algn="l" defTabSz="102870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1028700" algn="l" defTabSz="102870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543050" algn="l" defTabSz="102870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2057400" algn="l" defTabSz="102870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571750" algn="l" defTabSz="102870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3086100" algn="l" defTabSz="102870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600450" algn="l" defTabSz="102870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4114800" algn="l" defTabSz="102870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Раздел по умолчанию" id="{DD80CBF8-E6E5-427C-A0F1-7FDAA313BE4B}">
          <p14:sldIdLst>
            <p14:sldId id="269"/>
            <p14:sldId id="266"/>
          </p14:sldIdLst>
        </p14:section>
        <p14:section name="Раздел без заголовка" id="{EC424B4E-C5F1-4CE2-88C2-48889AAD736C}">
          <p14:sldIdLst>
            <p14:sldId id="270"/>
            <p14:sldId id="271"/>
            <p14:sldId id="272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3402">
          <p15:clr>
            <a:srgbClr val="A4A3A4"/>
          </p15:clr>
        </p15:guide>
        <p15:guide id="2" pos="226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00C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 varScale="1">
        <p:scale>
          <a:sx n="43" d="100"/>
          <a:sy n="43" d="100"/>
        </p:scale>
        <p:origin x="-2346" y="-108"/>
      </p:cViewPr>
      <p:guideLst>
        <p:guide orient="horz" pos="3402"/>
        <p:guide pos="226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84871" cy="501015"/>
          </a:xfrm>
          <a:prstGeom prst="rect">
            <a:avLst/>
          </a:prstGeom>
        </p:spPr>
        <p:txBody>
          <a:bodyPr vert="horz" lIns="93122" tIns="46561" rIns="93122" bIns="46561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1015"/>
          </a:xfrm>
          <a:prstGeom prst="rect">
            <a:avLst/>
          </a:prstGeom>
        </p:spPr>
        <p:txBody>
          <a:bodyPr vert="horz" lIns="93122" tIns="46561" rIns="93122" bIns="46561" rtlCol="0"/>
          <a:lstStyle>
            <a:lvl1pPr algn="r">
              <a:defRPr sz="1200"/>
            </a:lvl1pPr>
          </a:lstStyle>
          <a:p>
            <a:fld id="{A4563E6D-2661-4773-BB93-79A7F72B49F2}" type="datetimeFigureOut">
              <a:rPr lang="ru-RU" smtClean="0"/>
              <a:pPr/>
              <a:t>16.03.2026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190750" y="750888"/>
            <a:ext cx="2506663" cy="37592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22" tIns="46561" rIns="93122" bIns="46561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817" y="4759643"/>
            <a:ext cx="5510530" cy="4509135"/>
          </a:xfrm>
          <a:prstGeom prst="rect">
            <a:avLst/>
          </a:prstGeom>
        </p:spPr>
        <p:txBody>
          <a:bodyPr vert="horz" lIns="93122" tIns="46561" rIns="93122" bIns="46561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517546"/>
            <a:ext cx="2984871" cy="501015"/>
          </a:xfrm>
          <a:prstGeom prst="rect">
            <a:avLst/>
          </a:prstGeom>
        </p:spPr>
        <p:txBody>
          <a:bodyPr vert="horz" lIns="93122" tIns="46561" rIns="93122" bIns="46561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1698" y="9517546"/>
            <a:ext cx="2984871" cy="501015"/>
          </a:xfrm>
          <a:prstGeom prst="rect">
            <a:avLst/>
          </a:prstGeom>
        </p:spPr>
        <p:txBody>
          <a:bodyPr vert="horz" lIns="93122" tIns="46561" rIns="93122" bIns="46561" rtlCol="0" anchor="b"/>
          <a:lstStyle>
            <a:lvl1pPr algn="r">
              <a:defRPr sz="1200"/>
            </a:lvl1pPr>
          </a:lstStyle>
          <a:p>
            <a:fld id="{1017B279-B64E-4EE6-AC2D-479CC8F158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532721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287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514350" algn="l" defTabSz="10287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1028700" algn="l" defTabSz="10287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543050" algn="l" defTabSz="10287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2057400" algn="l" defTabSz="10287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2571750" algn="l" defTabSz="10287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086100" algn="l" defTabSz="10287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600450" algn="l" defTabSz="10287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114800" algn="l" defTabSz="10287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40068" y="3355422"/>
            <a:ext cx="6120765" cy="231528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80135" y="6120765"/>
            <a:ext cx="5040630" cy="2760345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143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43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717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861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004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14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5220652" y="432557"/>
            <a:ext cx="1620203" cy="921615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60045" y="432557"/>
            <a:ext cx="4740593" cy="92161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8822" y="6940868"/>
            <a:ext cx="6120765" cy="2145268"/>
          </a:xfrm>
        </p:spPr>
        <p:txBody>
          <a:bodyPr anchor="t"/>
          <a:lstStyle>
            <a:lvl1pPr algn="l">
              <a:defRPr sz="45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68822" y="4578074"/>
            <a:ext cx="6120765" cy="2362794"/>
          </a:xfrm>
        </p:spPr>
        <p:txBody>
          <a:bodyPr anchor="b"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51435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10287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4305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57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57175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0861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60045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114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60045" y="2520317"/>
            <a:ext cx="3180398" cy="7128391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660457" y="2520317"/>
            <a:ext cx="3180398" cy="7128391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0046" y="2417803"/>
            <a:ext cx="3181648" cy="1007625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14350" indent="0">
              <a:buNone/>
              <a:defRPr sz="2300" b="1"/>
            </a:lvl2pPr>
            <a:lvl3pPr marL="1028700" indent="0">
              <a:buNone/>
              <a:defRPr sz="2000" b="1"/>
            </a:lvl3pPr>
            <a:lvl4pPr marL="1543050" indent="0">
              <a:buNone/>
              <a:defRPr sz="1800" b="1"/>
            </a:lvl4pPr>
            <a:lvl5pPr marL="2057400" indent="0">
              <a:buNone/>
              <a:defRPr sz="1800" b="1"/>
            </a:lvl5pPr>
            <a:lvl6pPr marL="2571750" indent="0">
              <a:buNone/>
              <a:defRPr sz="1800" b="1"/>
            </a:lvl6pPr>
            <a:lvl7pPr marL="3086100" indent="0">
              <a:buNone/>
              <a:defRPr sz="1800" b="1"/>
            </a:lvl7pPr>
            <a:lvl8pPr marL="3600450" indent="0">
              <a:buNone/>
              <a:defRPr sz="1800" b="1"/>
            </a:lvl8pPr>
            <a:lvl9pPr marL="4114800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60046" y="3425428"/>
            <a:ext cx="3181648" cy="6223279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657958" y="2417803"/>
            <a:ext cx="3182898" cy="1007625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14350" indent="0">
              <a:buNone/>
              <a:defRPr sz="2300" b="1"/>
            </a:lvl2pPr>
            <a:lvl3pPr marL="1028700" indent="0">
              <a:buNone/>
              <a:defRPr sz="2000" b="1"/>
            </a:lvl3pPr>
            <a:lvl4pPr marL="1543050" indent="0">
              <a:buNone/>
              <a:defRPr sz="1800" b="1"/>
            </a:lvl4pPr>
            <a:lvl5pPr marL="2057400" indent="0">
              <a:buNone/>
              <a:defRPr sz="1800" b="1"/>
            </a:lvl5pPr>
            <a:lvl6pPr marL="2571750" indent="0">
              <a:buNone/>
              <a:defRPr sz="1800" b="1"/>
            </a:lvl6pPr>
            <a:lvl7pPr marL="3086100" indent="0">
              <a:buNone/>
              <a:defRPr sz="1800" b="1"/>
            </a:lvl7pPr>
            <a:lvl8pPr marL="3600450" indent="0">
              <a:buNone/>
              <a:defRPr sz="1800" b="1"/>
            </a:lvl8pPr>
            <a:lvl9pPr marL="4114800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657958" y="3425428"/>
            <a:ext cx="3182898" cy="6223279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0045" y="430054"/>
            <a:ext cx="2369047" cy="1830229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15352" y="430055"/>
            <a:ext cx="4025504" cy="9218653"/>
          </a:xfrm>
        </p:spPr>
        <p:txBody>
          <a:bodyPr/>
          <a:lstStyle>
            <a:lvl1pPr>
              <a:defRPr sz="3600"/>
            </a:lvl1pPr>
            <a:lvl2pPr>
              <a:defRPr sz="3200"/>
            </a:lvl2pPr>
            <a:lvl3pPr>
              <a:defRPr sz="27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60045" y="2260283"/>
            <a:ext cx="2369047" cy="7388425"/>
          </a:xfrm>
        </p:spPr>
        <p:txBody>
          <a:bodyPr/>
          <a:lstStyle>
            <a:lvl1pPr marL="0" indent="0">
              <a:buNone/>
              <a:defRPr sz="1600"/>
            </a:lvl1pPr>
            <a:lvl2pPr marL="514350" indent="0">
              <a:buNone/>
              <a:defRPr sz="1400"/>
            </a:lvl2pPr>
            <a:lvl3pPr marL="1028700" indent="0">
              <a:buNone/>
              <a:defRPr sz="1100"/>
            </a:lvl3pPr>
            <a:lvl4pPr marL="1543050" indent="0">
              <a:buNone/>
              <a:defRPr sz="1000"/>
            </a:lvl4pPr>
            <a:lvl5pPr marL="2057400" indent="0">
              <a:buNone/>
              <a:defRPr sz="1000"/>
            </a:lvl5pPr>
            <a:lvl6pPr marL="2571750" indent="0">
              <a:buNone/>
              <a:defRPr sz="1000"/>
            </a:lvl6pPr>
            <a:lvl7pPr marL="3086100" indent="0">
              <a:buNone/>
              <a:defRPr sz="1000"/>
            </a:lvl7pPr>
            <a:lvl8pPr marL="3600450" indent="0">
              <a:buNone/>
              <a:defRPr sz="1000"/>
            </a:lvl8pPr>
            <a:lvl9pPr marL="41148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11427" y="7560945"/>
            <a:ext cx="4320540" cy="892613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411427" y="965120"/>
            <a:ext cx="4320540" cy="6480810"/>
          </a:xfrm>
        </p:spPr>
        <p:txBody>
          <a:bodyPr/>
          <a:lstStyle>
            <a:lvl1pPr marL="0" indent="0">
              <a:buNone/>
              <a:defRPr sz="3600"/>
            </a:lvl1pPr>
            <a:lvl2pPr marL="514350" indent="0">
              <a:buNone/>
              <a:defRPr sz="3200"/>
            </a:lvl2pPr>
            <a:lvl3pPr marL="1028700" indent="0">
              <a:buNone/>
              <a:defRPr sz="2700"/>
            </a:lvl3pPr>
            <a:lvl4pPr marL="1543050" indent="0">
              <a:buNone/>
              <a:defRPr sz="2300"/>
            </a:lvl4pPr>
            <a:lvl5pPr marL="2057400" indent="0">
              <a:buNone/>
              <a:defRPr sz="2300"/>
            </a:lvl5pPr>
            <a:lvl6pPr marL="2571750" indent="0">
              <a:buNone/>
              <a:defRPr sz="2300"/>
            </a:lvl6pPr>
            <a:lvl7pPr marL="3086100" indent="0">
              <a:buNone/>
              <a:defRPr sz="2300"/>
            </a:lvl7pPr>
            <a:lvl8pPr marL="3600450" indent="0">
              <a:buNone/>
              <a:defRPr sz="2300"/>
            </a:lvl8pPr>
            <a:lvl9pPr marL="4114800" indent="0">
              <a:buNone/>
              <a:defRPr sz="23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411427" y="8453558"/>
            <a:ext cx="4320540" cy="1267657"/>
          </a:xfrm>
        </p:spPr>
        <p:txBody>
          <a:bodyPr/>
          <a:lstStyle>
            <a:lvl1pPr marL="0" indent="0">
              <a:buNone/>
              <a:defRPr sz="1600"/>
            </a:lvl1pPr>
            <a:lvl2pPr marL="514350" indent="0">
              <a:buNone/>
              <a:defRPr sz="1400"/>
            </a:lvl2pPr>
            <a:lvl3pPr marL="1028700" indent="0">
              <a:buNone/>
              <a:defRPr sz="1100"/>
            </a:lvl3pPr>
            <a:lvl4pPr marL="1543050" indent="0">
              <a:buNone/>
              <a:defRPr sz="1000"/>
            </a:lvl4pPr>
            <a:lvl5pPr marL="2057400" indent="0">
              <a:buNone/>
              <a:defRPr sz="1000"/>
            </a:lvl5pPr>
            <a:lvl6pPr marL="2571750" indent="0">
              <a:buNone/>
              <a:defRPr sz="1000"/>
            </a:lvl6pPr>
            <a:lvl7pPr marL="3086100" indent="0">
              <a:buNone/>
              <a:defRPr sz="1000"/>
            </a:lvl7pPr>
            <a:lvl8pPr marL="3600450" indent="0">
              <a:buNone/>
              <a:defRPr sz="1000"/>
            </a:lvl8pPr>
            <a:lvl9pPr marL="41148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0045" y="432555"/>
            <a:ext cx="6480810" cy="1800225"/>
          </a:xfrm>
          <a:prstGeom prst="rect">
            <a:avLst/>
          </a:prstGeom>
        </p:spPr>
        <p:txBody>
          <a:bodyPr vert="horz" lIns="102870" tIns="51435" rIns="102870" bIns="51435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0045" y="2520317"/>
            <a:ext cx="6480810" cy="7128391"/>
          </a:xfrm>
          <a:prstGeom prst="rect">
            <a:avLst/>
          </a:prstGeom>
        </p:spPr>
        <p:txBody>
          <a:bodyPr vert="horz" lIns="102870" tIns="51435" rIns="102870" bIns="51435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60045" y="10011253"/>
            <a:ext cx="1680210" cy="575071"/>
          </a:xfrm>
          <a:prstGeom prst="rect">
            <a:avLst/>
          </a:prstGeom>
        </p:spPr>
        <p:txBody>
          <a:bodyPr vert="horz" lIns="102870" tIns="51435" rIns="102870" bIns="51435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16.03.2026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460308" y="10011253"/>
            <a:ext cx="2280285" cy="575071"/>
          </a:xfrm>
          <a:prstGeom prst="rect">
            <a:avLst/>
          </a:prstGeom>
        </p:spPr>
        <p:txBody>
          <a:bodyPr vert="horz" lIns="102870" tIns="51435" rIns="102870" bIns="51435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5160645" y="10011253"/>
            <a:ext cx="1680210" cy="575071"/>
          </a:xfrm>
          <a:prstGeom prst="rect">
            <a:avLst/>
          </a:prstGeom>
        </p:spPr>
        <p:txBody>
          <a:bodyPr vert="horz" lIns="102870" tIns="51435" rIns="102870" bIns="51435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28700" rtl="0" eaLnBrk="1" latinLnBrk="0" hangingPunct="1">
        <a:spcBef>
          <a:spcPct val="0"/>
        </a:spcBef>
        <a:buNone/>
        <a:defRPr sz="5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63" indent="-385763" algn="l" defTabSz="1028700" rtl="0" eaLnBrk="1" latinLnBrk="0" hangingPunct="1"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835819" indent="-321469" algn="l" defTabSz="1028700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285875" indent="-257175" algn="l" defTabSz="102870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800225" indent="-257175" algn="l" defTabSz="1028700" rtl="0" eaLnBrk="1" latinLnBrk="0" hangingPunct="1">
        <a:spcBef>
          <a:spcPct val="20000"/>
        </a:spcBef>
        <a:buFont typeface="Arial" pitchFamily="34" charset="0"/>
        <a:buChar char="–"/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314575" indent="-257175" algn="l" defTabSz="1028700" rtl="0" eaLnBrk="1" latinLnBrk="0" hangingPunct="1">
        <a:spcBef>
          <a:spcPct val="20000"/>
        </a:spcBef>
        <a:buFont typeface="Arial" pitchFamily="34" charset="0"/>
        <a:buChar char="»"/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828925" indent="-257175" algn="l" defTabSz="1028700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343275" indent="-257175" algn="l" defTabSz="1028700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857625" indent="-257175" algn="l" defTabSz="1028700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371975" indent="-257175" algn="l" defTabSz="1028700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2870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algn="l" defTabSz="102870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28700" algn="l" defTabSz="102870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43050" algn="l" defTabSz="102870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algn="l" defTabSz="102870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71750" algn="l" defTabSz="102870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86100" algn="l" defTabSz="102870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600450" algn="l" defTabSz="102870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114800" algn="l" defTabSz="102870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рамка а4 клипарт 55 фото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7937"/>
            <a:ext cx="7200900" cy="10813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04106" y="576139"/>
            <a:ext cx="6192688" cy="97565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Балаға қазақ тілін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үйретуге қалай көмектесуге болады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Қазіргі кезде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балаларға қазақ тілін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үйрету маңызды мәселелердің бірі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саналады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Тілді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кішкентай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кезден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бастап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үйретсе,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бала оны тез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қабылдап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еркін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сөйлеп кетеді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Сондықтан ата-ана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баласына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қазақ тілін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үйренуге дұрыс бағыт беріп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күнделікті өмірде көмектесуі керек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Төменде балаға қазақ тілін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үйретуге көмектесетін бірнеше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ұсыныс берілген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Біріншіден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балаға қазақ тілін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үйде жиі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қолдану керек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Егер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ата-ана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баламен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қазақша сөйлессе,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бала да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сол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тілді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тез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үйренеді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Күнделікті қарапайым сөздерден бастауға болады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Мысалы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тамақ,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су,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кітап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ойыншық, кел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отыр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тұр сияқты сөздерді жиі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айтып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отырған дұрыс.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Бала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сөздерді естіп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жүріп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олардың мағынасын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тез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түсінеді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Екіншіден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балаға қазақ тіліндегі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мультфильмдер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ертегілерді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көрсету пайдалы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Балалар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тыңдау арқылы көп нәрсе үйренеді.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Қазақ тіліндегі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мультфильмдерді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көрген кезде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бала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жаңа сөздерді естіп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олардың қалай айтылатынын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үйренеді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959431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Меню рамка а4 - векторные изображения, Меню рамка а4 картинки |  DepositPhoto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6" name="Picture 4" descr="рамка а4 клипарт 55 фото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7937"/>
            <a:ext cx="7200900" cy="10813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60375" y="792163"/>
            <a:ext cx="623642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	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04106" y="576139"/>
            <a:ext cx="6192688" cy="10064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Сонымен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қатар ертегі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кітаптарды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бірге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оқып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беру де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жақсы нәтиже береді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Ертегіні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тыңдаған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бала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сөздерді есте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сақтап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кейін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өзі қолдана бастайды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Үшіншіден, ойын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арқылы үйрету өте тиімді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Балалар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ойын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кезінде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тез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үйренеді және жалықпайды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Мысалы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суреттер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арқылы сөз үйретуге болады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заттарды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көрсетіп, олардың атауын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айтқызуға болады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Сондай-ақ карточкалар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стикерлер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әріптер ойыны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сияқты тәсілдерді қолдануға болады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Ойын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түрінде үйренген сөз балаға қызықты болады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Төртіншіден, баланы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мақтап, қолдап отыру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керек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Егер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бала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жаңа сөз айтса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қазақша сөйлеуге тырысса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оны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міндетті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түрде мақтау қажет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Бұл балаға сенімділік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береді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және әрі қарай үйренуге ынталандырады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Ұрысу немесе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күлу баланың тіл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үйренуге деген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қызығушылығын төмендетуі мүмкін.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Бесіншіден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балаға қазақ тілінде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сөйлейтін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орта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жасау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керек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Мысалы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достарымен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туыстарымен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балабақшада қазақша сөйлесуге мүмкіндік болса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бала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тілді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тез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меңгереді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38536371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рамка а4 клипарт 55 фото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7937"/>
            <a:ext cx="7200900" cy="10813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04106" y="720155"/>
            <a:ext cx="626469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	Тілді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тек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кітаптан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емес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өмірде қолдану өте маңызды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Қорытындылай келе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балаға қазақ тілін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үйрету үшін ата-ананың сабырлығы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тұрақтылығы қажет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Үйде қазақша сөйлесу,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мультфильм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көру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ойын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ойнау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кітап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оқу және баланы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қолдау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тіл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үйренудің ең тиімді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жолдары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Егер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осы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ұсыныстарды күн сайын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қолдансаңыз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бала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қазақ тілін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оңай әрі қызығып үйренеді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9066673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344</TotalTime>
  <Words>32</Words>
  <Application>Microsoft Office PowerPoint</Application>
  <PresentationFormat>Произвольный</PresentationFormat>
  <Paragraphs>12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Слайд 1</vt:lpstr>
      <vt:lpstr>Слайд 2</vt:lpstr>
      <vt:lpstr>Слайд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ПК</dc:creator>
  <cp:lastModifiedBy>user</cp:lastModifiedBy>
  <cp:revision>58</cp:revision>
  <dcterms:created xsi:type="dcterms:W3CDTF">2020-10-02T08:53:10Z</dcterms:created>
  <dcterms:modified xsi:type="dcterms:W3CDTF">2026-03-16T10:36:13Z</dcterms:modified>
</cp:coreProperties>
</file>