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66" r:id="rId3"/>
    <p:sldId id="270" r:id="rId4"/>
    <p:sldId id="273" r:id="rId5"/>
  </p:sldIdLst>
  <p:sldSz cx="7200900" cy="10801350"/>
  <p:notesSz cx="6888163" cy="100203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DD80CBF8-E6E5-427C-A0F1-7FDAA313BE4B}">
          <p14:sldIdLst>
            <p14:sldId id="269"/>
            <p14:sldId id="266"/>
          </p14:sldIdLst>
        </p14:section>
        <p14:section name="Раздел без заголовка" id="{EC424B4E-C5F1-4CE2-88C2-48889AAD736C}">
          <p14:sldIdLst>
            <p14:sldId id="270"/>
            <p14:sldId id="271"/>
            <p14:sldId id="27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402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346" y="-108"/>
      </p:cViewPr>
      <p:guideLst>
        <p:guide orient="horz" pos="340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fld id="{A4563E6D-2661-4773-BB93-79A7F72B49F2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750888"/>
            <a:ext cx="250666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3122" tIns="46561" rIns="93122" bIns="4656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1017B279-B64E-4EE6-AC2D-479CC8F15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327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068" y="3355422"/>
            <a:ext cx="6120765" cy="23152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0135" y="6120765"/>
            <a:ext cx="5040630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220652" y="432557"/>
            <a:ext cx="1620203" cy="9216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60045" y="432557"/>
            <a:ext cx="4740593" cy="9216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822" y="6940868"/>
            <a:ext cx="6120765" cy="214526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8822" y="4578074"/>
            <a:ext cx="6120765" cy="236279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60045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60457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6" y="2417803"/>
            <a:ext cx="318164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0046" y="3425428"/>
            <a:ext cx="318164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657958" y="2417803"/>
            <a:ext cx="318289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657958" y="3425428"/>
            <a:ext cx="318289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0054"/>
            <a:ext cx="2369047" cy="183022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15352" y="430055"/>
            <a:ext cx="4025504" cy="921865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0045" y="2260283"/>
            <a:ext cx="2369047" cy="7388425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1427" y="7560945"/>
            <a:ext cx="4320540" cy="8926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11427" y="965120"/>
            <a:ext cx="4320540" cy="6480810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11427" y="8453558"/>
            <a:ext cx="4320540" cy="1267657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2555"/>
            <a:ext cx="6480810" cy="1800225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5" y="2520317"/>
            <a:ext cx="6480810" cy="712839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600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460308" y="10011253"/>
            <a:ext cx="2280285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1606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32098" y="597948"/>
            <a:ext cx="6264696" cy="938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 әдісі арқылы: үйден шықпай-ақ қазақ сөздерін үйрену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қолдансаңыз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әлдеқайда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шықпай-ақ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жапсырып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үйіңіздегі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жапсырып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есікке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үстелге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594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Меню рамка а4 - векторные изображения, Меню рамка а4 картинк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0375" y="792163"/>
            <a:ext cx="62364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0375" y="699553"/>
            <a:ext cx="6236420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жаттамай-ақ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қолданамыз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көзімізге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жапсырылған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оқимыз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үстелдің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айтуыңызға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жаттауға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5–10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біртіндеп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меңгерсеңіз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жапсыруға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көбейе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363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4156" y="720155"/>
            <a:ext cx="6264646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Тағы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тәсіл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тек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заттардың атауын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сын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есімдер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етістіктерді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таза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жабу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жуу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отыру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қолдануға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сөздік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сөйлем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қабілетін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Стикерлерді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үйдің әр бөлмесіне жапсыру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пайдалы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үйде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тағамға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бөлмеде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тұрмыстық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заттардың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атауын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жуынатын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бөлмеде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гигиенаға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жазуға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қасық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табақ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шәйнек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су,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шай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сияқты сөздер болуы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 бөлмеде белгілі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тақырыптағы сөздер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қатар, бұл әдісті қызықты ету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 отбасы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мүшелерін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қатыстыруға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бір-біріңізден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сұрап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ұйымдастыруға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қызықты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қаларлық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Қорытындылай келе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әдісі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 үйренудің қарапайым, тиімді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қолжетімді тәсілі.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066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00225" y="3969514"/>
            <a:ext cx="360045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4106" y="720155"/>
            <a:ext cx="61926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құралдарды 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көп уақытты қажет етпейді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Ең бастысы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жүйелі түрде қайталап, жаңа сөздерді күнделікті өмірде қолдану.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әдісті тұрақты түрде қолдансаңыз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уақыттың ішінде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көптеген сөздерді үйреніп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сөйлеу қабілетіңізді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жақсарта аласыз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53</Words>
  <Application>Microsoft Office PowerPoint</Application>
  <PresentationFormat>Произвольный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user</cp:lastModifiedBy>
  <cp:revision>49</cp:revision>
  <dcterms:created xsi:type="dcterms:W3CDTF">2020-10-02T08:53:10Z</dcterms:created>
  <dcterms:modified xsi:type="dcterms:W3CDTF">2026-03-16T09:17:18Z</dcterms:modified>
</cp:coreProperties>
</file>