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4630400" cy="8229600"/>
  <p:notesSz cx="8229600" cy="146304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layfair Display Semi Bold" panose="020B0604020202020204" charset="-52"/>
      <p:regular r:id="rId8"/>
    </p:embeddedFont>
    <p:embeddedFont>
      <p:font typeface="Public Sans" panose="020B0604020202020204" charset="0"/>
      <p:regular r:id="rId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102" d="100"/>
          <a:sy n="102" d="100"/>
        </p:scale>
        <p:origin x="-90" y="-7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41C29-B7A5-41AA-ABF2-EB6A69BB4FA9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A4E12-5BBF-4699-9965-D8509A314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12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360" y="0"/>
            <a:ext cx="603504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04597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B6981"/>
                </a:solidFill>
                <a:latin typeface="Playfair Display Semi Bold" pitchFamily="34" charset="0"/>
                <a:ea typeface="Playfair Display Semi Bold" pitchFamily="34" charset="-122"/>
                <a:cs typeface="Playfair Display Semi Bold" pitchFamily="34" charset="-120"/>
              </a:rPr>
              <a:t>Объявление!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094917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6F655D"/>
                </a:solidFill>
                <a:latin typeface="Public Sans" pitchFamily="34" charset="0"/>
                <a:ea typeface="Public Sans" pitchFamily="34" charset="-122"/>
                <a:cs typeface="Public Sans" pitchFamily="34" charset="-120"/>
              </a:rPr>
              <a:t>Уважаемые учащиеся 9 и 11 классов, администрация КГУ "ОШ № 23" приглашает Вас принять участие в школьном конкурсе "Шаг в профессию", который состоится 21 ноября 2025 года.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</Words>
  <Application>Microsoft Office PowerPoint</Application>
  <PresentationFormat>Произвольный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Playfair Display Semi Bold</vt:lpstr>
      <vt:lpstr>Public Sans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lastModifiedBy>sch23-n1</cp:lastModifiedBy>
  <cp:revision>2</cp:revision>
  <dcterms:created xsi:type="dcterms:W3CDTF">2025-10-24T10:19:27Z</dcterms:created>
  <dcterms:modified xsi:type="dcterms:W3CDTF">2025-10-11T11:59:03Z</dcterms:modified>
</cp:coreProperties>
</file>