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24" r:id="rId2"/>
    <p:sldId id="329" r:id="rId3"/>
    <p:sldId id="330" r:id="rId4"/>
    <p:sldId id="328" r:id="rId5"/>
    <p:sldId id="331" r:id="rId6"/>
    <p:sldId id="332" r:id="rId7"/>
    <p:sldId id="333" r:id="rId8"/>
    <p:sldId id="334" r:id="rId9"/>
    <p:sldId id="335" r:id="rId10"/>
    <p:sldId id="33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21" autoAdjust="0"/>
  </p:normalViewPr>
  <p:slideViewPr>
    <p:cSldViewPr>
      <p:cViewPr varScale="1">
        <p:scale>
          <a:sx n="64" d="100"/>
          <a:sy n="64" d="100"/>
        </p:scale>
        <p:origin x="12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48" y="836712"/>
            <a:ext cx="7851648" cy="486571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МЕТОДИЧЕСКОЕ ОБЪЕДИНЕНИЕ УЧИТЕЛЕЙ ИНОСТРАННОГО ЯЗЫКА 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589240"/>
            <a:ext cx="7854696" cy="936104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294F6-E448-66DA-8359-F5A63B1B9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402EE8C-EA73-1514-777C-3BC18FE04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СЕРІКБАЙ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АҚБОТА РҮСТЕМҚЫЗЫ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>
            <a:extLst>
              <a:ext uri="{FF2B5EF4-FFF2-40B4-BE49-F238E27FC236}">
                <a16:creationId xmlns:a16="http://schemas.microsoft.com/office/drawing/2014/main" id="{30D39F76-0F0B-40C3-0306-63AC8115F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5896" y="1484784"/>
            <a:ext cx="5429807" cy="4434840"/>
          </a:xfrm>
        </p:spPr>
        <p:txBody>
          <a:bodyPr>
            <a:normAutofit/>
          </a:bodyPr>
          <a:lstStyle/>
          <a:p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средне</a:t>
            </a:r>
            <a:r>
              <a:rPr lang="kk-KZ" sz="2000" b="1" dirty="0"/>
              <a:t>е</a:t>
            </a:r>
            <a:r>
              <a:rPr lang="ru-RU" sz="2000" b="1" dirty="0"/>
              <a:t>-специальное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без категории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4 месяца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>
              <a:buNone/>
            </a:pPr>
            <a:r>
              <a:rPr lang="ru-RU" sz="2000" dirty="0"/>
              <a:t>«Игровые технологии на уроках английского языка в начальной школе»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A94211A-975A-4BE1-12D5-F5444E9350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b="7521"/>
          <a:stretch/>
        </p:blipFill>
        <p:spPr>
          <a:xfrm>
            <a:off x="519754" y="1759120"/>
            <a:ext cx="305358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883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БОРОВЕНСКАЯ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НАТАЛЬЯ АЛЕКСАНДРОВНА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07904" y="1639583"/>
            <a:ext cx="532859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высшее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педагог-исследователь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/>
              <a:t>14</a:t>
            </a:r>
            <a:r>
              <a:rPr lang="ru-RU" sz="2000" dirty="0"/>
              <a:t> лет</a:t>
            </a:r>
          </a:p>
          <a:p>
            <a:pPr marL="0" indent="0">
              <a:buNone/>
            </a:pPr>
            <a:endParaRPr lang="ru-RU" sz="2000" dirty="0"/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: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400" b="1" dirty="0"/>
              <a:t>«</a:t>
            </a:r>
            <a:r>
              <a:rPr lang="ru-RU" sz="2000" dirty="0"/>
              <a:t>Инклюзивное образование с использованием различных ресурсов </a:t>
            </a:r>
          </a:p>
          <a:p>
            <a:pPr marL="268288" indent="-268288">
              <a:spcBef>
                <a:spcPts val="0"/>
              </a:spcBef>
              <a:buNone/>
            </a:pPr>
            <a:r>
              <a:rPr lang="ru-RU" sz="2000" dirty="0"/>
              <a:t>    на уроках английского языка и во          внеурочной деятельности»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07274A-A25D-01F2-FE4A-15D67C7083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700808"/>
            <a:ext cx="3384376" cy="460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5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ЖАНДАРБЕКОВА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МОЛДИР МАРАТОВНА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03441" y="1637932"/>
            <a:ext cx="5328592" cy="4434840"/>
          </a:xfrm>
        </p:spPr>
        <p:txBody>
          <a:bodyPr>
            <a:normAutofit/>
          </a:bodyPr>
          <a:lstStyle/>
          <a:p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высшее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педагог-эксперт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/>
              <a:t>11</a:t>
            </a:r>
            <a:r>
              <a:rPr lang="ru-RU" sz="2000" dirty="0"/>
              <a:t> лет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 algn="l">
              <a:buNone/>
            </a:pPr>
            <a:r>
              <a:rPr lang="ru-RU" sz="2000" dirty="0"/>
              <a:t>« Эффективные  образовательные технологии, используемые на уроках иностранного языка 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E624FF2-32E0-B22D-780F-9C0F2B0ACD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662" t="27517" r="3953" b="22137"/>
          <a:stretch/>
        </p:blipFill>
        <p:spPr>
          <a:xfrm>
            <a:off x="235698" y="1556792"/>
            <a:ext cx="3456384" cy="459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227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ЛИПЧЕНКО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ЛИДИЯ ВИКТОРОВНА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55166" y="1556792"/>
            <a:ext cx="4896544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 </a:t>
            </a:r>
            <a:r>
              <a:rPr lang="ru-RU" sz="2000" b="1" dirty="0"/>
              <a:t>высшее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 </a:t>
            </a:r>
            <a:r>
              <a:rPr lang="ru-RU" sz="2000" b="1" dirty="0"/>
              <a:t>педагог-модератор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30 </a:t>
            </a:r>
            <a:r>
              <a:rPr lang="ru-RU" sz="2000" dirty="0"/>
              <a:t>лет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268288" indent="0">
              <a:buNone/>
            </a:pPr>
            <a:r>
              <a:rPr lang="ru-RU" sz="2000" dirty="0"/>
              <a:t>«Развитие креативного мышления школьников на уроке иностранного языка»</a:t>
            </a:r>
            <a:endParaRPr lang="en-US" sz="20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BBD5318-DCDD-F50F-577A-47A59BE809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478171"/>
            <a:ext cx="3528391" cy="4848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864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МАЛЕЕВА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АНАСТАСИЯ ИГОРЕВНА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07904" y="1556792"/>
            <a:ext cx="532859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высшее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педагог-модератор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2000" dirty="0"/>
              <a:t> лет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 algn="l">
              <a:buNone/>
            </a:pPr>
            <a:r>
              <a:rPr lang="ru-RU" sz="2000" dirty="0"/>
              <a:t>«Инновационные методы обучения на уроках иностранного языка»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654FD5-0783-F5CA-8AE1-5D1E86E556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8741" y="1556792"/>
            <a:ext cx="3119909" cy="4434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54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ДЖАМПЕРОВА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АЙГЕРИМ КУДАЙБЕРГЕНОВНА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03034" y="1535323"/>
            <a:ext cx="532859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высшее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педагог-модератор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2000" dirty="0"/>
              <a:t> лет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>
              <a:buNone/>
            </a:pPr>
            <a:r>
              <a:rPr lang="ru-RU" sz="2000" dirty="0"/>
              <a:t>«Повышение качества знаний через применение современных педагогических технологий»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3A088B-7C2A-6FD4-0DAC-EA0D1CBECE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3451514" cy="459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19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ФИЛИМОНОВА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ЮЛИЯ ВИКТОРОВНА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35896" y="1412776"/>
            <a:ext cx="5328592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высшее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педагог-модератор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2000" dirty="0"/>
              <a:t> лет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 algn="l">
              <a:buNone/>
            </a:pPr>
            <a:r>
              <a:rPr lang="ru-RU" sz="2000" dirty="0"/>
              <a:t>«Формирование лингвистической компетенции обучающихся на занятиях по иностранному языку посредством метода ассоциаций»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A8BDB77-3A24-CB02-48F4-1D4E0FE095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331236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75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5760" y="913284"/>
            <a:ext cx="8229600" cy="1143000"/>
          </a:xfrm>
        </p:spPr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БАТАЛОВА ТОМИРИС КАИРБЕКОВНА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635896" y="1484784"/>
            <a:ext cx="5429807" cy="4434840"/>
          </a:xfrm>
        </p:spPr>
        <p:txBody>
          <a:bodyPr>
            <a:normAutofit/>
          </a:bodyPr>
          <a:lstStyle/>
          <a:p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среднее-специальное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без категории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4 месяца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>
              <a:buNone/>
            </a:pPr>
            <a:r>
              <a:rPr lang="ru-RU" sz="2000" dirty="0"/>
              <a:t>«Развитие познавательного интереса у обучающихся на уроках английского</a:t>
            </a:r>
          </a:p>
          <a:p>
            <a:pPr marL="179388" indent="0">
              <a:buNone/>
            </a:pPr>
            <a:r>
              <a:rPr lang="ru-RU" sz="2000" dirty="0"/>
              <a:t>языка посредством включения дидактических игр»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8F7FB6-E805-075A-4D88-C5C3F95FF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658332"/>
            <a:ext cx="3206494" cy="4261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304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BD0F4-8963-F108-AC07-11556D84C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4092A16-6790-752E-4C81-2150C9BE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САБДАЛЫ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ҢЛІК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САЯТҚЫЗЫ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>
            <a:extLst>
              <a:ext uri="{FF2B5EF4-FFF2-40B4-BE49-F238E27FC236}">
                <a16:creationId xmlns:a16="http://schemas.microsoft.com/office/drawing/2014/main" id="{8A40DDBA-F112-9266-456F-ABBFEFDC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5897" y="1484784"/>
            <a:ext cx="5429806" cy="4434840"/>
          </a:xfrm>
        </p:spPr>
        <p:txBody>
          <a:bodyPr>
            <a:normAutofit/>
          </a:bodyPr>
          <a:lstStyle/>
          <a:p>
            <a:endParaRPr lang="ru-RU" sz="2400" b="1" dirty="0"/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Образование:</a:t>
            </a:r>
            <a:r>
              <a:rPr lang="ru-RU" sz="2400" b="1" dirty="0"/>
              <a:t> </a:t>
            </a:r>
            <a:r>
              <a:rPr lang="ru-RU" sz="2000" b="1" dirty="0"/>
              <a:t>среднее-специальное</a:t>
            </a:r>
          </a:p>
          <a:p>
            <a:pPr marL="268288" indent="-268288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Категория:</a:t>
            </a:r>
            <a:r>
              <a:rPr lang="ru-RU" sz="2400" b="1" dirty="0"/>
              <a:t> </a:t>
            </a:r>
            <a:r>
              <a:rPr lang="ru-RU" sz="2000" b="1" dirty="0"/>
              <a:t>без категории</a:t>
            </a:r>
          </a:p>
          <a:p>
            <a:pPr marL="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Педагогический стаж: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4 месяца</a:t>
            </a:r>
          </a:p>
          <a:p>
            <a:pPr marL="0" indent="0">
              <a:buNone/>
            </a:pPr>
            <a:endParaRPr lang="ru-RU" sz="2000" dirty="0"/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Тема по самообразованию:</a:t>
            </a:r>
          </a:p>
          <a:p>
            <a:pPr marL="179388" indent="0">
              <a:buNone/>
            </a:pPr>
            <a:r>
              <a:rPr lang="ru-RU" sz="2000" dirty="0"/>
              <a:t>«Применение современных технологий при обучении английскому языку для</a:t>
            </a:r>
          </a:p>
          <a:p>
            <a:pPr marL="179388" indent="0">
              <a:buNone/>
            </a:pPr>
            <a:r>
              <a:rPr lang="ru-RU" sz="2000" dirty="0"/>
              <a:t>повышения мотивации к предмету»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8B6ED4A-5943-F233-BA32-68164F68D6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80845"/>
            <a:ext cx="3138097" cy="421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6368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3962</TotalTime>
  <Words>331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Bookman Old Style</vt:lpstr>
      <vt:lpstr>Calibri</vt:lpstr>
      <vt:lpstr>Constantia</vt:lpstr>
      <vt:lpstr>Times New Roman</vt:lpstr>
      <vt:lpstr>Wingdings 2</vt:lpstr>
      <vt:lpstr>Поток</vt:lpstr>
      <vt:lpstr>    МЕТОДИЧЕСКОЕ ОБЪЕДИНЕНИЕ УЧИТЕЛЕЙ ИНОСТРАННОГО ЯЗЫКА    </vt:lpstr>
      <vt:lpstr>  БОРОВЕНСКАЯ  НАТАЛЬЯ АЛЕКСАНДРОВНА </vt:lpstr>
      <vt:lpstr>  ЖАНДАРБЕКОВА  МОЛДИР МАРАТОВНА </vt:lpstr>
      <vt:lpstr>      ЛИПЧЕНКО  ЛИДИЯ ВИКТОРОВНА </vt:lpstr>
      <vt:lpstr>  МАЛЕЕВА  АНАСТАСИЯ ИГОРЕВНА </vt:lpstr>
      <vt:lpstr>  ДЖАМПЕРОВА  АЙГЕРИМ КУДАЙБЕРГЕНОВНА </vt:lpstr>
      <vt:lpstr>  ФИЛИМОНОВА  ЮЛИЯ ВИКТОРОВНА </vt:lpstr>
      <vt:lpstr>     БАТАЛОВА ТОМИРИС КАИРБЕКОВНА </vt:lpstr>
      <vt:lpstr>  САБДАЛЫ  ЕҢЛІК САЯТҚЫЗЫ </vt:lpstr>
      <vt:lpstr>  СЕРІКБАЙ  АҚБОТА РҮСТЕМҚЫЗЫ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Молдир Жандарбек</cp:lastModifiedBy>
  <cp:revision>109</cp:revision>
  <dcterms:created xsi:type="dcterms:W3CDTF">2014-10-25T16:28:33Z</dcterms:created>
  <dcterms:modified xsi:type="dcterms:W3CDTF">2025-02-24T19:21:18Z</dcterms:modified>
</cp:coreProperties>
</file>