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85725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Мектепке </a:t>
            </a:r>
            <a:r>
              <a:rPr lang="ru-RU" sz="27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жастағы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тәрбиесі</a:t>
            </a: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000108"/>
            <a:ext cx="8215370" cy="457203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/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Мектепке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мекемелеріндегі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тәрбиесінің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міндеті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қимыл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әрекеттерін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меңгеру,мектептегі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тербиесіне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даярлау,ауырулардың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мәдениеті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амалдарын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денсаулықты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нығайту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бақшалардағы дене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тәрбиесі амалдарына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базалық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түрлерінің бастапқы негіздері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жеңіл атлетика,гимнастика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қозғалыс және спорт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ойындары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шаңғы тебу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жүзу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қимыл-қозғалыс әрекеттерінің элементтері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төмпешіктен түсу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жылтыр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мұзбен сырғанау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кедергілерден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өту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өрмелеу және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т.б.)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қуатын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бүлдүршіндерге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тәрбиесі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қимыл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шеберлігін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дағдысын,бастапқы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икемділктерін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игеруге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көмектесу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керек.Сондықтан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мекемелеріндегі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жеткіншектерді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тәрбиесіне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баулу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жүргізілгені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шынықтыру денсаулықты нығайтуға, дене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қуатын барынша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арттыруға, қимыл ептілігіне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дағдылануға бағытталған.Барлық дене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тәрбиесі жаттығулары, сабақтары, адам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денсаулығын нығайтуға арналуы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тиіс.Балабақшалардағы сабақтардың нәтижесі олардың көлемі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жаттығуды орындау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қарқынына байланысты</a:t>
            </a:r>
            <a:endParaRPr lang="ru-RU" sz="8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3999" cy="642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3887"/>
            <a:ext cx="8286808" cy="620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жасына</a:t>
            </a:r>
            <a:r>
              <a:rPr lang="ru-RU" dirty="0" smtClean="0"/>
              <a:t> </a:t>
            </a:r>
            <a:r>
              <a:rPr lang="ru-RU" dirty="0" err="1" smtClean="0"/>
              <a:t>дейінгі</a:t>
            </a:r>
            <a:r>
              <a:rPr lang="ru-RU" dirty="0" smtClean="0"/>
              <a:t> </a:t>
            </a:r>
            <a:r>
              <a:rPr lang="ru-RU" dirty="0" err="1" smtClean="0"/>
              <a:t>балаларға дене</a:t>
            </a:r>
            <a:r>
              <a:rPr lang="ru-RU" dirty="0" smtClean="0"/>
              <a:t> </a:t>
            </a:r>
            <a:r>
              <a:rPr lang="ru-RU" dirty="0" err="1" smtClean="0"/>
              <a:t>тәрбиесін </a:t>
            </a:r>
            <a:r>
              <a:rPr lang="ru-RU" dirty="0" smtClean="0"/>
              <a:t>беру </a:t>
            </a:r>
            <a:r>
              <a:rPr lang="ru-RU" dirty="0" err="1" smtClean="0"/>
              <a:t>негізіне</a:t>
            </a:r>
            <a:r>
              <a:rPr lang="ru-RU" dirty="0" smtClean="0"/>
              <a:t> </a:t>
            </a:r>
            <a:r>
              <a:rPr lang="ru-RU" dirty="0" err="1" smtClean="0"/>
              <a:t>мыналар</a:t>
            </a:r>
            <a:r>
              <a:rPr lang="ru-RU" dirty="0" smtClean="0"/>
              <a:t> </a:t>
            </a:r>
            <a:r>
              <a:rPr lang="ru-RU" dirty="0" err="1" smtClean="0"/>
              <a:t>жатады</a:t>
            </a:r>
            <a:r>
              <a:rPr lang="ru-RU" dirty="0" smtClean="0"/>
              <a:t>: </a:t>
            </a:r>
            <a:r>
              <a:rPr lang="ru-RU" dirty="0" err="1" smtClean="0"/>
              <a:t>балалар</a:t>
            </a:r>
            <a:r>
              <a:rPr lang="ru-RU" dirty="0" smtClean="0"/>
              <a:t> </a:t>
            </a:r>
            <a:r>
              <a:rPr lang="ru-RU" dirty="0" err="1" smtClean="0"/>
              <a:t>күтімі және өсуіне қолайлы мәдени-гигеналық жағдай жасау</a:t>
            </a:r>
            <a:r>
              <a:rPr lang="ru-RU" dirty="0" smtClean="0"/>
              <a:t>, </a:t>
            </a:r>
            <a:r>
              <a:rPr lang="ru-RU" dirty="0" err="1" smtClean="0"/>
              <a:t>дұрыс жасалған күн тәртібі</a:t>
            </a:r>
            <a:r>
              <a:rPr lang="ru-RU" dirty="0" smtClean="0"/>
              <a:t>, </a:t>
            </a:r>
            <a:r>
              <a:rPr lang="ru-RU" dirty="0" err="1" smtClean="0"/>
              <a:t>тамақтандыру</a:t>
            </a:r>
            <a:r>
              <a:rPr lang="ru-RU" dirty="0" smtClean="0"/>
              <a:t>, </a:t>
            </a:r>
            <a:r>
              <a:rPr lang="ru-RU" dirty="0" err="1" smtClean="0"/>
              <a:t>дененің тазалығы</a:t>
            </a:r>
            <a:r>
              <a:rPr lang="ru-RU" dirty="0" smtClean="0"/>
              <a:t>,</a:t>
            </a:r>
            <a:r>
              <a:rPr lang="ru-RU" dirty="0" err="1" smtClean="0"/>
              <a:t>баланың жасына</a:t>
            </a:r>
            <a:r>
              <a:rPr lang="ru-RU" dirty="0" smtClean="0"/>
              <a:t>, </a:t>
            </a:r>
            <a:r>
              <a:rPr lang="ru-RU" dirty="0" err="1" smtClean="0"/>
              <a:t>ауа-райына</a:t>
            </a:r>
            <a:r>
              <a:rPr lang="ru-RU" dirty="0" smtClean="0"/>
              <a:t> </a:t>
            </a:r>
            <a:r>
              <a:rPr lang="ru-RU" dirty="0" err="1" smtClean="0"/>
              <a:t>ыңғайлы киінуі</a:t>
            </a:r>
            <a:r>
              <a:rPr lang="ru-RU" dirty="0" smtClean="0"/>
              <a:t>, гимнастика </a:t>
            </a:r>
            <a:r>
              <a:rPr lang="ru-RU" dirty="0" err="1" smtClean="0"/>
              <a:t>және қимылды ойындар</a:t>
            </a:r>
            <a:r>
              <a:rPr lang="ru-RU" dirty="0" smtClean="0"/>
              <a:t> </a:t>
            </a:r>
            <a:r>
              <a:rPr lang="ru-RU" dirty="0" err="1" smtClean="0"/>
              <a:t>ойнату</a:t>
            </a:r>
            <a:r>
              <a:rPr lang="ru-RU" dirty="0" smtClean="0"/>
              <a:t>, </a:t>
            </a:r>
            <a:r>
              <a:rPr lang="ru-RU" dirty="0" err="1" smtClean="0"/>
              <a:t>ұйқысын ұйымдастыру</a:t>
            </a:r>
            <a:r>
              <a:rPr lang="ru-RU" dirty="0" smtClean="0"/>
              <a:t>, </a:t>
            </a:r>
            <a:r>
              <a:rPr lang="ru-RU" dirty="0" err="1" smtClean="0"/>
              <a:t>серуенге</a:t>
            </a:r>
            <a:r>
              <a:rPr lang="ru-RU" dirty="0" smtClean="0"/>
              <a:t> </a:t>
            </a:r>
            <a:r>
              <a:rPr lang="ru-RU" dirty="0" err="1" smtClean="0"/>
              <a:t>шығару</a:t>
            </a:r>
            <a:r>
              <a:rPr lang="ru-RU" dirty="0" smtClean="0"/>
              <a:t>, </a:t>
            </a:r>
            <a:r>
              <a:rPr lang="ru-RU" dirty="0" err="1" smtClean="0"/>
              <a:t>күнді</a:t>
            </a:r>
            <a:r>
              <a:rPr lang="ru-RU" dirty="0" smtClean="0"/>
              <a:t>, </a:t>
            </a:r>
            <a:r>
              <a:rPr lang="ru-RU" dirty="0" err="1" smtClean="0"/>
              <a:t>ауаны</a:t>
            </a:r>
            <a:r>
              <a:rPr lang="ru-RU" dirty="0" smtClean="0"/>
              <a:t>, суды </a:t>
            </a:r>
            <a:r>
              <a:rPr lang="ru-RU" dirty="0" err="1" smtClean="0"/>
              <a:t>тиімді</a:t>
            </a:r>
            <a:r>
              <a:rPr lang="ru-RU" dirty="0" smtClean="0"/>
              <a:t> </a:t>
            </a:r>
            <a:r>
              <a:rPr lang="ru-RU" dirty="0" err="1" smtClean="0"/>
              <a:t>пайдалану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Мектепке </a:t>
            </a:r>
            <a:r>
              <a:rPr lang="ru-RU" dirty="0" err="1" smtClean="0"/>
              <a:t>дейінгі</a:t>
            </a:r>
            <a:r>
              <a:rPr lang="ru-RU" dirty="0" smtClean="0"/>
              <a:t> «</a:t>
            </a:r>
            <a:r>
              <a:rPr lang="ru-RU" dirty="0" err="1" smtClean="0"/>
              <a:t>Денсаулық</a:t>
            </a:r>
            <a:r>
              <a:rPr lang="ru-RU" dirty="0" smtClean="0"/>
              <a:t>»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саласының</a:t>
            </a:r>
            <a:r>
              <a:rPr lang="ru-RU" dirty="0" smtClean="0"/>
              <a:t> </a:t>
            </a:r>
            <a:r>
              <a:rPr lang="ru-RU" dirty="0" err="1" smtClean="0"/>
              <a:t>базалық</a:t>
            </a:r>
            <a:r>
              <a:rPr lang="ru-RU" dirty="0" smtClean="0"/>
              <a:t> </a:t>
            </a:r>
            <a:r>
              <a:rPr lang="ru-RU" dirty="0" err="1" smtClean="0"/>
              <a:t>мазмұны</a:t>
            </a:r>
            <a:r>
              <a:rPr lang="ru-RU" dirty="0" smtClean="0"/>
              <a:t> </a:t>
            </a:r>
            <a:r>
              <a:rPr lang="ru-RU" dirty="0" err="1" smtClean="0"/>
              <a:t>төмендегідей</a:t>
            </a:r>
            <a:r>
              <a:rPr lang="ru-RU" dirty="0" smtClean="0"/>
              <a:t> </a:t>
            </a:r>
            <a:r>
              <a:rPr lang="ru-RU" dirty="0" err="1" smtClean="0"/>
              <a:t>ұйымдастырылған</a:t>
            </a:r>
            <a:r>
              <a:rPr lang="ru-RU" dirty="0" smtClean="0"/>
              <a:t> </a:t>
            </a:r>
            <a:r>
              <a:rPr lang="ru-RU" dirty="0" err="1" smtClean="0"/>
              <a:t>оқу</a:t>
            </a:r>
            <a:r>
              <a:rPr lang="ru-RU" dirty="0" smtClean="0"/>
              <a:t> </a:t>
            </a:r>
            <a:r>
              <a:rPr lang="ru-RU" dirty="0" err="1" smtClean="0"/>
              <a:t>іс-әрекеттерінің</a:t>
            </a:r>
            <a:r>
              <a:rPr lang="ru-RU" dirty="0" smtClean="0"/>
              <a:t> </a:t>
            </a:r>
            <a:r>
              <a:rPr lang="ru-RU" dirty="0" err="1" smtClean="0"/>
              <a:t>түрлері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дене</a:t>
            </a:r>
            <a:r>
              <a:rPr lang="ru-RU" dirty="0" smtClean="0"/>
              <a:t> </a:t>
            </a:r>
            <a:r>
              <a:rPr lang="ru-RU" dirty="0" err="1" smtClean="0"/>
              <a:t>шынықтыру;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513166"/>
            <a:ext cx="8229600" cy="5987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50112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224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Мектепке дейінгі жастағы балалардың дене тәрбиесі.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Мектепке дейінгі жастағы балалардың дене тәрбиесі.</dc:title>
  <dc:creator>Директор</dc:creator>
  <cp:lastModifiedBy>user</cp:lastModifiedBy>
  <cp:revision>4</cp:revision>
  <dcterms:created xsi:type="dcterms:W3CDTF">2025-01-08T09:33:44Z</dcterms:created>
  <dcterms:modified xsi:type="dcterms:W3CDTF">2025-01-08T09:53:41Z</dcterms:modified>
</cp:coreProperties>
</file>