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B1B01-49DF-4B13-862D-7E25F32DC690}" type="datetimeFigureOut">
              <a:rPr lang="ru-RU" smtClean="0"/>
              <a:t>08.01.2025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D5C94-861A-4237-B932-BD7961DC7C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9198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B1B01-49DF-4B13-862D-7E25F32DC690}" type="datetimeFigureOut">
              <a:rPr lang="ru-RU" smtClean="0"/>
              <a:t>08.01.2025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D5C94-861A-4237-B932-BD7961DC7C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9012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B1B01-49DF-4B13-862D-7E25F32DC690}" type="datetimeFigureOut">
              <a:rPr lang="ru-RU" smtClean="0"/>
              <a:t>08.01.2025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D5C94-861A-4237-B932-BD7961DC7C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5735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B1B01-49DF-4B13-862D-7E25F32DC690}" type="datetimeFigureOut">
              <a:rPr lang="ru-RU" smtClean="0"/>
              <a:t>08.01.2025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D5C94-861A-4237-B932-BD7961DC7C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3980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B1B01-49DF-4B13-862D-7E25F32DC690}" type="datetimeFigureOut">
              <a:rPr lang="ru-RU" smtClean="0"/>
              <a:t>08.01.2025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D5C94-861A-4237-B932-BD7961DC7C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4691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B1B01-49DF-4B13-862D-7E25F32DC690}" type="datetimeFigureOut">
              <a:rPr lang="ru-RU" smtClean="0"/>
              <a:t>08.01.2025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D5C94-861A-4237-B932-BD7961DC7C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3646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B1B01-49DF-4B13-862D-7E25F32DC690}" type="datetimeFigureOut">
              <a:rPr lang="ru-RU" smtClean="0"/>
              <a:t>08.01.2025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D5C94-861A-4237-B932-BD7961DC7C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411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B1B01-49DF-4B13-862D-7E25F32DC690}" type="datetimeFigureOut">
              <a:rPr lang="ru-RU" smtClean="0"/>
              <a:t>08.01.2025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D5C94-861A-4237-B932-BD7961DC7C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069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B1B01-49DF-4B13-862D-7E25F32DC690}" type="datetimeFigureOut">
              <a:rPr lang="ru-RU" smtClean="0"/>
              <a:t>08.01.2025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D5C94-861A-4237-B932-BD7961DC7C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5828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B1B01-49DF-4B13-862D-7E25F32DC690}" type="datetimeFigureOut">
              <a:rPr lang="ru-RU" smtClean="0"/>
              <a:t>08.01.2025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D5C94-861A-4237-B932-BD7961DC7C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8051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B1B01-49DF-4B13-862D-7E25F32DC690}" type="datetimeFigureOut">
              <a:rPr lang="ru-RU" smtClean="0"/>
              <a:t>08.01.2025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D5C94-861A-4237-B932-BD7961DC7C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4692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B1B01-49DF-4B13-862D-7E25F32DC690}" type="datetimeFigureOut">
              <a:rPr lang="ru-RU" smtClean="0"/>
              <a:t>08.01.2025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D5C94-861A-4237-B932-BD7961DC7C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3278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astrahansad.edu.kz/arc/attach/309/1652256/1154103637_1024x6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988840"/>
            <a:ext cx="6588224" cy="439429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899592" y="476672"/>
            <a:ext cx="748883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суреттері</a:t>
            </a:r>
            <a:r>
              <a:rPr lang="ru-RU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айтады</a:t>
            </a:r>
            <a:endParaRPr lang="ru-RU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9485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908720"/>
            <a:ext cx="842493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70C0"/>
                </a:solidFill>
              </a:rPr>
              <a:t> 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Сурет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салуды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ұнатпайтын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баланы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табу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қиын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нәресте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бірнеше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сағат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бойы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отыруға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дайын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болатын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керемет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әрекет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Бірақ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әр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баланың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сурет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салуы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өзіндік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хабарлама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екенін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аз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адамдар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біледі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көмегімен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нәресте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сізге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жағдайы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тілектері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сезімдері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айтып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береді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 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Суреттің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түсі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мен бала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жиі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таңдайтын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түстер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сөйлесейік</a:t>
            </a:r>
            <a:r>
              <a:rPr lang="ru-RU" sz="2000" dirty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2736503"/>
            <a:ext cx="813690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Пайдаланылған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түстер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саны</a:t>
            </a:r>
          </a:p>
          <a:p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 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жасар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баланың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суретін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ашудың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мағынасы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жоқ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жаста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нәресте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әлі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қарындаш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бояудың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пайдасына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саналы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таңдау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жасай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алмайды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Сондықтан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кездейсоқ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сурет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салу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құралын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ұстап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жасай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бастайды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Алайда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жүздеген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мың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сызбаларды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талдағаннан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психологтар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жыл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ішінде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кейіпкердің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бейімділігін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байқауға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балаға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қарындаш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беріңіз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біреуі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қарындашпен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ұрады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екіншісі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кең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қимылмен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сызықтар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салады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үшіншісі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– "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бұйраларды"шығару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камераны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қарындашпен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айналдырады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Бірінші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нәресте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бадас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ұрып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соғып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тұрғандай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сурет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салады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екіншісі-өзіне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сенімді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басқаларға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назар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аудармайды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өзінің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қимылдарын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шектеуге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дағдыланбаған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біреуге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бейімделмеген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), ал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үшіншісі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– оны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таңдағанды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ұнатады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қол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билейтін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сияқты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607636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335846"/>
            <a:ext cx="878497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Үш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жастан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бастап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түстерді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өздері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таңдай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өздерінің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барлық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қиялдарын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эмоцияларын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сезімдерін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қағазға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түсіреді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Осы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жастан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бастап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балалардың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суретін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талдай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аласыз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Бастау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баланың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сурет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салу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қанша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түсті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қолданатынын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көріңіз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Әдетте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шамамен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5-6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гүл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дамудың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қалыпты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деңгейін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жақсы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эмоционалды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жағдайды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көрсетеді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Сурет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салу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көптеген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түстерді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таңдаған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бала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өте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сезімтал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тым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эмоционалды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қиялы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жақсы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дамыған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  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жастағы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бала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сурет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салу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қарындашты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қолданса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онда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қазіргі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уақытта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жағдайына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назар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аудару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оны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нәрсе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мазалайды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азаптайды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өмірінде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эмоциялар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жарқын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түстер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жетіспейтінін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хабарлайды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Әсіресе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қара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көк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киізден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жасалған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қаламдармен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сурет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салса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75579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751344"/>
            <a:ext cx="903649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Түс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ақыл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-ой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жағдайы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Біз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қарындаштардың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санын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анықтадық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Енді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суретке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қараңыз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Онда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түс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басым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үгінділердің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эмоционалды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жағдайын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анықтауға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көмектеседі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бала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ашық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түстерді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таңдаса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сары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қызғылт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сары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тыныш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түстер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жасыл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көк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көк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онда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баланың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тыныш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күйде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екенін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көңіл-күйі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жағымды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екенін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білдіреді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бала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суреттегі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қызыл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түстерді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көбірек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қолданса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онда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кернеуде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екенін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білдіреді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Бірақ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көрсеткіш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өйткені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кейбір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эмоционалды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бәрін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жарқын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түрлі-түсті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жақсы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көреді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суретте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қара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қою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түстерге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ие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онда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баланың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эмоционалды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күйде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екенін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білдіруі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бірақ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тыныш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тыныш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балаларға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қатысты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96734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612845"/>
            <a:ext cx="885698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Түс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сипаты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Суреттің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түсін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зерттеу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баланың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мінезі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екенін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қазір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оған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назар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аударатындығын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анықтауға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Әр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түс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символдық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мәнге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ие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Оны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қарастырайық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Қара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көк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реңкті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қолдану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шоғырлануды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қанағаттану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тыныштықты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интроспекцияны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өз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істеріне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назар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аударуды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білдіреді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Жасыл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таңдау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тепе-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теңдік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тәуелсіздік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табандылық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пен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қыңырлық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айта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Сары </a:t>
            </a:r>
            <a:r>
              <a:rPr lang="ru-RU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түс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оптимизмді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қызығушылықты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тікелей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мінезді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көрсетеді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Қызыл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реңк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баланың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ерік-жігерін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белсенділігі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қозғыштығын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агрессивті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күйін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көрсетеді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Дамыған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қиял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жақсы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түйсігі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эмоционалды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интеллектуалдық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жетілмегендігі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баланың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суретінде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күлгін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түс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басым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08721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1305342"/>
            <a:ext cx="864096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Қоңыр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түс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сезімтал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қолдауды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іздейтін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баяу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мінезді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физикалық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ыңғайсыздықты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сезінетін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балалардың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суреттерінде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басым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Сұр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түс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айналада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ештеңе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байқамауды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білдіреді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Ал, </a:t>
            </a:r>
            <a:r>
              <a:rPr lang="ru-RU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қара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-балада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депрессия,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өзгеріс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қажеттілігі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наразылық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 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Баланың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суретін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бағалай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объективті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болыңыз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қылшықтардың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түрлі-түсті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қарындаштарды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таңдауы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болмаса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онда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өзінің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ішкі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әлемін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тарта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алмайды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Таңдауға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болатын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түстердің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көптігі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болған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жағдайда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ғана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бала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өзінің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барлық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қиялын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көрсете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6378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11560" y="1196752"/>
            <a:ext cx="835292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НАЗАРЛАРЫҢЫЗҒА РАХМЕТ!</a:t>
            </a:r>
            <a:endParaRPr lang="ru-RU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492896"/>
            <a:ext cx="5544616" cy="3691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4785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84</Words>
  <Application>Microsoft Office PowerPoint</Application>
  <PresentationFormat>Экран (4:3)</PresentationFormat>
  <Paragraphs>26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user</cp:lastModifiedBy>
  <cp:revision>3</cp:revision>
  <dcterms:created xsi:type="dcterms:W3CDTF">2025-01-08T07:44:52Z</dcterms:created>
  <dcterms:modified xsi:type="dcterms:W3CDTF">2025-01-08T08:49:12Z</dcterms:modified>
</cp:coreProperties>
</file>