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lqural.k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latili.k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RA\Downloads\qrcode_tilqural.kz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1" y="224433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5288" y="4854375"/>
            <a:ext cx="46492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6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https://tilqural.kz/</a:t>
            </a:r>
            <a:endParaRPr lang="ru-RU" sz="36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38" y="0"/>
            <a:ext cx="9114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FF00"/>
                </a:solidFill>
                <a:latin typeface="TT Commons Classic"/>
              </a:rPr>
              <a:t>Тілді</a:t>
            </a:r>
            <a:r>
              <a:rPr lang="ru-RU" sz="3600" b="1" dirty="0">
                <a:solidFill>
                  <a:srgbClr val="FFFF00"/>
                </a:solidFill>
                <a:latin typeface="TT Commons Classic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TT Commons Classic"/>
              </a:rPr>
              <a:t>үйренудің</a:t>
            </a:r>
            <a:r>
              <a:rPr lang="ru-RU" sz="3600" b="1" dirty="0">
                <a:solidFill>
                  <a:srgbClr val="FFFF00"/>
                </a:solidFill>
                <a:latin typeface="TT Commons Classic"/>
              </a:rPr>
              <a:t> </a:t>
            </a:r>
            <a:r>
              <a:rPr lang="ru-RU" sz="3600" b="1" dirty="0" err="1">
                <a:solidFill>
                  <a:srgbClr val="FFFF00"/>
                </a:solidFill>
                <a:latin typeface="TT Commons Classic"/>
              </a:rPr>
              <a:t>тегін</a:t>
            </a:r>
            <a:r>
              <a:rPr lang="ru-RU" sz="3600" b="1" dirty="0">
                <a:solidFill>
                  <a:srgbClr val="FFFF00"/>
                </a:solidFill>
                <a:latin typeface="TT Commons Classic"/>
              </a:rPr>
              <a:t>,</a:t>
            </a:r>
            <a:r>
              <a:rPr lang="ru-RU" sz="3600" dirty="0">
                <a:solidFill>
                  <a:srgbClr val="FFFF00"/>
                </a:solidFill>
              </a:rPr>
              <a:t/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b="1" dirty="0" err="1">
                <a:solidFill>
                  <a:srgbClr val="FFFF00"/>
                </a:solidFill>
                <a:latin typeface="TT Commons Classic"/>
              </a:rPr>
              <a:t>көңілді</a:t>
            </a:r>
            <a:r>
              <a:rPr lang="ru-RU" sz="3600" b="1" dirty="0">
                <a:solidFill>
                  <a:srgbClr val="FFFF00"/>
                </a:solidFill>
                <a:latin typeface="TT Commons Classic"/>
              </a:rPr>
              <a:t> </a:t>
            </a:r>
            <a:r>
              <a:rPr lang="ru-RU" sz="3600" b="1" dirty="0" err="1">
                <a:solidFill>
                  <a:srgbClr val="FFFF00"/>
                </a:solidFill>
                <a:latin typeface="TT Commons Classic"/>
              </a:rPr>
              <a:t>және</a:t>
            </a:r>
            <a:r>
              <a:rPr lang="ru-RU" sz="3600" b="1" dirty="0">
                <a:solidFill>
                  <a:srgbClr val="FFFF00"/>
                </a:solidFill>
                <a:latin typeface="TT Commons Classic"/>
              </a:rPr>
              <a:t> </a:t>
            </a:r>
            <a:r>
              <a:rPr lang="ru-RU" sz="3600" b="1" dirty="0" err="1">
                <a:solidFill>
                  <a:srgbClr val="FFFF00"/>
                </a:solidFill>
                <a:latin typeface="TT Commons Classic"/>
              </a:rPr>
              <a:t>тиімді</a:t>
            </a:r>
            <a:r>
              <a:rPr lang="ru-RU" sz="3600" b="1" dirty="0">
                <a:solidFill>
                  <a:srgbClr val="FFFF00"/>
                </a:solidFill>
                <a:latin typeface="TT Commons Classic"/>
              </a:rPr>
              <a:t> </a:t>
            </a:r>
            <a:r>
              <a:rPr lang="ru-RU" sz="3600" b="1" dirty="0" err="1">
                <a:solidFill>
                  <a:srgbClr val="FFFF00"/>
                </a:solidFill>
                <a:latin typeface="TT Commons Classic"/>
              </a:rPr>
              <a:t>жолы</a:t>
            </a:r>
            <a:r>
              <a:rPr lang="ru-RU" sz="3600" b="1" dirty="0" smtClean="0">
                <a:solidFill>
                  <a:srgbClr val="FFFF00"/>
                </a:solidFill>
                <a:latin typeface="TT Commons Classic"/>
              </a:rPr>
              <a:t>!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Бесплатное изучение языка интересный и эффективный способ!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38146"/>
            <a:ext cx="35242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16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ORA\Downloads\qrcode_balatili.k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511277" cy="43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ORA\Desktop\ата-аналарға кеңес буклет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12177" r="6698" b="19579"/>
          <a:stretch/>
        </p:blipFill>
        <p:spPr bwMode="auto">
          <a:xfrm>
            <a:off x="234333" y="3931773"/>
            <a:ext cx="4599709" cy="25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3" y="3223558"/>
            <a:ext cx="3600399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6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http://balatili.kz/</a:t>
            </a:r>
            <a:endParaRPr lang="ru-RU" sz="36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Қазақ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тілінің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қызықты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әрі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көңілді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әлеміне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қош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келдің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  <a:p>
            <a:pPr algn="ctr"/>
            <a:r>
              <a:rPr lang="ru-RU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Добро пожаловать в интересный и веселый мир казахского языка!</a:t>
            </a:r>
            <a:endParaRPr lang="ru-RU" sz="3600" b="1" i="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4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RA\Desktop\КЕҢЕС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0018" r="5607" b="20953"/>
          <a:stretch/>
        </p:blipFill>
        <p:spPr bwMode="auto">
          <a:xfrm>
            <a:off x="179511" y="1268760"/>
            <a:ext cx="5996525" cy="33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ORA\Downloads\qrcode_tilqazyna.kz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03" y="4066803"/>
            <a:ext cx="2791197" cy="27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827584" y="5805264"/>
            <a:ext cx="3960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https://tilqazyna.kz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85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rgbClr val="FFFF00"/>
                </a:solidFill>
                <a:latin typeface="Golos Text"/>
              </a:rPr>
              <a:t>Қазақ</a:t>
            </a:r>
            <a:r>
              <a:rPr lang="ru-RU" sz="3600" dirty="0">
                <a:solidFill>
                  <a:srgbClr val="FFFF00"/>
                </a:solidFill>
                <a:latin typeface="Golos Text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Golos Text"/>
              </a:rPr>
              <a:t>тілінің</a:t>
            </a:r>
            <a:r>
              <a:rPr lang="ru-RU" sz="3600" dirty="0">
                <a:solidFill>
                  <a:srgbClr val="FFFF00"/>
                </a:solidFill>
                <a:latin typeface="Golos Text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Golos Text"/>
              </a:rPr>
              <a:t>орфографиялық</a:t>
            </a:r>
            <a:r>
              <a:rPr lang="ru-RU" sz="3600" dirty="0">
                <a:solidFill>
                  <a:srgbClr val="FFFF00"/>
                </a:solidFill>
                <a:latin typeface="Golos Text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Golos Text"/>
              </a:rPr>
              <a:t>электрондық</a:t>
            </a:r>
            <a:r>
              <a:rPr lang="ru-RU" sz="3600" dirty="0">
                <a:solidFill>
                  <a:srgbClr val="FFFF00"/>
                </a:solidFill>
                <a:latin typeface="Golos Text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Golos Text"/>
              </a:rPr>
              <a:t>базасы</a:t>
            </a:r>
            <a:endParaRPr lang="ru-RU" sz="3600" dirty="0" smtClean="0">
              <a:solidFill>
                <a:srgbClr val="FFFF00"/>
              </a:solidFill>
              <a:latin typeface="Golos Text"/>
            </a:endParaRPr>
          </a:p>
          <a:p>
            <a:pPr algn="ctr"/>
            <a:r>
              <a:rPr lang="ru-RU" sz="3600" dirty="0">
                <a:solidFill>
                  <a:srgbClr val="FFFF00"/>
                </a:solidFill>
              </a:rPr>
              <a:t>Казахская орфографическая электронная база данных</a:t>
            </a:r>
            <a:endParaRPr lang="ru-RU" sz="3600" dirty="0" smtClean="0">
              <a:solidFill>
                <a:srgbClr val="FFFF00"/>
              </a:solidFill>
              <a:latin typeface="Golos Text"/>
            </a:endParaRPr>
          </a:p>
          <a:p>
            <a:pPr algn="ctr"/>
            <a:endParaRPr lang="ru-RU" sz="2400" b="1" i="0" dirty="0">
              <a:effectLst/>
              <a:latin typeface="Golos Tex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405158"/>
            <a:ext cx="3236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https://emle.kz/</a:t>
            </a:r>
            <a:endParaRPr lang="ru-RU" sz="3600" dirty="0"/>
          </a:p>
        </p:txBody>
      </p:sp>
      <p:pic>
        <p:nvPicPr>
          <p:cNvPr id="4098" name="Picture 2" descr="C:\Users\fORA\Downloads\qrcode_emle.k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717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6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ORA\Downloads\qrcode_termincom.k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99" y="2097722"/>
            <a:ext cx="466921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/>
              <a:t>https://termincom.kz/</a:t>
            </a:r>
            <a:endParaRPr lang="ru-RU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392488" cy="25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976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51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fORA</dc:creator>
  <cp:lastModifiedBy>HP</cp:lastModifiedBy>
  <cp:revision>8</cp:revision>
  <dcterms:created xsi:type="dcterms:W3CDTF">2024-10-25T07:40:03Z</dcterms:created>
  <dcterms:modified xsi:type="dcterms:W3CDTF">2024-10-25T08:37:36Z</dcterms:modified>
</cp:coreProperties>
</file>