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8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340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076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7914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333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56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695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069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35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41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98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87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46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ru/photo/81762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ru/photo/81762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ru/photo/81762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ru/photo/81762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39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2CC1DD-F1C7-4C18-B820-C75205288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152127"/>
          </a:xfrm>
        </p:spPr>
        <p:txBody>
          <a:bodyPr>
            <a:normAutofit fontScale="90000"/>
          </a:bodyPr>
          <a:lstStyle/>
          <a:p>
            <a:r>
              <a:rPr lang="kk-KZ" dirty="0"/>
              <a:t>Каникулда оқимыз</a:t>
            </a:r>
            <a:br>
              <a:rPr lang="kk-KZ" dirty="0"/>
            </a:br>
            <a:r>
              <a:rPr lang="kk-KZ" dirty="0"/>
              <a:t>читаем на каникулах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1ABFA80-C244-53D5-0FEB-3173F89B8B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2132857"/>
            <a:ext cx="6800800" cy="3312368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6CD9C3F-2F4B-5D2D-08DF-244F638F3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784664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675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39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3AAB34-2463-4C6C-88F3-EDBDA0601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260648"/>
            <a:ext cx="6571343" cy="792088"/>
          </a:xfrm>
        </p:spPr>
        <p:txBody>
          <a:bodyPr/>
          <a:lstStyle/>
          <a:p>
            <a:r>
              <a:rPr lang="ru-RU" b="1" dirty="0"/>
              <a:t>                 1-4 </a:t>
            </a:r>
            <a:r>
              <a:rPr lang="ru-RU" b="1" dirty="0" err="1"/>
              <a:t>сынып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498182-39DA-BD9A-6AB1-FFAC0C55A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585" y="1052736"/>
            <a:ext cx="3467078" cy="5544616"/>
          </a:xfrm>
        </p:spPr>
        <p:txBody>
          <a:bodyPr>
            <a:normAutofit fontScale="25000" lnSpcReduction="20000"/>
          </a:bodyPr>
          <a:lstStyle/>
          <a:p>
            <a:r>
              <a:rPr lang="ru-RU" sz="7200" b="1" dirty="0"/>
              <a:t>1.Өтірік </a:t>
            </a:r>
            <a:r>
              <a:rPr lang="ru-RU" sz="7200" b="1" dirty="0" err="1"/>
              <a:t>өлеңдер</a:t>
            </a:r>
            <a:endParaRPr lang="ru-RU" sz="7200" b="1" dirty="0"/>
          </a:p>
          <a:p>
            <a:r>
              <a:rPr lang="ru-RU" sz="7200" b="1" dirty="0"/>
              <a:t>2. </a:t>
            </a:r>
            <a:r>
              <a:rPr lang="ru-RU" sz="7200" b="1" dirty="0" err="1"/>
              <a:t>Қазақ</a:t>
            </a:r>
            <a:r>
              <a:rPr lang="ru-RU" sz="7200" b="1" dirty="0"/>
              <a:t> </a:t>
            </a:r>
            <a:r>
              <a:rPr lang="ru-RU" sz="7200" b="1" dirty="0" err="1"/>
              <a:t>халық</a:t>
            </a:r>
            <a:r>
              <a:rPr lang="ru-RU" sz="7200" b="1" dirty="0"/>
              <a:t> </a:t>
            </a:r>
            <a:r>
              <a:rPr lang="ru-RU" sz="7200" b="1" dirty="0" err="1"/>
              <a:t>ертегілері</a:t>
            </a:r>
            <a:r>
              <a:rPr lang="ru-RU" sz="7200" b="1" dirty="0"/>
              <a:t> </a:t>
            </a:r>
            <a:r>
              <a:rPr lang="ru-RU" sz="7200" b="1" dirty="0" err="1"/>
              <a:t>сериясының</a:t>
            </a:r>
            <a:r>
              <a:rPr lang="ru-RU" sz="7200" b="1" dirty="0"/>
              <a:t> </a:t>
            </a:r>
            <a:r>
              <a:rPr lang="ru-RU" sz="7200" b="1" dirty="0" err="1"/>
              <a:t>кітаптары</a:t>
            </a:r>
            <a:endParaRPr lang="ru-RU" sz="7200" b="1" dirty="0"/>
          </a:p>
          <a:p>
            <a:r>
              <a:rPr lang="ru-RU" sz="7200" b="1" dirty="0"/>
              <a:t>3. </a:t>
            </a:r>
            <a:r>
              <a:rPr lang="ru-RU" sz="7200" b="1" dirty="0" err="1"/>
              <a:t>Е.Өтеутілеуов</a:t>
            </a:r>
            <a:r>
              <a:rPr lang="ru-RU" sz="7200" b="1" dirty="0"/>
              <a:t> «</a:t>
            </a:r>
            <a:r>
              <a:rPr lang="ru-RU" sz="7200" b="1" dirty="0" err="1"/>
              <a:t>Әдептілік</a:t>
            </a:r>
            <a:r>
              <a:rPr lang="ru-RU" sz="7200" b="1" dirty="0"/>
              <a:t> </a:t>
            </a:r>
            <a:r>
              <a:rPr lang="ru-RU" sz="7200" b="1" dirty="0" err="1"/>
              <a:t>әдемілік</a:t>
            </a:r>
            <a:r>
              <a:rPr lang="ru-RU" sz="7200" b="1" dirty="0"/>
              <a:t>»</a:t>
            </a:r>
          </a:p>
          <a:p>
            <a:r>
              <a:rPr lang="ru-RU" sz="7200" b="1" dirty="0"/>
              <a:t>4. </a:t>
            </a:r>
            <a:r>
              <a:rPr lang="ru-RU" sz="7200" b="1" dirty="0" err="1"/>
              <a:t>А.Құнанбаев</a:t>
            </a:r>
            <a:r>
              <a:rPr lang="ru-RU" sz="7200" b="1" dirty="0"/>
              <a:t> «</a:t>
            </a:r>
            <a:r>
              <a:rPr lang="ru-RU" sz="7200" b="1" dirty="0" err="1"/>
              <a:t>Қыс</a:t>
            </a:r>
            <a:r>
              <a:rPr lang="ru-RU" sz="7200" b="1" dirty="0"/>
              <a:t>» </a:t>
            </a:r>
            <a:r>
              <a:rPr lang="ru-RU" sz="7200" b="1" dirty="0" err="1"/>
              <a:t>өлеңі</a:t>
            </a:r>
            <a:endParaRPr lang="ru-RU" sz="7200" b="1" dirty="0"/>
          </a:p>
          <a:p>
            <a:r>
              <a:rPr lang="ru-RU" sz="7200" b="1" dirty="0"/>
              <a:t>5. 1100 </a:t>
            </a:r>
            <a:r>
              <a:rPr lang="ru-RU" sz="7200" b="1" dirty="0" err="1"/>
              <a:t>қызықты</a:t>
            </a:r>
            <a:r>
              <a:rPr lang="ru-RU" sz="7200" b="1" dirty="0"/>
              <a:t> </a:t>
            </a:r>
            <a:r>
              <a:rPr lang="ru-RU" sz="7200" b="1" dirty="0" err="1"/>
              <a:t>деректер</a:t>
            </a:r>
            <a:r>
              <a:rPr lang="ru-RU" sz="7200" b="1" dirty="0"/>
              <a:t> </a:t>
            </a:r>
            <a:r>
              <a:rPr lang="ru-RU" sz="7200" b="1" dirty="0" err="1"/>
              <a:t>сериясының</a:t>
            </a:r>
            <a:r>
              <a:rPr lang="ru-RU" sz="7200" b="1" dirty="0"/>
              <a:t> </a:t>
            </a:r>
            <a:r>
              <a:rPr lang="ru-RU" sz="7200" b="1" dirty="0" err="1"/>
              <a:t>кітаптары</a:t>
            </a:r>
            <a:endParaRPr lang="ru-RU" sz="7200" b="1" dirty="0"/>
          </a:p>
          <a:p>
            <a:r>
              <a:rPr lang="ru-RU" sz="7200" b="1" dirty="0"/>
              <a:t>6. Антуан де Сент-Экзюпери. «</a:t>
            </a:r>
            <a:r>
              <a:rPr lang="ru-RU" sz="7200" b="1" dirty="0" err="1"/>
              <a:t>Кішкентай</a:t>
            </a:r>
            <a:r>
              <a:rPr lang="ru-RU" sz="7200" b="1" dirty="0"/>
              <a:t> </a:t>
            </a:r>
            <a:r>
              <a:rPr lang="ru-RU" sz="7200" b="1" dirty="0" err="1"/>
              <a:t>ханзада</a:t>
            </a:r>
            <a:r>
              <a:rPr lang="ru-RU" sz="7200" b="1" dirty="0"/>
              <a:t>» </a:t>
            </a:r>
          </a:p>
          <a:p>
            <a:r>
              <a:rPr lang="ru-RU" sz="7200" b="1" dirty="0"/>
              <a:t>7. </a:t>
            </a:r>
            <a:r>
              <a:rPr lang="ru-RU" sz="7200" b="1" dirty="0" err="1"/>
              <a:t>Нағыз</a:t>
            </a:r>
            <a:r>
              <a:rPr lang="ru-RU" sz="7200" b="1" dirty="0"/>
              <a:t> </a:t>
            </a:r>
            <a:r>
              <a:rPr lang="ru-RU" sz="7200" b="1" dirty="0" err="1"/>
              <a:t>ұлдарға</a:t>
            </a:r>
            <a:r>
              <a:rPr lang="ru-RU" sz="7200" b="1" dirty="0"/>
              <a:t> </a:t>
            </a:r>
            <a:r>
              <a:rPr lang="ru-RU" sz="7200" b="1" dirty="0" err="1"/>
              <a:t>арналған</a:t>
            </a:r>
            <a:r>
              <a:rPr lang="ru-RU" sz="7200" b="1" dirty="0"/>
              <a:t> </a:t>
            </a:r>
            <a:r>
              <a:rPr lang="ru-RU" sz="7200" b="1" dirty="0" err="1"/>
              <a:t>кітап</a:t>
            </a:r>
            <a:endParaRPr lang="ru-RU" sz="7200" b="1" dirty="0"/>
          </a:p>
          <a:p>
            <a:r>
              <a:rPr lang="ru-RU" sz="7200" b="1" dirty="0"/>
              <a:t>8. </a:t>
            </a:r>
            <a:r>
              <a:rPr lang="ru-RU" sz="7200" b="1" dirty="0" err="1"/>
              <a:t>Балалар</a:t>
            </a:r>
            <a:r>
              <a:rPr lang="ru-RU" sz="7200" b="1" dirty="0"/>
              <a:t> </a:t>
            </a:r>
            <a:r>
              <a:rPr lang="ru-RU" sz="7200" b="1" dirty="0" err="1"/>
              <a:t>энциклопедиясы</a:t>
            </a:r>
            <a:endParaRPr lang="ru-RU" sz="7200" b="1" dirty="0"/>
          </a:p>
          <a:p>
            <a:r>
              <a:rPr lang="ru-RU" sz="7200" b="1" dirty="0"/>
              <a:t>9. </a:t>
            </a:r>
            <a:r>
              <a:rPr lang="ru-RU" sz="7200" b="1" dirty="0" err="1"/>
              <a:t>Ы.Алтынсарин</a:t>
            </a:r>
            <a:r>
              <a:rPr lang="ru-RU" sz="7200" b="1" dirty="0"/>
              <a:t> </a:t>
            </a:r>
            <a:r>
              <a:rPr lang="ru-RU" sz="7200" b="1" dirty="0" err="1"/>
              <a:t>әңгімелері</a:t>
            </a:r>
            <a:endParaRPr lang="ru-RU" sz="7200" b="1" dirty="0"/>
          </a:p>
          <a:p>
            <a:r>
              <a:rPr lang="ru-RU" sz="7200" b="1" dirty="0"/>
              <a:t>10. </a:t>
            </a:r>
            <a:r>
              <a:rPr lang="ru-RU" sz="7200" b="1" dirty="0" err="1"/>
              <a:t>М.Мақатаев</a:t>
            </a:r>
            <a:r>
              <a:rPr lang="ru-RU" sz="7200" b="1" dirty="0"/>
              <a:t> </a:t>
            </a:r>
            <a:r>
              <a:rPr lang="ru-RU" sz="7200" b="1" dirty="0" err="1"/>
              <a:t>өлеңдері</a:t>
            </a:r>
            <a:endParaRPr lang="ru-RU" sz="7200" b="1" dirty="0"/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DFE4834-6E8F-8B2F-DC36-6BAC9A3C2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9339" y="1052736"/>
            <a:ext cx="3125652" cy="5544616"/>
          </a:xfrm>
        </p:spPr>
        <p:txBody>
          <a:bodyPr>
            <a:normAutofit fontScale="25000" lnSpcReduction="20000"/>
          </a:bodyPr>
          <a:lstStyle/>
          <a:p>
            <a:r>
              <a:rPr lang="ru-RU" sz="7200" b="1" dirty="0"/>
              <a:t>1. </a:t>
            </a:r>
            <a:r>
              <a:rPr lang="ru-RU" sz="7200" b="1" dirty="0" err="1"/>
              <a:t>Ы.Алтынсарин</a:t>
            </a:r>
            <a:r>
              <a:rPr lang="ru-RU" sz="7200" b="1" dirty="0"/>
              <a:t>. «Золотой орех», «Бережливость и скупость» рассказы и сказки </a:t>
            </a:r>
          </a:p>
          <a:p>
            <a:r>
              <a:rPr lang="ru-RU" sz="7200" b="1" dirty="0"/>
              <a:t>2. </a:t>
            </a:r>
            <a:r>
              <a:rPr lang="ru-RU" sz="7200" b="1" dirty="0" err="1"/>
              <a:t>М.Алимбаев</a:t>
            </a:r>
            <a:r>
              <a:rPr lang="ru-RU" sz="7200" b="1" dirty="0"/>
              <a:t>. «Наша Родина –Казахстан»</a:t>
            </a:r>
          </a:p>
          <a:p>
            <a:r>
              <a:rPr lang="ru-RU" sz="7200" b="1" dirty="0"/>
              <a:t>3. Казахские народные сказки</a:t>
            </a:r>
          </a:p>
          <a:p>
            <a:r>
              <a:rPr lang="ru-RU" sz="7200" b="1" dirty="0"/>
              <a:t>4.Русские народные сказки</a:t>
            </a:r>
          </a:p>
          <a:p>
            <a:r>
              <a:rPr lang="ru-RU" sz="7200" b="1" dirty="0"/>
              <a:t>5. </a:t>
            </a:r>
            <a:r>
              <a:rPr lang="ru-RU" sz="7200" b="1" dirty="0" err="1"/>
              <a:t>С.Муканов</a:t>
            </a:r>
            <a:r>
              <a:rPr lang="ru-RU" sz="7200" b="1" dirty="0"/>
              <a:t>. «Родная степь» </a:t>
            </a:r>
          </a:p>
          <a:p>
            <a:r>
              <a:rPr lang="ru-RU" sz="7200" b="1" dirty="0"/>
              <a:t>6. </a:t>
            </a:r>
            <a:r>
              <a:rPr lang="ru-RU" sz="7200" b="1" dirty="0" err="1"/>
              <a:t>С.Елубаев</a:t>
            </a:r>
            <a:r>
              <a:rPr lang="ru-RU" sz="7200" b="1" dirty="0"/>
              <a:t>. «Моя Родина» </a:t>
            </a:r>
          </a:p>
          <a:p>
            <a:r>
              <a:rPr lang="ru-RU" sz="7200" b="1" dirty="0"/>
              <a:t>7. Казахский героический эпос «Ер </a:t>
            </a:r>
            <a:r>
              <a:rPr lang="ru-RU" sz="7200" b="1" dirty="0" err="1"/>
              <a:t>Таргын</a:t>
            </a:r>
            <a:r>
              <a:rPr lang="ru-RU" sz="7200" b="1" dirty="0"/>
              <a:t>»</a:t>
            </a:r>
          </a:p>
          <a:p>
            <a:r>
              <a:rPr lang="ru-RU" sz="7200" b="1" dirty="0"/>
              <a:t>8. </a:t>
            </a:r>
            <a:r>
              <a:rPr lang="ru-RU" sz="7200" b="1" dirty="0" err="1"/>
              <a:t>Р.Киплинг</a:t>
            </a:r>
            <a:r>
              <a:rPr lang="ru-RU" sz="7200" b="1" dirty="0"/>
              <a:t>. «Маугли» </a:t>
            </a:r>
          </a:p>
          <a:p>
            <a:endParaRPr lang="ru-RU" sz="7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20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39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3E7824-47DF-938B-9DF1-F304AE78C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                   </a:t>
            </a:r>
            <a:r>
              <a:rPr lang="ru-RU" b="1" dirty="0"/>
              <a:t>5 – 9 </a:t>
            </a:r>
            <a:r>
              <a:rPr lang="ru-RU" b="1" dirty="0" err="1"/>
              <a:t>сынып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C6D28B-833B-94C0-F39A-763DBA493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1268760"/>
            <a:ext cx="4245833" cy="5544616"/>
          </a:xfrm>
        </p:spPr>
        <p:txBody>
          <a:bodyPr>
            <a:normAutofit fontScale="55000" lnSpcReduction="20000"/>
          </a:bodyPr>
          <a:lstStyle/>
          <a:p>
            <a:r>
              <a:rPr lang="ru-RU" sz="2900" b="1" dirty="0"/>
              <a:t>1. Бауыржан </a:t>
            </a:r>
            <a:r>
              <a:rPr lang="ru-RU" sz="2900" b="1" dirty="0" err="1"/>
              <a:t>Момышұлы</a:t>
            </a:r>
            <a:r>
              <a:rPr lang="ru-RU" sz="2900" b="1" dirty="0"/>
              <a:t>. «</a:t>
            </a:r>
            <a:r>
              <a:rPr lang="ru-RU" sz="2900" b="1" dirty="0" err="1"/>
              <a:t>Ұшқан</a:t>
            </a:r>
            <a:r>
              <a:rPr lang="ru-RU" sz="2900" b="1" dirty="0"/>
              <a:t> </a:t>
            </a:r>
            <a:r>
              <a:rPr lang="ru-RU" sz="2900" b="1" dirty="0" err="1"/>
              <a:t>ұя</a:t>
            </a:r>
            <a:r>
              <a:rPr lang="ru-RU" sz="2900" b="1" dirty="0"/>
              <a:t>»</a:t>
            </a:r>
          </a:p>
          <a:p>
            <a:r>
              <a:rPr lang="ru-RU" sz="2900" b="1" dirty="0"/>
              <a:t>2. Абай. «</a:t>
            </a:r>
            <a:r>
              <a:rPr lang="ru-RU" sz="2900" b="1" dirty="0" err="1"/>
              <a:t>Таңдамалылары</a:t>
            </a:r>
            <a:r>
              <a:rPr lang="ru-RU" sz="2900" b="1" dirty="0"/>
              <a:t>» мен «</a:t>
            </a:r>
            <a:r>
              <a:rPr lang="ru-RU" sz="2900" b="1" dirty="0" err="1"/>
              <a:t>Қара</a:t>
            </a:r>
            <a:r>
              <a:rPr lang="ru-RU" sz="2900" b="1" dirty="0"/>
              <a:t> </a:t>
            </a:r>
            <a:r>
              <a:rPr lang="ru-RU" sz="2900" b="1" dirty="0" err="1"/>
              <a:t>сөздері</a:t>
            </a:r>
            <a:r>
              <a:rPr lang="ru-RU" sz="2900" b="1" dirty="0"/>
              <a:t>»</a:t>
            </a:r>
          </a:p>
          <a:p>
            <a:r>
              <a:rPr lang="ru-RU" sz="2900" b="1" dirty="0"/>
              <a:t>3. </a:t>
            </a:r>
            <a:r>
              <a:rPr lang="ru-RU" sz="2900" b="1" dirty="0" err="1"/>
              <a:t>Сақ</a:t>
            </a:r>
            <a:r>
              <a:rPr lang="ru-RU" sz="2900" b="1" dirty="0"/>
              <a:t> </a:t>
            </a:r>
            <a:r>
              <a:rPr lang="ru-RU" sz="2900" b="1" dirty="0" err="1"/>
              <a:t>Қайрат</a:t>
            </a:r>
            <a:r>
              <a:rPr lang="ru-RU" sz="2900" b="1" dirty="0"/>
              <a:t> </a:t>
            </a:r>
            <a:r>
              <a:rPr lang="ru-RU" sz="2900" b="1" dirty="0" err="1"/>
              <a:t>Өмірбайұлы</a:t>
            </a:r>
            <a:r>
              <a:rPr lang="ru-RU" sz="2900" b="1" dirty="0"/>
              <a:t>  «Алаш </a:t>
            </a:r>
            <a:r>
              <a:rPr lang="ru-RU" sz="2900" b="1" dirty="0" err="1"/>
              <a:t>мұрасы</a:t>
            </a:r>
            <a:r>
              <a:rPr lang="ru-RU" sz="2900" b="1" dirty="0"/>
              <a:t>»</a:t>
            </a:r>
          </a:p>
          <a:p>
            <a:r>
              <a:rPr lang="ru-RU" sz="2900" b="1" dirty="0"/>
              <a:t>4. Джоан Роулинг. «Гарри Поттер </a:t>
            </a:r>
            <a:r>
              <a:rPr lang="ru-RU" sz="2900" b="1" dirty="0" err="1"/>
              <a:t>туралы</a:t>
            </a:r>
            <a:r>
              <a:rPr lang="ru-RU" sz="2900" b="1" dirty="0"/>
              <a:t> </a:t>
            </a:r>
            <a:r>
              <a:rPr lang="ru-RU" sz="2900" b="1" dirty="0" err="1"/>
              <a:t>кітаптар</a:t>
            </a:r>
            <a:r>
              <a:rPr lang="ru-RU" sz="2900" b="1" dirty="0"/>
              <a:t> </a:t>
            </a:r>
            <a:r>
              <a:rPr lang="ru-RU" sz="2900" b="1" dirty="0" err="1"/>
              <a:t>сериясы</a:t>
            </a:r>
            <a:r>
              <a:rPr lang="ru-RU" sz="2900" b="1" dirty="0"/>
              <a:t>»</a:t>
            </a:r>
          </a:p>
          <a:p>
            <a:r>
              <a:rPr lang="ru-RU" sz="2900" b="1" dirty="0"/>
              <a:t>5. Марк Твен.  «Том </a:t>
            </a:r>
            <a:r>
              <a:rPr lang="ru-RU" sz="2900" b="1" dirty="0" err="1"/>
              <a:t>Сойердің</a:t>
            </a:r>
            <a:r>
              <a:rPr lang="ru-RU" sz="2900" b="1" dirty="0"/>
              <a:t> </a:t>
            </a:r>
            <a:r>
              <a:rPr lang="ru-RU" sz="2900" b="1" dirty="0" err="1"/>
              <a:t>басынан</a:t>
            </a:r>
            <a:r>
              <a:rPr lang="ru-RU" sz="2900" b="1" dirty="0"/>
              <a:t> </a:t>
            </a:r>
            <a:r>
              <a:rPr lang="ru-RU" sz="2900" b="1" dirty="0" err="1"/>
              <a:t>кешкендері</a:t>
            </a:r>
            <a:r>
              <a:rPr lang="ru-RU" sz="2900" b="1" dirty="0"/>
              <a:t>»</a:t>
            </a:r>
          </a:p>
          <a:p>
            <a:r>
              <a:rPr lang="ru-RU" sz="2900" b="1" dirty="0"/>
              <a:t>6. </a:t>
            </a:r>
            <a:r>
              <a:rPr lang="ru-RU" sz="2900" b="1" dirty="0" err="1"/>
              <a:t>Ж.Жұмаханов</a:t>
            </a:r>
            <a:r>
              <a:rPr lang="ru-RU" sz="2900" b="1" dirty="0"/>
              <a:t>.  «Солдат </a:t>
            </a:r>
            <a:r>
              <a:rPr lang="ru-RU" sz="2900" b="1" dirty="0" err="1"/>
              <a:t>жолы</a:t>
            </a:r>
            <a:r>
              <a:rPr lang="ru-RU" sz="2900" b="1" dirty="0"/>
              <a:t>».</a:t>
            </a:r>
          </a:p>
          <a:p>
            <a:r>
              <a:rPr lang="ru-RU" sz="2900" b="1" dirty="0"/>
              <a:t>7. </a:t>
            </a:r>
            <a:r>
              <a:rPr lang="ru-RU" sz="2900" b="1" dirty="0" err="1"/>
              <a:t>Ф.Оңғарсынова</a:t>
            </a:r>
            <a:r>
              <a:rPr lang="ru-RU" sz="2900" b="1" dirty="0"/>
              <a:t>. «</a:t>
            </a:r>
            <a:r>
              <a:rPr lang="ru-RU" sz="2900" b="1" dirty="0" err="1"/>
              <a:t>Таңдамалылары</a:t>
            </a:r>
            <a:r>
              <a:rPr lang="ru-RU" sz="2900" b="1" dirty="0"/>
              <a:t>»</a:t>
            </a:r>
          </a:p>
          <a:p>
            <a:r>
              <a:rPr lang="ru-RU" sz="2900" b="1" dirty="0"/>
              <a:t>8. </a:t>
            </a:r>
            <a:r>
              <a:rPr lang="ru-RU" sz="2900" b="1" dirty="0" err="1"/>
              <a:t>Р.Роллан</a:t>
            </a:r>
            <a:r>
              <a:rPr lang="ru-RU" sz="2900" b="1" dirty="0"/>
              <a:t>. «Жан Кристоф» романы</a:t>
            </a:r>
          </a:p>
          <a:p>
            <a:r>
              <a:rPr lang="ru-RU" sz="2900" b="1" dirty="0"/>
              <a:t>9. </a:t>
            </a:r>
            <a:r>
              <a:rPr lang="ru-RU" sz="2900" b="1" dirty="0" err="1"/>
              <a:t>Ж.Свифт</a:t>
            </a:r>
            <a:r>
              <a:rPr lang="ru-RU" sz="2900" b="1" dirty="0"/>
              <a:t>. «Гулливер </a:t>
            </a:r>
            <a:r>
              <a:rPr lang="ru-RU" sz="2900" b="1" dirty="0" err="1"/>
              <a:t>лилипуттар</a:t>
            </a:r>
            <a:r>
              <a:rPr lang="ru-RU" sz="2900" b="1" dirty="0"/>
              <a:t> </a:t>
            </a:r>
            <a:r>
              <a:rPr lang="ru-RU" sz="2900" b="1" dirty="0" err="1"/>
              <a:t>елінде</a:t>
            </a:r>
            <a:r>
              <a:rPr lang="ru-RU" sz="2900" b="1" dirty="0"/>
              <a:t>»</a:t>
            </a:r>
          </a:p>
          <a:p>
            <a:r>
              <a:rPr lang="ru-RU" sz="2900" b="1" dirty="0"/>
              <a:t>10. </a:t>
            </a:r>
            <a:r>
              <a:rPr lang="ru-RU" sz="2900" b="1" dirty="0" err="1"/>
              <a:t>Ғ.Себепов</a:t>
            </a:r>
            <a:r>
              <a:rPr lang="ru-RU" sz="2900" b="1" dirty="0"/>
              <a:t>. «</a:t>
            </a:r>
            <a:r>
              <a:rPr lang="ru-RU" sz="2900" b="1" dirty="0" err="1"/>
              <a:t>Нелло</a:t>
            </a:r>
            <a:r>
              <a:rPr lang="ru-RU" sz="2900" b="1" dirty="0"/>
              <a:t> мен </a:t>
            </a:r>
            <a:r>
              <a:rPr lang="ru-RU" sz="2900" b="1" dirty="0" err="1"/>
              <a:t>патраш</a:t>
            </a:r>
            <a:r>
              <a:rPr lang="ru-RU" sz="2900" b="1" dirty="0"/>
              <a:t>»</a:t>
            </a:r>
          </a:p>
          <a:p>
            <a:r>
              <a:rPr lang="ru-RU" sz="2900" b="1" dirty="0" err="1"/>
              <a:t>Балалар</a:t>
            </a:r>
            <a:r>
              <a:rPr lang="ru-RU" sz="2900" b="1" dirty="0"/>
              <a:t>! 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F551566-F4D1-A260-2309-96D20ABB4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04048" y="1268760"/>
            <a:ext cx="3816424" cy="5544617"/>
          </a:xfrm>
        </p:spPr>
        <p:txBody>
          <a:bodyPr>
            <a:normAutofit fontScale="55000" lnSpcReduction="20000"/>
          </a:bodyPr>
          <a:lstStyle/>
          <a:p>
            <a:r>
              <a:rPr lang="ru-RU" sz="3300" b="1" dirty="0"/>
              <a:t>1. Эпосы и легенды </a:t>
            </a:r>
          </a:p>
          <a:p>
            <a:r>
              <a:rPr lang="ru-RU" sz="3300" b="1" dirty="0"/>
              <a:t>2. Абай Кунанбаев</a:t>
            </a:r>
          </a:p>
          <a:p>
            <a:r>
              <a:rPr lang="ru-RU" sz="3300" b="1" dirty="0"/>
              <a:t>3. Махамбет </a:t>
            </a:r>
            <a:r>
              <a:rPr lang="ru-RU" sz="3300" b="1" dirty="0" err="1"/>
              <a:t>Утимисулы</a:t>
            </a:r>
            <a:r>
              <a:rPr lang="ru-RU" sz="3300" b="1" dirty="0"/>
              <a:t>. «Избранное»</a:t>
            </a:r>
          </a:p>
          <a:p>
            <a:r>
              <a:rPr lang="ru-RU" sz="3300" b="1" dirty="0"/>
              <a:t>4. </a:t>
            </a:r>
            <a:r>
              <a:rPr lang="ru-RU" sz="3300" b="1" dirty="0" err="1"/>
              <a:t>Олжас</a:t>
            </a:r>
            <a:r>
              <a:rPr lang="ru-RU" sz="3300" b="1" dirty="0"/>
              <a:t> Сулейменов. «</a:t>
            </a:r>
            <a:r>
              <a:rPr lang="ru-RU" sz="3300" b="1" dirty="0" err="1"/>
              <a:t>Аргымаки</a:t>
            </a:r>
            <a:r>
              <a:rPr lang="ru-RU" sz="3300" b="1" dirty="0"/>
              <a:t>», «Аз и Я», «Красная полынь»</a:t>
            </a:r>
          </a:p>
          <a:p>
            <a:r>
              <a:rPr lang="ru-RU" sz="3300" b="1" dirty="0"/>
              <a:t>5. Кир Булычев. «Поселок»</a:t>
            </a:r>
          </a:p>
          <a:p>
            <a:r>
              <a:rPr lang="ru-RU" sz="3300" b="1" dirty="0"/>
              <a:t>6. Энциклопедия школьника</a:t>
            </a:r>
          </a:p>
          <a:p>
            <a:r>
              <a:rPr lang="ru-RU" sz="3300" b="1" dirty="0"/>
              <a:t>7. Джонатан Свифт. «Путешествия Гулливера»</a:t>
            </a:r>
          </a:p>
          <a:p>
            <a:r>
              <a:rPr lang="ru-RU" sz="3300" b="1" dirty="0"/>
              <a:t>8. </a:t>
            </a:r>
            <a:r>
              <a:rPr lang="ru-RU" sz="3300" b="1" dirty="0" err="1"/>
              <a:t>М.Ю.Лермонтов</a:t>
            </a:r>
            <a:r>
              <a:rPr lang="ru-RU" sz="3300" b="1" dirty="0"/>
              <a:t>. Лирика</a:t>
            </a:r>
          </a:p>
          <a:p>
            <a:r>
              <a:rPr lang="ru-RU" sz="3300" b="1" dirty="0"/>
              <a:t>9. Али Смит «Осень»</a:t>
            </a:r>
          </a:p>
          <a:p>
            <a:r>
              <a:rPr lang="ru-RU" sz="3300" b="1" dirty="0"/>
              <a:t>10. Мифы и легенды народов мира</a:t>
            </a:r>
          </a:p>
          <a:p>
            <a:endParaRPr lang="ru-RU" sz="33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186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39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A1613D-ED06-1F75-A600-543B97FD2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                 9 – 11 </a:t>
            </a:r>
            <a:r>
              <a:rPr lang="ru-RU" b="1" dirty="0" err="1"/>
              <a:t>сынып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CCD6CD-D757-A38E-7E84-D60A50D7FE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1268760"/>
            <a:ext cx="4245833" cy="5400600"/>
          </a:xfrm>
        </p:spPr>
        <p:txBody>
          <a:bodyPr>
            <a:normAutofit fontScale="47500" lnSpcReduction="20000"/>
          </a:bodyPr>
          <a:lstStyle/>
          <a:p>
            <a:r>
              <a:rPr lang="ru-RU" sz="2900" b="1" dirty="0"/>
              <a:t>1.	</a:t>
            </a:r>
            <a:r>
              <a:rPr lang="ru-RU" sz="2900" b="1" dirty="0" err="1"/>
              <a:t>Абайдың</a:t>
            </a:r>
            <a:r>
              <a:rPr lang="ru-RU" sz="2900" b="1" dirty="0"/>
              <a:t> </a:t>
            </a:r>
            <a:r>
              <a:rPr lang="ru-RU" sz="2900" b="1" dirty="0" err="1"/>
              <a:t>поэмалары</a:t>
            </a:r>
            <a:r>
              <a:rPr lang="ru-RU" sz="2900" b="1" dirty="0"/>
              <a:t>: «</a:t>
            </a:r>
            <a:r>
              <a:rPr lang="ru-RU" sz="2900" b="1" dirty="0" err="1"/>
              <a:t>Ескендір</a:t>
            </a:r>
            <a:r>
              <a:rPr lang="ru-RU" sz="2900" b="1" dirty="0"/>
              <a:t>», «</a:t>
            </a:r>
            <a:r>
              <a:rPr lang="ru-RU" sz="2900" b="1" dirty="0" err="1"/>
              <a:t>Масғұт</a:t>
            </a:r>
            <a:r>
              <a:rPr lang="ru-RU" sz="2900" b="1" dirty="0"/>
              <a:t>», «</a:t>
            </a:r>
            <a:r>
              <a:rPr lang="ru-RU" sz="2900" b="1" dirty="0" err="1"/>
              <a:t>Әзімнің</a:t>
            </a:r>
            <a:r>
              <a:rPr lang="ru-RU" sz="2900" b="1" dirty="0"/>
              <a:t> </a:t>
            </a:r>
            <a:r>
              <a:rPr lang="ru-RU" sz="2900" b="1" dirty="0" err="1"/>
              <a:t>әңгімесі</a:t>
            </a:r>
            <a:endParaRPr lang="ru-RU" sz="2900" b="1" dirty="0"/>
          </a:p>
          <a:p>
            <a:r>
              <a:rPr lang="ru-RU" sz="2900" b="1" dirty="0"/>
              <a:t>2.	</a:t>
            </a:r>
            <a:r>
              <a:rPr lang="ru-RU" sz="2900" b="1" dirty="0" err="1"/>
              <a:t>Жүсіпбек</a:t>
            </a:r>
            <a:r>
              <a:rPr lang="ru-RU" sz="2900" b="1" dirty="0"/>
              <a:t> </a:t>
            </a:r>
            <a:r>
              <a:rPr lang="ru-RU" sz="2900" b="1" dirty="0" err="1"/>
              <a:t>Аймауытов</a:t>
            </a:r>
            <a:r>
              <a:rPr lang="ru-RU" sz="2900" b="1" dirty="0"/>
              <a:t> </a:t>
            </a:r>
            <a:r>
              <a:rPr lang="ru-RU" sz="2900" b="1" dirty="0" err="1"/>
              <a:t>шығармашылығы</a:t>
            </a:r>
            <a:r>
              <a:rPr lang="ru-RU" sz="2900" b="1" dirty="0"/>
              <a:t>. «</a:t>
            </a:r>
            <a:r>
              <a:rPr lang="ru-RU" sz="2900" b="1" dirty="0" err="1"/>
              <a:t>Қартқожа</a:t>
            </a:r>
            <a:r>
              <a:rPr lang="ru-RU" sz="2900" b="1" dirty="0"/>
              <a:t>», «</a:t>
            </a:r>
            <a:r>
              <a:rPr lang="ru-RU" sz="2900" b="1" dirty="0" err="1"/>
              <a:t>Ақбілек</a:t>
            </a:r>
            <a:r>
              <a:rPr lang="ru-RU" sz="2900" b="1" dirty="0"/>
              <a:t>» </a:t>
            </a:r>
            <a:r>
              <a:rPr lang="ru-RU" sz="2900" b="1" dirty="0" err="1"/>
              <a:t>романдары</a:t>
            </a:r>
            <a:endParaRPr lang="ru-RU" sz="2900" b="1" dirty="0"/>
          </a:p>
          <a:p>
            <a:r>
              <a:rPr lang="ru-RU" sz="2900" b="1" dirty="0"/>
              <a:t>3.	Бауыржан </a:t>
            </a:r>
            <a:r>
              <a:rPr lang="ru-RU" sz="2900" b="1" dirty="0" err="1"/>
              <a:t>Момышұлы</a:t>
            </a:r>
            <a:r>
              <a:rPr lang="ru-RU" sz="2900" b="1" dirty="0"/>
              <a:t>. «</a:t>
            </a:r>
            <a:r>
              <a:rPr lang="ru-RU" sz="2900" b="1" dirty="0" err="1"/>
              <a:t>Ұстаз</a:t>
            </a:r>
            <a:r>
              <a:rPr lang="ru-RU" sz="2900" b="1" dirty="0"/>
              <a:t>», «</a:t>
            </a:r>
            <a:r>
              <a:rPr lang="ru-RU" sz="2900" b="1" dirty="0" err="1"/>
              <a:t>Ұшқан</a:t>
            </a:r>
            <a:r>
              <a:rPr lang="ru-RU" sz="2900" b="1" dirty="0"/>
              <a:t> </a:t>
            </a:r>
            <a:r>
              <a:rPr lang="ru-RU" sz="2900" b="1" dirty="0" err="1"/>
              <a:t>ұя</a:t>
            </a:r>
            <a:r>
              <a:rPr lang="ru-RU" sz="2900" b="1" dirty="0"/>
              <a:t>» </a:t>
            </a:r>
          </a:p>
          <a:p>
            <a:r>
              <a:rPr lang="ru-RU" sz="2900" b="1" dirty="0"/>
              <a:t>       4.   </a:t>
            </a:r>
            <a:r>
              <a:rPr lang="ru-RU" sz="2900" b="1" dirty="0" err="1"/>
              <a:t>Жүсіпбек</a:t>
            </a:r>
            <a:r>
              <a:rPr lang="ru-RU" sz="2900" b="1" dirty="0"/>
              <a:t> </a:t>
            </a:r>
            <a:r>
              <a:rPr lang="ru-RU" sz="2900" b="1" dirty="0" err="1"/>
              <a:t>Аймауытов</a:t>
            </a:r>
            <a:r>
              <a:rPr lang="ru-RU" sz="2900" b="1" dirty="0"/>
              <a:t> </a:t>
            </a:r>
            <a:r>
              <a:rPr lang="ru-RU" sz="2900" b="1" dirty="0" err="1"/>
              <a:t>шығармашылығы</a:t>
            </a:r>
            <a:r>
              <a:rPr lang="ru-RU" sz="2900" b="1" dirty="0"/>
              <a:t>. «</a:t>
            </a:r>
            <a:r>
              <a:rPr lang="ru-RU" sz="2900" b="1" dirty="0" err="1"/>
              <a:t>Қартқожа</a:t>
            </a:r>
            <a:r>
              <a:rPr lang="ru-RU" sz="2900" b="1" dirty="0"/>
              <a:t>», «</a:t>
            </a:r>
            <a:r>
              <a:rPr lang="ru-RU" sz="2900" b="1" dirty="0" err="1"/>
              <a:t>Ақбілек</a:t>
            </a:r>
            <a:r>
              <a:rPr lang="ru-RU" sz="2900" b="1" dirty="0"/>
              <a:t>» </a:t>
            </a:r>
            <a:r>
              <a:rPr lang="ru-RU" sz="2900" b="1" dirty="0" err="1"/>
              <a:t>романдары</a:t>
            </a:r>
            <a:endParaRPr lang="ru-RU" sz="2900" b="1" dirty="0"/>
          </a:p>
          <a:p>
            <a:r>
              <a:rPr lang="ru-RU" sz="2900" b="1" dirty="0"/>
              <a:t>5.   </a:t>
            </a:r>
            <a:r>
              <a:rPr lang="ru-RU" sz="2900" b="1" dirty="0" err="1"/>
              <a:t>Ә.Кекілбаевтың</a:t>
            </a:r>
            <a:r>
              <a:rPr lang="ru-RU" sz="2900" b="1" dirty="0"/>
              <a:t> </a:t>
            </a:r>
            <a:r>
              <a:rPr lang="ru-RU" sz="2900" b="1" dirty="0" err="1"/>
              <a:t>шығармашылығы</a:t>
            </a:r>
            <a:r>
              <a:rPr lang="ru-RU" sz="2900" b="1" dirty="0"/>
              <a:t>, «</a:t>
            </a:r>
            <a:r>
              <a:rPr lang="ru-RU" sz="2900" b="1" dirty="0" err="1"/>
              <a:t>Аңыздың</a:t>
            </a:r>
            <a:r>
              <a:rPr lang="ru-RU" sz="2900" b="1" dirty="0"/>
              <a:t> </a:t>
            </a:r>
            <a:r>
              <a:rPr lang="ru-RU" sz="2900" b="1" dirty="0" err="1"/>
              <a:t>ақыры</a:t>
            </a:r>
            <a:r>
              <a:rPr lang="ru-RU" sz="2900" b="1" dirty="0"/>
              <a:t>» романы</a:t>
            </a:r>
          </a:p>
          <a:p>
            <a:r>
              <a:rPr lang="ru-RU" sz="2900" b="1" dirty="0"/>
              <a:t>6.	</a:t>
            </a:r>
            <a:r>
              <a:rPr lang="ru-RU" sz="2900" b="1" dirty="0" err="1"/>
              <a:t>М.Мағауин</a:t>
            </a:r>
            <a:r>
              <a:rPr lang="ru-RU" sz="2900" b="1" dirty="0"/>
              <a:t> </a:t>
            </a:r>
            <a:r>
              <a:rPr lang="ru-RU" sz="2900" b="1" dirty="0" err="1"/>
              <a:t>шығармашылығы</a:t>
            </a:r>
            <a:r>
              <a:rPr lang="ru-RU" sz="2900" b="1" dirty="0"/>
              <a:t>, «</a:t>
            </a:r>
            <a:r>
              <a:rPr lang="ru-RU" sz="2900" b="1" dirty="0" err="1"/>
              <a:t>Шақан-шері</a:t>
            </a:r>
            <a:r>
              <a:rPr lang="ru-RU" sz="2900" b="1" dirty="0"/>
              <a:t>» романы, «</a:t>
            </a:r>
            <a:r>
              <a:rPr lang="ru-RU" sz="2900" b="1" dirty="0" err="1"/>
              <a:t>Аласапыран</a:t>
            </a:r>
            <a:r>
              <a:rPr lang="ru-RU" sz="2900" b="1" dirty="0"/>
              <a:t>» романы</a:t>
            </a:r>
          </a:p>
          <a:p>
            <a:r>
              <a:rPr lang="ru-RU" sz="2900" b="1" dirty="0"/>
              <a:t>7.	</a:t>
            </a:r>
            <a:r>
              <a:rPr lang="ru-RU" sz="2900" b="1" dirty="0" err="1"/>
              <a:t>Ш.Айтматов</a:t>
            </a:r>
            <a:r>
              <a:rPr lang="ru-RU" sz="2900" b="1" dirty="0"/>
              <a:t> </a:t>
            </a:r>
            <a:r>
              <a:rPr lang="ru-RU" sz="2900" b="1" dirty="0" err="1"/>
              <a:t>шығармашылығы</a:t>
            </a:r>
            <a:r>
              <a:rPr lang="ru-RU" sz="2900" b="1" dirty="0"/>
              <a:t>, «</a:t>
            </a:r>
            <a:r>
              <a:rPr lang="ru-RU" sz="2900" b="1" dirty="0" err="1"/>
              <a:t>Алғашқы</a:t>
            </a:r>
            <a:r>
              <a:rPr lang="ru-RU" sz="2900" b="1" dirty="0"/>
              <a:t> </a:t>
            </a:r>
            <a:r>
              <a:rPr lang="ru-RU" sz="2900" b="1" dirty="0" err="1"/>
              <a:t>ұстаз</a:t>
            </a:r>
            <a:r>
              <a:rPr lang="ru-RU" sz="2900" b="1" dirty="0"/>
              <a:t>» </a:t>
            </a:r>
            <a:r>
              <a:rPr lang="ru-RU" sz="2900" b="1" dirty="0" err="1"/>
              <a:t>повесі</a:t>
            </a:r>
            <a:endParaRPr lang="ru-RU" sz="2900" b="1" dirty="0"/>
          </a:p>
          <a:p>
            <a:r>
              <a:rPr lang="ru-RU" sz="2900" b="1" dirty="0"/>
              <a:t>8.	</a:t>
            </a:r>
            <a:r>
              <a:rPr lang="ru-RU" sz="2900" b="1" dirty="0" err="1"/>
              <a:t>Ұ.Есдәулетов</a:t>
            </a:r>
            <a:r>
              <a:rPr lang="ru-RU" sz="2900" b="1" dirty="0"/>
              <a:t> </a:t>
            </a:r>
            <a:r>
              <a:rPr lang="ru-RU" sz="2900" b="1" dirty="0" err="1"/>
              <a:t>шығармашылығы</a:t>
            </a:r>
            <a:r>
              <a:rPr lang="ru-RU" sz="2900" b="1" dirty="0"/>
              <a:t>, </a:t>
            </a:r>
            <a:r>
              <a:rPr lang="ru-RU" sz="2900" b="1" dirty="0" err="1"/>
              <a:t>өлеңдері</a:t>
            </a:r>
            <a:endParaRPr lang="ru-RU" sz="2900" b="1" dirty="0"/>
          </a:p>
          <a:p>
            <a:r>
              <a:rPr lang="ru-RU" sz="2900" b="1" dirty="0"/>
              <a:t>9.	</a:t>
            </a:r>
            <a:r>
              <a:rPr lang="ru-RU" sz="2900" b="1" dirty="0" err="1"/>
              <a:t>М.Сәрсеке</a:t>
            </a:r>
            <a:r>
              <a:rPr lang="ru-RU" sz="2900" b="1" dirty="0"/>
              <a:t> </a:t>
            </a:r>
            <a:r>
              <a:rPr lang="ru-RU" sz="2900" b="1" dirty="0" err="1"/>
              <a:t>шығармашылығы</a:t>
            </a:r>
            <a:r>
              <a:rPr lang="ru-RU" sz="2900" b="1" dirty="0"/>
              <a:t>, «</a:t>
            </a:r>
            <a:r>
              <a:rPr lang="ru-RU" sz="2900" b="1" dirty="0" err="1"/>
              <a:t>Қаныш</a:t>
            </a:r>
            <a:r>
              <a:rPr lang="ru-RU" sz="2900" b="1" dirty="0"/>
              <a:t> </a:t>
            </a:r>
            <a:r>
              <a:rPr lang="ru-RU" sz="2900" b="1" dirty="0" err="1"/>
              <a:t>Сәтпаев</a:t>
            </a:r>
            <a:r>
              <a:rPr lang="ru-RU" sz="2900" b="1" dirty="0"/>
              <a:t>» роман-</a:t>
            </a:r>
            <a:r>
              <a:rPr lang="ru-RU" sz="2900" b="1" dirty="0" err="1"/>
              <a:t>эссесі</a:t>
            </a:r>
            <a:endParaRPr lang="ru-RU" sz="2900" b="1" dirty="0"/>
          </a:p>
          <a:p>
            <a:r>
              <a:rPr lang="ru-RU" sz="2900" b="1" dirty="0"/>
              <a:t>10.	</a:t>
            </a:r>
            <a:r>
              <a:rPr lang="ru-RU" sz="2900" b="1" dirty="0" err="1"/>
              <a:t>А.Кемелбаева</a:t>
            </a:r>
            <a:r>
              <a:rPr lang="ru-RU" sz="2900" b="1" dirty="0"/>
              <a:t> </a:t>
            </a:r>
            <a:r>
              <a:rPr lang="ru-RU" sz="2900" b="1" dirty="0" err="1"/>
              <a:t>шығармашылығы</a:t>
            </a:r>
            <a:r>
              <a:rPr lang="ru-RU" sz="2900" b="1" dirty="0"/>
              <a:t>, «</a:t>
            </a:r>
            <a:r>
              <a:rPr lang="ru-RU" sz="2900" b="1" dirty="0" err="1"/>
              <a:t>Шашты</a:t>
            </a:r>
            <a:r>
              <a:rPr lang="ru-RU" sz="2900" b="1" dirty="0"/>
              <a:t>» </a:t>
            </a:r>
            <a:r>
              <a:rPr lang="ru-RU" sz="2900" b="1" dirty="0" err="1"/>
              <a:t>әңгімесі</a:t>
            </a:r>
            <a:endParaRPr lang="ru-RU" sz="2900" b="1" dirty="0"/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7C4F08-81FE-09E0-BADB-132D636FC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64088" y="1268760"/>
            <a:ext cx="3672408" cy="5256583"/>
          </a:xfrm>
        </p:spPr>
        <p:txBody>
          <a:bodyPr>
            <a:normAutofit fontScale="47500" lnSpcReduction="20000"/>
          </a:bodyPr>
          <a:lstStyle/>
          <a:p>
            <a:r>
              <a:rPr lang="ru-RU" sz="3400" b="1" dirty="0"/>
              <a:t>1. Эпосы и легенды </a:t>
            </a:r>
          </a:p>
          <a:p>
            <a:r>
              <a:rPr lang="ru-RU" sz="3400" b="1" dirty="0"/>
              <a:t>2. Абай Кунанбаев</a:t>
            </a:r>
          </a:p>
          <a:p>
            <a:r>
              <a:rPr lang="ru-RU" sz="3400" b="1" dirty="0"/>
              <a:t>3. Махамбет </a:t>
            </a:r>
            <a:r>
              <a:rPr lang="ru-RU" sz="3400" b="1" dirty="0" err="1"/>
              <a:t>Утемисулы</a:t>
            </a:r>
            <a:r>
              <a:rPr lang="ru-RU" sz="3400" b="1" dirty="0"/>
              <a:t>. «Избранное»</a:t>
            </a:r>
          </a:p>
          <a:p>
            <a:r>
              <a:rPr lang="ru-RU" sz="3400" b="1" dirty="0"/>
              <a:t>4. </a:t>
            </a:r>
            <a:r>
              <a:rPr lang="ru-RU" sz="3400" b="1" dirty="0" err="1"/>
              <a:t>Олжас</a:t>
            </a:r>
            <a:r>
              <a:rPr lang="ru-RU" sz="3400" b="1" dirty="0"/>
              <a:t> Сулейменов. «</a:t>
            </a:r>
            <a:r>
              <a:rPr lang="ru-RU" sz="3400" b="1" dirty="0" err="1"/>
              <a:t>Аргымаки</a:t>
            </a:r>
            <a:r>
              <a:rPr lang="ru-RU" sz="3400" b="1" dirty="0"/>
              <a:t>», «Аз и Я», «Красная полынь»</a:t>
            </a:r>
          </a:p>
          <a:p>
            <a:r>
              <a:rPr lang="ru-RU" sz="3400" b="1" dirty="0"/>
              <a:t>5. Джейн Эйр. «Шарлотта Бронте»</a:t>
            </a:r>
          </a:p>
          <a:p>
            <a:r>
              <a:rPr lang="ru-RU" sz="3400" b="1" dirty="0"/>
              <a:t>6. Мариям </a:t>
            </a:r>
            <a:r>
              <a:rPr lang="ru-RU" sz="3400" b="1" dirty="0" err="1"/>
              <a:t>Абсаттар</a:t>
            </a:r>
            <a:r>
              <a:rPr lang="ru-RU" sz="3400" b="1" dirty="0"/>
              <a:t>. «Последнее слово </a:t>
            </a:r>
            <a:r>
              <a:rPr lang="ru-RU" sz="3400" b="1" dirty="0" err="1"/>
              <a:t>алашской</a:t>
            </a:r>
            <a:r>
              <a:rPr lang="ru-RU" sz="3400" b="1" dirty="0"/>
              <a:t> интеллигенции»</a:t>
            </a:r>
          </a:p>
          <a:p>
            <a:r>
              <a:rPr lang="ru-RU" sz="3400" b="1" dirty="0"/>
              <a:t>7. Радик </a:t>
            </a:r>
            <a:r>
              <a:rPr lang="ru-RU" sz="3400" b="1" dirty="0" err="1"/>
              <a:t>Темиргалиев</a:t>
            </a:r>
            <a:r>
              <a:rPr lang="ru-RU" sz="3400" b="1" dirty="0"/>
              <a:t>. «Ак Орда. История казахского ханства»</a:t>
            </a:r>
          </a:p>
          <a:p>
            <a:r>
              <a:rPr lang="ru-RU" sz="3400" b="1" dirty="0"/>
              <a:t>8. </a:t>
            </a:r>
            <a:r>
              <a:rPr lang="ru-RU" sz="3400" b="1" dirty="0" err="1"/>
              <a:t>Б.Жандарбеков</a:t>
            </a:r>
            <a:r>
              <a:rPr lang="ru-RU" sz="3400" b="1" dirty="0"/>
              <a:t>. «Томирис»</a:t>
            </a:r>
          </a:p>
          <a:p>
            <a:r>
              <a:rPr lang="ru-RU" sz="3400" b="1" dirty="0"/>
              <a:t>9. </a:t>
            </a:r>
            <a:r>
              <a:rPr lang="ru-RU" sz="3400" b="1" dirty="0" err="1"/>
              <a:t>З.Наурызбаева</a:t>
            </a:r>
            <a:r>
              <a:rPr lang="ru-RU" sz="3400" b="1" dirty="0"/>
              <a:t>. «Вечное небо казахов»</a:t>
            </a:r>
          </a:p>
          <a:p>
            <a:r>
              <a:rPr lang="ru-RU" sz="3400" b="1" dirty="0"/>
              <a:t>10. Джон Грин. «Бумажные города»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6443519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578</Words>
  <Application>Microsoft Office PowerPoint</Application>
  <PresentationFormat>Экран (4:3)</PresentationFormat>
  <Paragraphs>63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Галерея</vt:lpstr>
      <vt:lpstr>Каникулда оқимыз читаем на каникулах</vt:lpstr>
      <vt:lpstr>                 1-4 сынып</vt:lpstr>
      <vt:lpstr>                    5 – 9 сынып</vt:lpstr>
      <vt:lpstr>                 9 – 11 сынып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Library</dc:creator>
  <cp:lastModifiedBy>Library</cp:lastModifiedBy>
  <cp:revision>1</cp:revision>
  <dcterms:created xsi:type="dcterms:W3CDTF">2024-04-17T10:19:28Z</dcterms:created>
  <dcterms:modified xsi:type="dcterms:W3CDTF">2024-10-28T06:30:24Z</dcterms:modified>
</cp:coreProperties>
</file>