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7561263"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1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7095" y="1749795"/>
            <a:ext cx="6427074" cy="3722335"/>
          </a:xfrm>
        </p:spPr>
        <p:txBody>
          <a:bodyPr anchor="b"/>
          <a:lstStyle>
            <a:lvl1pPr algn="ctr">
              <a:defRPr sz="4961"/>
            </a:lvl1pPr>
          </a:lstStyle>
          <a:p>
            <a:r>
              <a:rPr lang="ru-RU" smtClean="0"/>
              <a:t>Образец заголовка</a:t>
            </a:r>
            <a:endParaRPr lang="en-US" dirty="0"/>
          </a:p>
        </p:txBody>
      </p:sp>
      <p:sp>
        <p:nvSpPr>
          <p:cNvPr id="3" name="Subtitle 2"/>
          <p:cNvSpPr>
            <a:spLocks noGrp="1"/>
          </p:cNvSpPr>
          <p:nvPr>
            <p:ph type="subTitle" idx="1"/>
          </p:nvPr>
        </p:nvSpPr>
        <p:spPr>
          <a:xfrm>
            <a:off x="945158" y="5615678"/>
            <a:ext cx="5670947" cy="2581379"/>
          </a:xfrm>
        </p:spPr>
        <p:txBody>
          <a:bodyPr/>
          <a:lstStyle>
            <a:lvl1pPr marL="0" indent="0" algn="ctr">
              <a:buNone/>
              <a:defRPr sz="1985"/>
            </a:lvl1pPr>
            <a:lvl2pPr marL="378059" indent="0" algn="ctr">
              <a:buNone/>
              <a:defRPr sz="1654"/>
            </a:lvl2pPr>
            <a:lvl3pPr marL="756117" indent="0" algn="ctr">
              <a:buNone/>
              <a:defRPr sz="1488"/>
            </a:lvl3pPr>
            <a:lvl4pPr marL="1134176" indent="0" algn="ctr">
              <a:buNone/>
              <a:defRPr sz="1323"/>
            </a:lvl4pPr>
            <a:lvl5pPr marL="1512235" indent="0" algn="ctr">
              <a:buNone/>
              <a:defRPr sz="1323"/>
            </a:lvl5pPr>
            <a:lvl6pPr marL="1890293" indent="0" algn="ctr">
              <a:buNone/>
              <a:defRPr sz="1323"/>
            </a:lvl6pPr>
            <a:lvl7pPr marL="2268352" indent="0" algn="ctr">
              <a:buNone/>
              <a:defRPr sz="1323"/>
            </a:lvl7pPr>
            <a:lvl8pPr marL="2646411" indent="0" algn="ctr">
              <a:buNone/>
              <a:defRPr sz="1323"/>
            </a:lvl8pPr>
            <a:lvl9pPr marL="3024469" indent="0" algn="ctr">
              <a:buNone/>
              <a:defRPr sz="1323"/>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8F7BD0-7FCF-4B21-BFF2-566D896F5E5D}"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78906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8F7BD0-7FCF-4B21-BFF2-566D896F5E5D}"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400606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1029" y="569240"/>
            <a:ext cx="1630397" cy="906081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9837" y="569240"/>
            <a:ext cx="4796676" cy="9060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8F7BD0-7FCF-4B21-BFF2-566D896F5E5D}"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38124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8F7BD0-7FCF-4B21-BFF2-566D896F5E5D}"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406994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899" y="2665532"/>
            <a:ext cx="6521589" cy="4447496"/>
          </a:xfrm>
        </p:spPr>
        <p:txBody>
          <a:bodyPr anchor="b"/>
          <a:lstStyle>
            <a:lvl1pPr>
              <a:defRPr sz="4961"/>
            </a:lvl1pPr>
          </a:lstStyle>
          <a:p>
            <a:r>
              <a:rPr lang="ru-RU" smtClean="0"/>
              <a:t>Образец заголовка</a:t>
            </a:r>
            <a:endParaRPr lang="en-US" dirty="0"/>
          </a:p>
        </p:txBody>
      </p:sp>
      <p:sp>
        <p:nvSpPr>
          <p:cNvPr id="3" name="Text Placeholder 2"/>
          <p:cNvSpPr>
            <a:spLocks noGrp="1"/>
          </p:cNvSpPr>
          <p:nvPr>
            <p:ph type="body" idx="1"/>
          </p:nvPr>
        </p:nvSpPr>
        <p:spPr>
          <a:xfrm>
            <a:off x="515899" y="7155103"/>
            <a:ext cx="6521589" cy="2338833"/>
          </a:xfrm>
        </p:spPr>
        <p:txBody>
          <a:bodyPr/>
          <a:lstStyle>
            <a:lvl1pPr marL="0" indent="0">
              <a:buNone/>
              <a:defRPr sz="1985">
                <a:solidFill>
                  <a:schemeClr val="tx1"/>
                </a:solidFill>
              </a:defRPr>
            </a:lvl1pPr>
            <a:lvl2pPr marL="378059" indent="0">
              <a:buNone/>
              <a:defRPr sz="1654">
                <a:solidFill>
                  <a:schemeClr val="tx1">
                    <a:tint val="75000"/>
                  </a:schemeClr>
                </a:solidFill>
              </a:defRPr>
            </a:lvl2pPr>
            <a:lvl3pPr marL="756117" indent="0">
              <a:buNone/>
              <a:defRPr sz="1488">
                <a:solidFill>
                  <a:schemeClr val="tx1">
                    <a:tint val="75000"/>
                  </a:schemeClr>
                </a:solidFill>
              </a:defRPr>
            </a:lvl3pPr>
            <a:lvl4pPr marL="1134176" indent="0">
              <a:buNone/>
              <a:defRPr sz="1323">
                <a:solidFill>
                  <a:schemeClr val="tx1">
                    <a:tint val="75000"/>
                  </a:schemeClr>
                </a:solidFill>
              </a:defRPr>
            </a:lvl4pPr>
            <a:lvl5pPr marL="1512235" indent="0">
              <a:buNone/>
              <a:defRPr sz="1323">
                <a:solidFill>
                  <a:schemeClr val="tx1">
                    <a:tint val="75000"/>
                  </a:schemeClr>
                </a:solidFill>
              </a:defRPr>
            </a:lvl5pPr>
            <a:lvl6pPr marL="1890293" indent="0">
              <a:buNone/>
              <a:defRPr sz="1323">
                <a:solidFill>
                  <a:schemeClr val="tx1">
                    <a:tint val="75000"/>
                  </a:schemeClr>
                </a:solidFill>
              </a:defRPr>
            </a:lvl6pPr>
            <a:lvl7pPr marL="2268352" indent="0">
              <a:buNone/>
              <a:defRPr sz="1323">
                <a:solidFill>
                  <a:schemeClr val="tx1">
                    <a:tint val="75000"/>
                  </a:schemeClr>
                </a:solidFill>
              </a:defRPr>
            </a:lvl7pPr>
            <a:lvl8pPr marL="2646411" indent="0">
              <a:buNone/>
              <a:defRPr sz="1323">
                <a:solidFill>
                  <a:schemeClr val="tx1">
                    <a:tint val="75000"/>
                  </a:schemeClr>
                </a:solidFill>
              </a:defRPr>
            </a:lvl8pPr>
            <a:lvl9pPr marL="3024469" indent="0">
              <a:buNone/>
              <a:defRPr sz="132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8F7BD0-7FCF-4B21-BFF2-566D896F5E5D}"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40795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9837" y="2846200"/>
            <a:ext cx="3213537"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27889" y="2846200"/>
            <a:ext cx="3213537"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8F7BD0-7FCF-4B21-BFF2-566D896F5E5D}"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344436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822" y="569242"/>
            <a:ext cx="6521589" cy="206659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520823" y="2620980"/>
            <a:ext cx="3198768" cy="1284502"/>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ru-RU" smtClean="0"/>
              <a:t>Образец текста</a:t>
            </a:r>
          </a:p>
        </p:txBody>
      </p:sp>
      <p:sp>
        <p:nvSpPr>
          <p:cNvPr id="4" name="Content Placeholder 3"/>
          <p:cNvSpPr>
            <a:spLocks noGrp="1"/>
          </p:cNvSpPr>
          <p:nvPr>
            <p:ph sz="half" idx="2"/>
          </p:nvPr>
        </p:nvSpPr>
        <p:spPr>
          <a:xfrm>
            <a:off x="520823" y="3905482"/>
            <a:ext cx="3198768"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27890" y="2620980"/>
            <a:ext cx="3214522" cy="1284502"/>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ru-RU" smtClean="0"/>
              <a:t>Образец текста</a:t>
            </a:r>
          </a:p>
        </p:txBody>
      </p:sp>
      <p:sp>
        <p:nvSpPr>
          <p:cNvPr id="6" name="Content Placeholder 5"/>
          <p:cNvSpPr>
            <a:spLocks noGrp="1"/>
          </p:cNvSpPr>
          <p:nvPr>
            <p:ph sz="quarter" idx="4"/>
          </p:nvPr>
        </p:nvSpPr>
        <p:spPr>
          <a:xfrm>
            <a:off x="3827890" y="3905482"/>
            <a:ext cx="3214522"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8F7BD0-7FCF-4B21-BFF2-566D896F5E5D}"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5159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8F7BD0-7FCF-4B21-BFF2-566D896F5E5D}"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324656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F7BD0-7FCF-4B21-BFF2-566D896F5E5D}"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20342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822" y="712788"/>
            <a:ext cx="2438704" cy="2494756"/>
          </a:xfrm>
        </p:spPr>
        <p:txBody>
          <a:bodyPr anchor="b"/>
          <a:lstStyle>
            <a:lvl1pPr>
              <a:defRPr sz="2646"/>
            </a:lvl1pPr>
          </a:lstStyle>
          <a:p>
            <a:r>
              <a:rPr lang="ru-RU" smtClean="0"/>
              <a:t>Образец заголовка</a:t>
            </a:r>
            <a:endParaRPr lang="en-US" dirty="0"/>
          </a:p>
        </p:txBody>
      </p:sp>
      <p:sp>
        <p:nvSpPr>
          <p:cNvPr id="3" name="Content Placeholder 2"/>
          <p:cNvSpPr>
            <a:spLocks noGrp="1"/>
          </p:cNvSpPr>
          <p:nvPr>
            <p:ph idx="1"/>
          </p:nvPr>
        </p:nvSpPr>
        <p:spPr>
          <a:xfrm>
            <a:off x="3214522" y="1539425"/>
            <a:ext cx="3827889" cy="7598117"/>
          </a:xfrm>
        </p:spPr>
        <p:txBody>
          <a:bodyPr/>
          <a:lstStyle>
            <a:lvl1pPr>
              <a:defRPr sz="2646"/>
            </a:lvl1pPr>
            <a:lvl2pPr>
              <a:defRPr sz="2315"/>
            </a:lvl2pPr>
            <a:lvl3pPr>
              <a:defRPr sz="1985"/>
            </a:lvl3pPr>
            <a:lvl4pPr>
              <a:defRPr sz="1654"/>
            </a:lvl4pPr>
            <a:lvl5pPr>
              <a:defRPr sz="1654"/>
            </a:lvl5pPr>
            <a:lvl6pPr>
              <a:defRPr sz="1654"/>
            </a:lvl6pPr>
            <a:lvl7pPr>
              <a:defRPr sz="1654"/>
            </a:lvl7pPr>
            <a:lvl8pPr>
              <a:defRPr sz="1654"/>
            </a:lvl8pPr>
            <a:lvl9pPr>
              <a:defRPr sz="165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20822" y="3207544"/>
            <a:ext cx="2438704" cy="5942372"/>
          </a:xfrm>
        </p:spPr>
        <p:txBody>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CB8F7BD0-7FCF-4B21-BFF2-566D896F5E5D}"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16363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822" y="712788"/>
            <a:ext cx="2438704" cy="2494756"/>
          </a:xfrm>
        </p:spPr>
        <p:txBody>
          <a:bodyPr anchor="b"/>
          <a:lstStyle>
            <a:lvl1pPr>
              <a:defRPr sz="2646"/>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214522" y="1539425"/>
            <a:ext cx="3827889" cy="7598117"/>
          </a:xfrm>
        </p:spPr>
        <p:txBody>
          <a:bodyPr anchor="t"/>
          <a:lstStyle>
            <a:lvl1pPr marL="0" indent="0">
              <a:buNone/>
              <a:defRPr sz="2646"/>
            </a:lvl1pPr>
            <a:lvl2pPr marL="378059" indent="0">
              <a:buNone/>
              <a:defRPr sz="2315"/>
            </a:lvl2pPr>
            <a:lvl3pPr marL="756117" indent="0">
              <a:buNone/>
              <a:defRPr sz="1985"/>
            </a:lvl3pPr>
            <a:lvl4pPr marL="1134176" indent="0">
              <a:buNone/>
              <a:defRPr sz="1654"/>
            </a:lvl4pPr>
            <a:lvl5pPr marL="1512235" indent="0">
              <a:buNone/>
              <a:defRPr sz="1654"/>
            </a:lvl5pPr>
            <a:lvl6pPr marL="1890293" indent="0">
              <a:buNone/>
              <a:defRPr sz="1654"/>
            </a:lvl6pPr>
            <a:lvl7pPr marL="2268352" indent="0">
              <a:buNone/>
              <a:defRPr sz="1654"/>
            </a:lvl7pPr>
            <a:lvl8pPr marL="2646411" indent="0">
              <a:buNone/>
              <a:defRPr sz="1654"/>
            </a:lvl8pPr>
            <a:lvl9pPr marL="3024469" indent="0">
              <a:buNone/>
              <a:defRPr sz="1654"/>
            </a:lvl9pPr>
          </a:lstStyle>
          <a:p>
            <a:r>
              <a:rPr lang="ru-RU" smtClean="0"/>
              <a:t>Вставка рисунка</a:t>
            </a:r>
            <a:endParaRPr lang="en-US" dirty="0"/>
          </a:p>
        </p:txBody>
      </p:sp>
      <p:sp>
        <p:nvSpPr>
          <p:cNvPr id="4" name="Text Placeholder 3"/>
          <p:cNvSpPr>
            <a:spLocks noGrp="1"/>
          </p:cNvSpPr>
          <p:nvPr>
            <p:ph type="body" sz="half" idx="2"/>
          </p:nvPr>
        </p:nvSpPr>
        <p:spPr>
          <a:xfrm>
            <a:off x="520822" y="3207544"/>
            <a:ext cx="2438704" cy="5942372"/>
          </a:xfrm>
        </p:spPr>
        <p:txBody>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CB8F7BD0-7FCF-4B21-BFF2-566D896F5E5D}"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B4D8-CE15-4F3C-8AB6-280FBCB2F6D5}" type="slidenum">
              <a:rPr lang="en-US" smtClean="0"/>
              <a:t>‹#›</a:t>
            </a:fld>
            <a:endParaRPr lang="en-US"/>
          </a:p>
        </p:txBody>
      </p:sp>
    </p:spTree>
    <p:extLst>
      <p:ext uri="{BB962C8B-B14F-4D97-AF65-F5344CB8AC3E}">
        <p14:creationId xmlns:p14="http://schemas.microsoft.com/office/powerpoint/2010/main" val="30469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837" y="569242"/>
            <a:ext cx="6521589" cy="206659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9837" y="2846200"/>
            <a:ext cx="6521589" cy="678385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19837" y="9909729"/>
            <a:ext cx="1701284"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B8F7BD0-7FCF-4B21-BFF2-566D896F5E5D}" type="datetimeFigureOut">
              <a:rPr lang="en-US" smtClean="0"/>
              <a:t>3/13/2024</a:t>
            </a:fld>
            <a:endParaRPr lang="en-US"/>
          </a:p>
        </p:txBody>
      </p:sp>
      <p:sp>
        <p:nvSpPr>
          <p:cNvPr id="5" name="Footer Placeholder 4"/>
          <p:cNvSpPr>
            <a:spLocks noGrp="1"/>
          </p:cNvSpPr>
          <p:nvPr>
            <p:ph type="ftr" sz="quarter" idx="3"/>
          </p:nvPr>
        </p:nvSpPr>
        <p:spPr>
          <a:xfrm>
            <a:off x="2504669" y="9909729"/>
            <a:ext cx="2551926"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0142" y="9909729"/>
            <a:ext cx="1701284"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E3B4D8-CE15-4F3C-8AB6-280FBCB2F6D5}" type="slidenum">
              <a:rPr lang="en-US" smtClean="0"/>
              <a:t>‹#›</a:t>
            </a:fld>
            <a:endParaRPr lang="en-US"/>
          </a:p>
        </p:txBody>
      </p:sp>
    </p:spTree>
    <p:extLst>
      <p:ext uri="{BB962C8B-B14F-4D97-AF65-F5344CB8AC3E}">
        <p14:creationId xmlns:p14="http://schemas.microsoft.com/office/powerpoint/2010/main" val="3447234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117"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29" indent="-189029" algn="l" defTabSz="75611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88" indent="-189029" algn="l" defTabSz="756117" rtl="0" eaLnBrk="1" latinLnBrk="0" hangingPunct="1">
        <a:lnSpc>
          <a:spcPct val="90000"/>
        </a:lnSpc>
        <a:spcBef>
          <a:spcPts val="413"/>
        </a:spcBef>
        <a:buFont typeface="Arial" panose="020B0604020202020204" pitchFamily="34" charset="0"/>
        <a:buChar char="•"/>
        <a:defRPr sz="1985" kern="1200">
          <a:solidFill>
            <a:schemeClr val="tx1"/>
          </a:solidFill>
          <a:latin typeface="+mn-lt"/>
          <a:ea typeface="+mn-ea"/>
          <a:cs typeface="+mn-cs"/>
        </a:defRPr>
      </a:lvl2pPr>
      <a:lvl3pPr marL="945147" indent="-189029" algn="l" defTabSz="756117"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205"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264"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323"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381"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440"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499" indent="-189029" algn="l" defTabSz="75611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117" rtl="0" eaLnBrk="1" latinLnBrk="0" hangingPunct="1">
        <a:defRPr sz="1488" kern="1200">
          <a:solidFill>
            <a:schemeClr val="tx1"/>
          </a:solidFill>
          <a:latin typeface="+mn-lt"/>
          <a:ea typeface="+mn-ea"/>
          <a:cs typeface="+mn-cs"/>
        </a:defRPr>
      </a:lvl1pPr>
      <a:lvl2pPr marL="378059" algn="l" defTabSz="756117" rtl="0" eaLnBrk="1" latinLnBrk="0" hangingPunct="1">
        <a:defRPr sz="1488" kern="1200">
          <a:solidFill>
            <a:schemeClr val="tx1"/>
          </a:solidFill>
          <a:latin typeface="+mn-lt"/>
          <a:ea typeface="+mn-ea"/>
          <a:cs typeface="+mn-cs"/>
        </a:defRPr>
      </a:lvl2pPr>
      <a:lvl3pPr marL="756117" algn="l" defTabSz="756117" rtl="0" eaLnBrk="1" latinLnBrk="0" hangingPunct="1">
        <a:defRPr sz="1488" kern="1200">
          <a:solidFill>
            <a:schemeClr val="tx1"/>
          </a:solidFill>
          <a:latin typeface="+mn-lt"/>
          <a:ea typeface="+mn-ea"/>
          <a:cs typeface="+mn-cs"/>
        </a:defRPr>
      </a:lvl3pPr>
      <a:lvl4pPr marL="1134176" algn="l" defTabSz="756117" rtl="0" eaLnBrk="1" latinLnBrk="0" hangingPunct="1">
        <a:defRPr sz="1488" kern="1200">
          <a:solidFill>
            <a:schemeClr val="tx1"/>
          </a:solidFill>
          <a:latin typeface="+mn-lt"/>
          <a:ea typeface="+mn-ea"/>
          <a:cs typeface="+mn-cs"/>
        </a:defRPr>
      </a:lvl4pPr>
      <a:lvl5pPr marL="1512235" algn="l" defTabSz="756117" rtl="0" eaLnBrk="1" latinLnBrk="0" hangingPunct="1">
        <a:defRPr sz="1488" kern="1200">
          <a:solidFill>
            <a:schemeClr val="tx1"/>
          </a:solidFill>
          <a:latin typeface="+mn-lt"/>
          <a:ea typeface="+mn-ea"/>
          <a:cs typeface="+mn-cs"/>
        </a:defRPr>
      </a:lvl5pPr>
      <a:lvl6pPr marL="1890293" algn="l" defTabSz="756117" rtl="0" eaLnBrk="1" latinLnBrk="0" hangingPunct="1">
        <a:defRPr sz="1488" kern="1200">
          <a:solidFill>
            <a:schemeClr val="tx1"/>
          </a:solidFill>
          <a:latin typeface="+mn-lt"/>
          <a:ea typeface="+mn-ea"/>
          <a:cs typeface="+mn-cs"/>
        </a:defRPr>
      </a:lvl6pPr>
      <a:lvl7pPr marL="2268352" algn="l" defTabSz="756117" rtl="0" eaLnBrk="1" latinLnBrk="0" hangingPunct="1">
        <a:defRPr sz="1488" kern="1200">
          <a:solidFill>
            <a:schemeClr val="tx1"/>
          </a:solidFill>
          <a:latin typeface="+mn-lt"/>
          <a:ea typeface="+mn-ea"/>
          <a:cs typeface="+mn-cs"/>
        </a:defRPr>
      </a:lvl7pPr>
      <a:lvl8pPr marL="2646411" algn="l" defTabSz="756117" rtl="0" eaLnBrk="1" latinLnBrk="0" hangingPunct="1">
        <a:defRPr sz="1488" kern="1200">
          <a:solidFill>
            <a:schemeClr val="tx1"/>
          </a:solidFill>
          <a:latin typeface="+mn-lt"/>
          <a:ea typeface="+mn-ea"/>
          <a:cs typeface="+mn-cs"/>
        </a:defRPr>
      </a:lvl8pPr>
      <a:lvl9pPr marL="3024469" algn="l" defTabSz="75611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emf"/><Relationship Id="rId30"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26.emf"/><Relationship Id="rId3" Type="http://schemas.openxmlformats.org/officeDocument/2006/relationships/image" Target="../media/image31.jpeg"/><Relationship Id="rId21" Type="http://schemas.openxmlformats.org/officeDocument/2006/relationships/image" Target="../media/image46.jpeg"/><Relationship Id="rId7" Type="http://schemas.openxmlformats.org/officeDocument/2006/relationships/image" Target="../media/image24.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image" Target="../media/image30.jpeg"/><Relationship Id="rId16" Type="http://schemas.openxmlformats.org/officeDocument/2006/relationships/image" Target="../media/image42.png"/><Relationship Id="rId20"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37.png"/><Relationship Id="rId5" Type="http://schemas.openxmlformats.org/officeDocument/2006/relationships/image" Target="../media/image33.jpe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2.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wmf"/></Relationships>
</file>

<file path=ppt/slides/_rels/slide3.xml.rels><?xml version="1.0" encoding="UTF-8" standalone="yes"?>
<Relationships xmlns="http://schemas.openxmlformats.org/package/2006/relationships"><Relationship Id="rId13" Type="http://schemas.openxmlformats.org/officeDocument/2006/relationships/image" Target="../media/image58.jpeg"/><Relationship Id="rId18" Type="http://schemas.openxmlformats.org/officeDocument/2006/relationships/image" Target="../media/image63.jpeg"/><Relationship Id="rId26" Type="http://schemas.openxmlformats.org/officeDocument/2006/relationships/image" Target="../media/image71.jpeg"/><Relationship Id="rId3" Type="http://schemas.openxmlformats.org/officeDocument/2006/relationships/image" Target="../media/image49.png"/><Relationship Id="rId21" Type="http://schemas.openxmlformats.org/officeDocument/2006/relationships/image" Target="../media/image66.jpeg"/><Relationship Id="rId34" Type="http://schemas.openxmlformats.org/officeDocument/2006/relationships/image" Target="../media/image78.jpeg"/><Relationship Id="rId7" Type="http://schemas.openxmlformats.org/officeDocument/2006/relationships/image" Target="../media/image53.jpeg"/><Relationship Id="rId12" Type="http://schemas.openxmlformats.org/officeDocument/2006/relationships/image" Target="../media/image57.jpeg"/><Relationship Id="rId17" Type="http://schemas.openxmlformats.org/officeDocument/2006/relationships/image" Target="../media/image62.jpeg"/><Relationship Id="rId25" Type="http://schemas.openxmlformats.org/officeDocument/2006/relationships/image" Target="../media/image70.jpeg"/><Relationship Id="rId33" Type="http://schemas.openxmlformats.org/officeDocument/2006/relationships/image" Target="../media/image77.png"/><Relationship Id="rId2" Type="http://schemas.openxmlformats.org/officeDocument/2006/relationships/image" Target="../media/image48.jpeg"/><Relationship Id="rId16" Type="http://schemas.openxmlformats.org/officeDocument/2006/relationships/image" Target="../media/image61.jpeg"/><Relationship Id="rId20" Type="http://schemas.openxmlformats.org/officeDocument/2006/relationships/image" Target="../media/image65.jpeg"/><Relationship Id="rId29"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6.jpeg"/><Relationship Id="rId24" Type="http://schemas.openxmlformats.org/officeDocument/2006/relationships/image" Target="../media/image69.jpeg"/><Relationship Id="rId32" Type="http://schemas.openxmlformats.org/officeDocument/2006/relationships/image" Target="../media/image76.jpeg"/><Relationship Id="rId5" Type="http://schemas.openxmlformats.org/officeDocument/2006/relationships/image" Target="../media/image51.jpeg"/><Relationship Id="rId15" Type="http://schemas.openxmlformats.org/officeDocument/2006/relationships/image" Target="../media/image60.jpeg"/><Relationship Id="rId23" Type="http://schemas.openxmlformats.org/officeDocument/2006/relationships/image" Target="../media/image68.jpeg"/><Relationship Id="rId28" Type="http://schemas.openxmlformats.org/officeDocument/2006/relationships/image" Target="../media/image73.jpeg"/><Relationship Id="rId10" Type="http://schemas.openxmlformats.org/officeDocument/2006/relationships/image" Target="../media/image55.jpeg"/><Relationship Id="rId19" Type="http://schemas.openxmlformats.org/officeDocument/2006/relationships/image" Target="../media/image64.jpeg"/><Relationship Id="rId31" Type="http://schemas.openxmlformats.org/officeDocument/2006/relationships/image" Target="../media/image24.png"/><Relationship Id="rId4" Type="http://schemas.openxmlformats.org/officeDocument/2006/relationships/image" Target="../media/image50.jpeg"/><Relationship Id="rId9" Type="http://schemas.openxmlformats.org/officeDocument/2006/relationships/image" Target="../media/image54.jpeg"/><Relationship Id="rId14" Type="http://schemas.openxmlformats.org/officeDocument/2006/relationships/image" Target="../media/image59.jpeg"/><Relationship Id="rId22" Type="http://schemas.openxmlformats.org/officeDocument/2006/relationships/image" Target="../media/image67.jpeg"/><Relationship Id="rId27" Type="http://schemas.openxmlformats.org/officeDocument/2006/relationships/image" Target="../media/image72.jpeg"/><Relationship Id="rId30" Type="http://schemas.openxmlformats.org/officeDocument/2006/relationships/image" Target="../media/image75.jpeg"/><Relationship Id="rId35" Type="http://schemas.openxmlformats.org/officeDocument/2006/relationships/image" Target="../media/image79.jpeg"/><Relationship Id="rId8"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8.jpeg"/><Relationship Id="rId18" Type="http://schemas.openxmlformats.org/officeDocument/2006/relationships/image" Target="../media/image93.jpeg"/><Relationship Id="rId3" Type="http://schemas.openxmlformats.org/officeDocument/2006/relationships/image" Target="../media/image81.jpeg"/><Relationship Id="rId21" Type="http://schemas.openxmlformats.org/officeDocument/2006/relationships/image" Target="../media/image96.png"/><Relationship Id="rId7" Type="http://schemas.openxmlformats.org/officeDocument/2006/relationships/image" Target="../media/image83.jpe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image" Target="../media/image80.png"/><Relationship Id="rId16" Type="http://schemas.openxmlformats.org/officeDocument/2006/relationships/image" Target="../media/image91.jpe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86.jpeg"/><Relationship Id="rId24" Type="http://schemas.openxmlformats.org/officeDocument/2006/relationships/image" Target="../media/image99.png"/><Relationship Id="rId5" Type="http://schemas.openxmlformats.org/officeDocument/2006/relationships/image" Target="../media/image82.jpeg"/><Relationship Id="rId15" Type="http://schemas.openxmlformats.org/officeDocument/2006/relationships/image" Target="../media/image90.jpeg"/><Relationship Id="rId23" Type="http://schemas.openxmlformats.org/officeDocument/2006/relationships/image" Target="../media/image98.png"/><Relationship Id="rId10" Type="http://schemas.openxmlformats.org/officeDocument/2006/relationships/image" Target="../media/image85.jpeg"/><Relationship Id="rId19" Type="http://schemas.openxmlformats.org/officeDocument/2006/relationships/image" Target="../media/image94.png"/><Relationship Id="rId4" Type="http://schemas.openxmlformats.org/officeDocument/2006/relationships/image" Target="../media/image70.jpeg"/><Relationship Id="rId9" Type="http://schemas.openxmlformats.org/officeDocument/2006/relationships/image" Target="../media/image26.emf"/><Relationship Id="rId14" Type="http://schemas.openxmlformats.org/officeDocument/2006/relationships/image" Target="../media/image89.jpeg"/><Relationship Id="rId22"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Без названия"/>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2234888" y="8444465"/>
            <a:ext cx="3632200" cy="1379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 y="6042240"/>
            <a:ext cx="274638" cy="1603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 y="1358901"/>
            <a:ext cx="292100" cy="1411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76" y="8921777"/>
            <a:ext cx="225425" cy="1498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593" y="10447695"/>
            <a:ext cx="1154113" cy="2718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345a4ffe-9992-4d3f-bd6f-df7489a29c9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973" y="10432766"/>
            <a:ext cx="1154112" cy="2633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345a4ffe-9992-4d3f-bd6f-df7489a29c9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0817" y="10440887"/>
            <a:ext cx="1155700" cy="2778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h7y1n-0Ri5UvujwnJ6d-JE3YDTMOnR0eIXX9_HRPUyq24cWywth6y0Ga4a__vvofD7MTyvlyTmbl-WoMV2I22BKY0Au51b-E2v94Fr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7919" y="1340077"/>
            <a:ext cx="4685164" cy="26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 Box 13"/>
          <p:cNvSpPr txBox="1">
            <a:spLocks noChangeArrowheads="1"/>
          </p:cNvSpPr>
          <p:nvPr/>
        </p:nvSpPr>
        <p:spPr bwMode="auto">
          <a:xfrm>
            <a:off x="2824743" y="1646841"/>
            <a:ext cx="3287434" cy="22306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411" eaLnBrk="0" fontAlgn="base" hangingPunct="0">
              <a:spcBef>
                <a:spcPct val="0"/>
              </a:spcBef>
              <a:spcAft>
                <a:spcPct val="0"/>
              </a:spcAft>
            </a:pPr>
            <a:r>
              <a:rPr lang="ru-RU" altLang="en-US" sz="1200" b="1" dirty="0">
                <a:solidFill>
                  <a:srgbClr val="000000"/>
                </a:solidFill>
                <a:latin typeface="Calibri" panose="020F0502020204030204" pitchFamily="34" charset="0"/>
              </a:rPr>
              <a:t> </a:t>
            </a:r>
            <a:r>
              <a:rPr lang="kk-KZ" altLang="en-US" sz="1400" b="1" dirty="0">
                <a:solidFill>
                  <a:srgbClr val="005024"/>
                </a:solidFill>
                <a:latin typeface="Calibri" panose="020F0502020204030204" pitchFamily="34" charset="0"/>
              </a:rPr>
              <a:t>Ана</a:t>
            </a:r>
            <a:r>
              <a:rPr lang="kk-KZ" altLang="en-US" sz="1400" b="1" dirty="0">
                <a:solidFill>
                  <a:srgbClr val="000000"/>
                </a:solidFill>
                <a:latin typeface="Calibri" panose="020F0502020204030204" pitchFamily="34" charset="0"/>
              </a:rPr>
              <a:t>                                                                              </a:t>
            </a:r>
            <a:r>
              <a:rPr lang="kk-KZ" altLang="en-US" sz="1200" b="1" i="1" dirty="0">
                <a:solidFill>
                  <a:srgbClr val="00863D"/>
                </a:solidFill>
                <a:latin typeface="Calibri" panose="020F0502020204030204" pitchFamily="34" charset="0"/>
              </a:rPr>
              <a:t>Әлемдегі ең сұлу адам— ол менің анам. Біз аналарымызды құрметтеп, сыйлаумыз және олардың қадірін білуіміз керек. Мен анамды жақсы көремін. Себебі, ол мені өмірге әкеліп, әлпештеп өсірді. Жұмақтың кілті ананың табанының астында деп бекер айтылмаған. Ана бір қолымен әлемді, бір қолымен бесікті  тербетеді.                                                                                                                </a:t>
            </a:r>
          </a:p>
          <a:p>
            <a:pPr algn="ctr" defTabSz="914411" eaLnBrk="0" fontAlgn="base" hangingPunct="0">
              <a:spcBef>
                <a:spcPct val="0"/>
              </a:spcBef>
              <a:spcAft>
                <a:spcPct val="0"/>
              </a:spcAft>
            </a:pPr>
            <a:r>
              <a:rPr lang="kk-KZ" altLang="en-US" sz="1100" b="1" i="1" dirty="0">
                <a:solidFill>
                  <a:srgbClr val="00863D"/>
                </a:solidFill>
                <a:latin typeface="Calibri" panose="020F0502020204030204" pitchFamily="34" charset="0"/>
              </a:rPr>
              <a:t>                                      </a:t>
            </a:r>
            <a:endParaRPr lang="en-US" altLang="en-US" dirty="0">
              <a:latin typeface="Arial" panose="020B0604020202020204" pitchFamily="34" charset="0"/>
            </a:endParaRPr>
          </a:p>
        </p:txBody>
      </p:sp>
      <p:sp>
        <p:nvSpPr>
          <p:cNvPr id="3" name="Text Box 14"/>
          <p:cNvSpPr txBox="1">
            <a:spLocks noChangeArrowheads="1"/>
          </p:cNvSpPr>
          <p:nvPr/>
        </p:nvSpPr>
        <p:spPr bwMode="auto">
          <a:xfrm>
            <a:off x="3841750" y="3383939"/>
            <a:ext cx="2325688" cy="430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411" eaLnBrk="0" fontAlgn="base" hangingPunct="0">
              <a:spcBef>
                <a:spcPct val="0"/>
              </a:spcBef>
              <a:spcAft>
                <a:spcPct val="0"/>
              </a:spcAft>
            </a:pPr>
            <a:r>
              <a:rPr lang="kk-KZ" altLang="en-US" sz="900" b="1" i="1" dirty="0">
                <a:solidFill>
                  <a:srgbClr val="00863D"/>
                </a:solidFill>
                <a:latin typeface="Calibri" panose="020F0502020204030204" pitchFamily="34" charset="0"/>
              </a:rPr>
              <a:t>4 </a:t>
            </a:r>
            <a:r>
              <a:rPr lang="en-US" altLang="en-US" sz="900" b="1" i="1" dirty="0">
                <a:solidFill>
                  <a:srgbClr val="00863D"/>
                </a:solidFill>
                <a:latin typeface="Calibri" panose="020F0502020204030204" pitchFamily="34" charset="0"/>
              </a:rPr>
              <a:t>«</a:t>
            </a:r>
            <a:r>
              <a:rPr lang="kk-KZ" altLang="en-US" sz="900" b="1" i="1" dirty="0">
                <a:solidFill>
                  <a:srgbClr val="00863D"/>
                </a:solidFill>
                <a:latin typeface="Calibri" panose="020F0502020204030204" pitchFamily="34" charset="0"/>
              </a:rPr>
              <a:t>Б</a:t>
            </a:r>
            <a:r>
              <a:rPr lang="en-US" altLang="en-US" sz="900" b="1" i="1" dirty="0">
                <a:solidFill>
                  <a:srgbClr val="00863D"/>
                </a:solidFill>
                <a:latin typeface="Calibri" panose="020F0502020204030204" pitchFamily="34" charset="0"/>
              </a:rPr>
              <a:t>» </a:t>
            </a:r>
            <a:r>
              <a:rPr lang="kk-KZ" altLang="en-US" sz="900" b="1" i="1" dirty="0">
                <a:solidFill>
                  <a:srgbClr val="00863D"/>
                </a:solidFill>
                <a:latin typeface="Calibri" panose="020F0502020204030204" pitchFamily="34" charset="0"/>
              </a:rPr>
              <a:t>сынып оқушысы    Айбекқызы  Сумая                                                                                                       Сынып жетекшісі     Хамзина Н.Р.</a:t>
            </a:r>
            <a:endParaRPr lang="en-US" altLang="en-US" dirty="0">
              <a:latin typeface="Arial" panose="020B0604020202020204" pitchFamily="34" charset="0"/>
            </a:endParaRPr>
          </a:p>
        </p:txBody>
      </p:sp>
      <p:pic>
        <p:nvPicPr>
          <p:cNvPr id="1039" name="Picture 15"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176" y="1244646"/>
            <a:ext cx="212725" cy="1427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0" name="Picture 16"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 y="24368"/>
            <a:ext cx="292100" cy="139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1" name="Picture 17" descr="ана мен бала туралы суреттер: 2 тыс изображений найдено в Яндекс Картинка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96" y="1412014"/>
            <a:ext cx="86836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3" name="Picture 19"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2" y="7671454"/>
            <a:ext cx="355600" cy="1504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4" name="Picture 20" descr="345a4ffe-9992-4d3f-bd6f-df7489a29c9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9239" y="10486002"/>
            <a:ext cx="1154112" cy="2003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5" name="Picture 21" descr="345a4ffe-9992-4d3f-bd6f-df7489a29c9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79772" y="10475642"/>
            <a:ext cx="1154113" cy="2094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6" name="Picture 22" descr="345a4ffe-9992-4d3f-bd6f-df7489a29c9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4674" y="10486002"/>
            <a:ext cx="1154112" cy="2056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7" name="Picture 23"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513" y="4183959"/>
            <a:ext cx="274637" cy="1571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8" name="Picture 24"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034" y="5787334"/>
            <a:ext cx="246062" cy="1608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9" name="Picture 25"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745" y="7419976"/>
            <a:ext cx="246062" cy="1495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0" name="Picture 26"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922" y="2732600"/>
            <a:ext cx="252860" cy="13997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WordArt 27"/>
          <p:cNvSpPr>
            <a:spLocks noChangeArrowheads="1" noChangeShapeType="1" noTextEdit="1"/>
          </p:cNvSpPr>
          <p:nvPr/>
        </p:nvSpPr>
        <p:spPr bwMode="auto">
          <a:xfrm>
            <a:off x="321993" y="6610863"/>
            <a:ext cx="271463" cy="261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3600" b="1" kern="10" dirty="0">
                <a:ln w="10541">
                  <a:solidFill>
                    <a:srgbClr val="C00000"/>
                  </a:solidFill>
                  <a:round/>
                  <a:headEnd/>
                  <a:tailEnd/>
                </a:ln>
                <a:solidFill>
                  <a:srgbClr val="C00000"/>
                </a:solidFill>
                <a:latin typeface="Times New Roman" panose="02020603050405020304" pitchFamily="18" charset="0"/>
                <a:cs typeface="Times New Roman" panose="02020603050405020304" pitchFamily="18" charset="0"/>
              </a:rPr>
              <a:t>Қ</a:t>
            </a:r>
            <a:endParaRPr lang="en-US" sz="3600" b="1" kern="10" dirty="0">
              <a:ln w="10541">
                <a:solidFill>
                  <a:srgbClr val="C00000"/>
                </a:solidFill>
                <a:round/>
                <a:headEnd/>
                <a:tailEnd/>
              </a:ln>
              <a:solidFill>
                <a:srgbClr val="C00000"/>
              </a:solidFill>
              <a:latin typeface="Times New Roman" panose="02020603050405020304" pitchFamily="18" charset="0"/>
              <a:cs typeface="Times New Roman" panose="02020603050405020304" pitchFamily="18" charset="0"/>
            </a:endParaRPr>
          </a:p>
        </p:txBody>
      </p:sp>
      <p:sp>
        <p:nvSpPr>
          <p:cNvPr id="5" name="WordArt 28"/>
          <p:cNvSpPr>
            <a:spLocks noChangeArrowheads="1" noChangeShapeType="1" noTextEdit="1"/>
          </p:cNvSpPr>
          <p:nvPr/>
        </p:nvSpPr>
        <p:spPr bwMode="auto">
          <a:xfrm>
            <a:off x="647858" y="6676029"/>
            <a:ext cx="244475" cy="246063"/>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rtl="0">
              <a:buNone/>
            </a:pPr>
            <a:r>
              <a:rPr lang="ru-RU" sz="3600" b="1" kern="10" dirty="0">
                <a:ln w="10541">
                  <a:solidFill>
                    <a:srgbClr val="FFC000"/>
                  </a:solidFill>
                  <a:round/>
                  <a:headEnd/>
                  <a:tailEnd/>
                </a:ln>
                <a:solidFill>
                  <a:srgbClr val="FFC000"/>
                </a:solidFill>
                <a:latin typeface="Times New Roman" panose="02020603050405020304" pitchFamily="18" charset="0"/>
                <a:cs typeface="Times New Roman" panose="02020603050405020304" pitchFamily="18" charset="0"/>
              </a:rPr>
              <a:t>ұ</a:t>
            </a:r>
            <a:endParaRPr lang="en-US" sz="3600" b="1" kern="10" dirty="0">
              <a:ln w="10541">
                <a:solidFill>
                  <a:srgbClr val="FFC000"/>
                </a:solidFill>
                <a:round/>
                <a:headEnd/>
                <a:tailEnd/>
              </a:ln>
              <a:solidFill>
                <a:srgbClr val="FFC000"/>
              </a:solidFill>
              <a:latin typeface="Times New Roman" panose="02020603050405020304" pitchFamily="18" charset="0"/>
              <a:cs typeface="Times New Roman" panose="02020603050405020304" pitchFamily="18" charset="0"/>
            </a:endParaRPr>
          </a:p>
        </p:txBody>
      </p:sp>
      <p:sp>
        <p:nvSpPr>
          <p:cNvPr id="6" name="WordArt 29"/>
          <p:cNvSpPr>
            <a:spLocks noChangeArrowheads="1" noChangeShapeType="1" noTextEdit="1"/>
          </p:cNvSpPr>
          <p:nvPr/>
        </p:nvSpPr>
        <p:spPr bwMode="auto">
          <a:xfrm>
            <a:off x="946735" y="6628324"/>
            <a:ext cx="144463" cy="227013"/>
          </a:xfrm>
          <a:prstGeom prst="rect">
            <a:avLst/>
          </a:prstGeom>
        </p:spPr>
        <p:txBody>
          <a:bodyPr wrap="none" fromWordArt="1">
            <a:prstTxWarp prst="textPlain">
              <a:avLst>
                <a:gd name="adj" fmla="val 50000"/>
              </a:avLst>
            </a:prstTxWarp>
          </a:bodyPr>
          <a:lstStyle/>
          <a:p>
            <a:pPr algn="ctr" rtl="0">
              <a:buNone/>
            </a:pPr>
            <a:r>
              <a:rPr lang="ru-RU" sz="3600" b="1" kern="10">
                <a:ln w="127">
                  <a:solidFill>
                    <a:srgbClr val="00863D"/>
                  </a:solidFill>
                  <a:round/>
                  <a:headEnd/>
                  <a:tailEnd/>
                </a:ln>
                <a:solidFill>
                  <a:srgbClr val="00B050"/>
                </a:solidFill>
                <a:effectLst>
                  <a:outerShdw dist="29783" dir="3885598" algn="ctr" rotWithShape="0">
                    <a:srgbClr val="000000">
                      <a:alpha val="50000"/>
                    </a:srgbClr>
                  </a:outerShdw>
                </a:effectLst>
                <a:latin typeface="Arial Black" panose="020B0A04020102020204" pitchFamily="34" charset="0"/>
              </a:rPr>
              <a:t>п</a:t>
            </a:r>
            <a:endParaRPr lang="en-US" sz="3600" b="1" kern="10">
              <a:ln w="127">
                <a:solidFill>
                  <a:srgbClr val="00863D"/>
                </a:solidFill>
                <a:round/>
                <a:headEnd/>
                <a:tailEnd/>
              </a:ln>
              <a:solidFill>
                <a:srgbClr val="00B050"/>
              </a:solidFill>
              <a:effectLst>
                <a:outerShdw dist="29783" dir="3885598" algn="ctr" rotWithShape="0">
                  <a:srgbClr val="000000">
                    <a:alpha val="50000"/>
                  </a:srgbClr>
                </a:outerShdw>
              </a:effectLst>
              <a:latin typeface="Arial Black" panose="020B0A04020102020204" pitchFamily="34" charset="0"/>
            </a:endParaRPr>
          </a:p>
        </p:txBody>
      </p:sp>
      <p:sp>
        <p:nvSpPr>
          <p:cNvPr id="7" name="WordArt 30"/>
          <p:cNvSpPr>
            <a:spLocks noChangeArrowheads="1" noChangeShapeType="1" noTextEdit="1"/>
          </p:cNvSpPr>
          <p:nvPr/>
        </p:nvSpPr>
        <p:spPr bwMode="auto">
          <a:xfrm>
            <a:off x="1353562" y="6682581"/>
            <a:ext cx="136525" cy="246063"/>
          </a:xfrm>
          <a:prstGeom prst="rect">
            <a:avLst/>
          </a:prstGeom>
        </p:spPr>
        <p:txBody>
          <a:bodyPr wrap="none" fromWordArt="1">
            <a:prstTxWarp prst="textPlain">
              <a:avLst>
                <a:gd name="adj" fmla="val 50000"/>
              </a:avLst>
            </a:prstTxWarp>
          </a:bodyPr>
          <a:lstStyle/>
          <a:p>
            <a:pPr algn="ctr" rtl="0">
              <a:buNone/>
            </a:pPr>
            <a:r>
              <a:rPr lang="ru-RU" sz="3600" kern="10">
                <a:ln w="15240">
                  <a:solidFill>
                    <a:srgbClr val="73264D"/>
                  </a:solidFill>
                  <a:round/>
                  <a:headEnd/>
                  <a:tailEnd/>
                </a:ln>
                <a:solidFill>
                  <a:srgbClr val="73264D"/>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я</a:t>
            </a:r>
            <a:endParaRPr lang="en-US" sz="3600" kern="10">
              <a:ln w="15240">
                <a:solidFill>
                  <a:srgbClr val="73264D"/>
                </a:solidFill>
                <a:round/>
                <a:headEnd/>
                <a:tailEnd/>
              </a:ln>
              <a:solidFill>
                <a:srgbClr val="73264D"/>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sp>
        <p:nvSpPr>
          <p:cNvPr id="8" name="WordArt 31"/>
          <p:cNvSpPr>
            <a:spLocks noChangeArrowheads="1" noChangeShapeType="1" noTextEdit="1"/>
          </p:cNvSpPr>
          <p:nvPr/>
        </p:nvSpPr>
        <p:spPr bwMode="auto">
          <a:xfrm>
            <a:off x="1167824" y="6685751"/>
            <a:ext cx="155575" cy="247650"/>
          </a:xfrm>
          <a:prstGeom prst="rect">
            <a:avLst/>
          </a:prstGeom>
        </p:spPr>
        <p:txBody>
          <a:bodyPr wrap="none" fromWordArt="1">
            <a:prstTxWarp prst="textPlain">
              <a:avLst>
                <a:gd name="adj" fmla="val 50000"/>
              </a:avLst>
            </a:prstTxWarp>
          </a:bodyPr>
          <a:lstStyle/>
          <a:p>
            <a:pPr algn="ctr" rtl="0">
              <a:buNone/>
            </a:pPr>
            <a:r>
              <a:rPr lang="ru-RU" sz="3600" kern="10">
                <a:ln w="15240">
                  <a:solidFill>
                    <a:srgbClr val="00B0F0"/>
                  </a:solidFill>
                  <a:round/>
                  <a:headEnd/>
                  <a:tailEnd/>
                </a:ln>
                <a:solidFill>
                  <a:srgbClr val="00B0F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и</a:t>
            </a:r>
            <a:endParaRPr lang="en-US" sz="3600" kern="10">
              <a:ln w="15240">
                <a:solidFill>
                  <a:srgbClr val="00B0F0"/>
                </a:solidFill>
                <a:round/>
                <a:headEnd/>
                <a:tailEnd/>
              </a:ln>
              <a:solidFill>
                <a:srgbClr val="00B0F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sp>
        <p:nvSpPr>
          <p:cNvPr id="9" name="WordArt 32"/>
          <p:cNvSpPr>
            <a:spLocks noChangeArrowheads="1" noChangeShapeType="1" noTextEdit="1"/>
          </p:cNvSpPr>
          <p:nvPr/>
        </p:nvSpPr>
        <p:spPr bwMode="auto">
          <a:xfrm>
            <a:off x="1738164" y="6650831"/>
            <a:ext cx="133350" cy="304800"/>
          </a:xfrm>
          <a:prstGeom prst="rect">
            <a:avLst/>
          </a:prstGeom>
        </p:spPr>
        <p:txBody>
          <a:bodyPr wrap="none" fromWordArt="1">
            <a:prstTxWarp prst="textInflate">
              <a:avLst>
                <a:gd name="adj" fmla="val 13634"/>
              </a:avLst>
            </a:prstTxWarp>
          </a:bodyPr>
          <a:lstStyle/>
          <a:p>
            <a:pPr algn="ctr" rtl="0">
              <a:buNone/>
            </a:pPr>
            <a:r>
              <a:rPr lang="ru-RU" sz="3600" kern="10">
                <a:ln w="15240">
                  <a:solidFill>
                    <a:srgbClr val="ED7D31"/>
                  </a:solidFill>
                  <a:round/>
                  <a:headEnd/>
                  <a:tailEnd/>
                </a:ln>
                <a:solidFill>
                  <a:srgbClr val="ED7D31"/>
                </a:solidFill>
                <a:effectLst>
                  <a:outerShdw dist="29783" dir="3885598" algn="ctr" rotWithShape="0">
                    <a:srgbClr val="BFBFBF">
                      <a:alpha val="74998"/>
                    </a:srgbClr>
                  </a:outerShdw>
                </a:effectLst>
                <a:latin typeface="Arial Black" panose="020B0A04020102020204" pitchFamily="34" charset="0"/>
              </a:rPr>
              <a:t>с</a:t>
            </a:r>
            <a:endParaRPr lang="en-US" sz="3600" kern="10">
              <a:ln w="15240">
                <a:solidFill>
                  <a:srgbClr val="ED7D31"/>
                </a:solidFill>
                <a:round/>
                <a:headEnd/>
                <a:tailEnd/>
              </a:ln>
              <a:solidFill>
                <a:srgbClr val="ED7D31"/>
              </a:solidFill>
              <a:effectLst>
                <a:outerShdw dist="29783" dir="3885598" algn="ctr" rotWithShape="0">
                  <a:srgbClr val="BFBFBF">
                    <a:alpha val="74998"/>
                  </a:srgbClr>
                </a:outerShdw>
              </a:effectLst>
              <a:latin typeface="Arial Black" panose="020B0A04020102020204" pitchFamily="34" charset="0"/>
            </a:endParaRPr>
          </a:p>
        </p:txBody>
      </p:sp>
      <p:sp>
        <p:nvSpPr>
          <p:cNvPr id="10" name="WordArt 33"/>
          <p:cNvSpPr>
            <a:spLocks noChangeArrowheads="1" noChangeShapeType="1" noTextEdit="1"/>
          </p:cNvSpPr>
          <p:nvPr/>
        </p:nvSpPr>
        <p:spPr bwMode="auto">
          <a:xfrm>
            <a:off x="1910556" y="6676029"/>
            <a:ext cx="168275" cy="266700"/>
          </a:xfrm>
          <a:prstGeom prst="rect">
            <a:avLst/>
          </a:prstGeom>
        </p:spPr>
        <p:txBody>
          <a:bodyPr wrap="none" fromWordArt="1">
            <a:prstTxWarp prst="textPlain">
              <a:avLst>
                <a:gd name="adj" fmla="val 50000"/>
              </a:avLst>
            </a:prstTxWarp>
          </a:bodyPr>
          <a:lstStyle/>
          <a:p>
            <a:pPr algn="ctr" rtl="0">
              <a:buNone/>
            </a:pPr>
            <a:r>
              <a:rPr lang="ru-RU" sz="3600" kern="10">
                <a:ln w="15240">
                  <a:solidFill>
                    <a:srgbClr val="005024"/>
                  </a:solidFill>
                  <a:round/>
                  <a:headEnd/>
                  <a:tailEnd/>
                </a:ln>
                <a:solidFill>
                  <a:srgbClr val="005024"/>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ө</a:t>
            </a:r>
            <a:endParaRPr lang="en-US" sz="3600" kern="10">
              <a:ln w="15240">
                <a:solidFill>
                  <a:srgbClr val="005024"/>
                </a:solidFill>
                <a:round/>
                <a:headEnd/>
                <a:tailEnd/>
              </a:ln>
              <a:solidFill>
                <a:srgbClr val="005024"/>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sp>
        <p:nvSpPr>
          <p:cNvPr id="11" name="WordArt 34"/>
          <p:cNvSpPr>
            <a:spLocks noChangeArrowheads="1" noChangeShapeType="1" noTextEdit="1"/>
          </p:cNvSpPr>
          <p:nvPr/>
        </p:nvSpPr>
        <p:spPr bwMode="auto">
          <a:xfrm>
            <a:off x="2120119" y="6650831"/>
            <a:ext cx="177800" cy="3190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3600" b="1" kern="10" dirty="0">
                <a:ln w="10541">
                  <a:solidFill>
                    <a:srgbClr val="3333CC"/>
                  </a:solidFill>
                  <a:round/>
                  <a:headEnd/>
                  <a:tailEnd/>
                </a:ln>
                <a:solidFill>
                  <a:srgbClr val="3333CC"/>
                </a:solidFill>
                <a:latin typeface="Arial Black" panose="020B0A04020102020204" pitchFamily="34" charset="0"/>
              </a:rPr>
              <a:t>з</a:t>
            </a:r>
            <a:endParaRPr lang="en-US" sz="3600" b="1" kern="10" dirty="0">
              <a:ln w="10541">
                <a:solidFill>
                  <a:srgbClr val="3333CC"/>
                </a:solidFill>
                <a:round/>
                <a:headEnd/>
                <a:tailEnd/>
              </a:ln>
              <a:solidFill>
                <a:srgbClr val="3333CC"/>
              </a:solidFill>
              <a:latin typeface="Arial Black" panose="020B0A04020102020204" pitchFamily="34" charset="0"/>
            </a:endParaRPr>
          </a:p>
        </p:txBody>
      </p:sp>
      <p:pic>
        <p:nvPicPr>
          <p:cNvPr id="1059"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961" y="6966843"/>
            <a:ext cx="2165350" cy="26527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0" name="Picture 36" descr="h7y1n-0Ri5UvujwnJ6d-JE3YDTMOnR0eIXX9_HGPpj-jgfXnd42aq3HKBHrfy-p_KkZmyokifsOVmW-pQjJjqELt4Ivp1b-Emk9YloND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910" y="2373211"/>
            <a:ext cx="2484949" cy="386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2" name="Picture 38"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a:off x="3733401" y="3941297"/>
            <a:ext cx="1266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3" name="Picture 39" descr="93fa6680-ef4d-42c6-8efd-bb88475242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1461" y="4023925"/>
            <a:ext cx="1135063" cy="1116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 Box 40"/>
          <p:cNvSpPr txBox="1">
            <a:spLocks noChangeArrowheads="1"/>
          </p:cNvSpPr>
          <p:nvPr/>
        </p:nvSpPr>
        <p:spPr bwMode="auto">
          <a:xfrm>
            <a:off x="3690017" y="5064654"/>
            <a:ext cx="1252538" cy="479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000" b="1" dirty="0">
                <a:solidFill>
                  <a:srgbClr val="3333CC"/>
                </a:solidFill>
                <a:latin typeface="Calibri" panose="020F0502020204030204" pitchFamily="34" charset="0"/>
              </a:rPr>
              <a:t>Амангельді Айдын                                          2</a:t>
            </a:r>
            <a:r>
              <a:rPr lang="en-US" altLang="en-US" sz="1000" b="1" dirty="0">
                <a:solidFill>
                  <a:srgbClr val="3333CC"/>
                </a:solidFill>
                <a:latin typeface="Calibri" panose="020F0502020204030204" pitchFamily="34" charset="0"/>
              </a:rPr>
              <a:t>«</a:t>
            </a:r>
            <a:r>
              <a:rPr lang="kk-KZ" altLang="en-US" sz="1000" b="1" dirty="0">
                <a:solidFill>
                  <a:srgbClr val="3333CC"/>
                </a:solidFill>
                <a:latin typeface="Calibri" panose="020F0502020204030204" pitchFamily="34" charset="0"/>
              </a:rPr>
              <a:t>Б</a:t>
            </a:r>
            <a:r>
              <a:rPr lang="en-US" altLang="en-US" sz="1000" b="1" dirty="0">
                <a:solidFill>
                  <a:srgbClr val="3333CC"/>
                </a:solidFill>
                <a:latin typeface="Calibri" panose="020F0502020204030204" pitchFamily="34" charset="0"/>
              </a:rPr>
              <a:t>» </a:t>
            </a:r>
            <a:r>
              <a:rPr lang="kk-KZ" altLang="en-US" sz="1000" b="1" dirty="0">
                <a:solidFill>
                  <a:srgbClr val="3333CC"/>
                </a:solidFill>
                <a:latin typeface="Calibri" panose="020F0502020204030204" pitchFamily="34" charset="0"/>
              </a:rPr>
              <a:t>сынып</a:t>
            </a:r>
            <a:endParaRPr lang="en-US" altLang="en-US" dirty="0">
              <a:latin typeface="Arial" panose="020B0604020202020204" pitchFamily="34" charset="0"/>
            </a:endParaRPr>
          </a:p>
        </p:txBody>
      </p:sp>
      <p:pic>
        <p:nvPicPr>
          <p:cNvPr id="1065" name="Picture 41"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a:off x="2388935" y="3922206"/>
            <a:ext cx="12112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6" name="Picture 42" descr="cd650fa6-c97a-4803-952a-f1d5868149d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24907" y="3987404"/>
            <a:ext cx="1149350" cy="889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ext Box 43"/>
          <p:cNvSpPr txBox="1">
            <a:spLocks noChangeArrowheads="1"/>
          </p:cNvSpPr>
          <p:nvPr/>
        </p:nvSpPr>
        <p:spPr bwMode="auto">
          <a:xfrm>
            <a:off x="2399933" y="4922478"/>
            <a:ext cx="1103313" cy="5699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100" b="1" dirty="0">
                <a:solidFill>
                  <a:srgbClr val="3333CC"/>
                </a:solidFill>
                <a:latin typeface="Calibri" panose="020F0502020204030204" pitchFamily="34" charset="0"/>
              </a:rPr>
              <a:t>Әбдімәлік Зере                                                   3 </a:t>
            </a:r>
            <a:r>
              <a:rPr lang="en-US" altLang="en-US" sz="1100" b="1" dirty="0">
                <a:solidFill>
                  <a:srgbClr val="3333CC"/>
                </a:solidFill>
                <a:latin typeface="Calibri" panose="020F0502020204030204" pitchFamily="34" charset="0"/>
              </a:rPr>
              <a:t>«</a:t>
            </a:r>
            <a:r>
              <a:rPr lang="kk-KZ" altLang="en-US" sz="1100" b="1" dirty="0">
                <a:solidFill>
                  <a:srgbClr val="3333CC"/>
                </a:solidFill>
                <a:latin typeface="Calibri" panose="020F0502020204030204" pitchFamily="34" charset="0"/>
              </a:rPr>
              <a:t>А</a:t>
            </a:r>
            <a:r>
              <a:rPr lang="en-US" altLang="en-US" sz="1100" b="1" dirty="0">
                <a:solidFill>
                  <a:srgbClr val="3333CC"/>
                </a:solidFill>
                <a:latin typeface="Calibri" panose="020F0502020204030204" pitchFamily="34" charset="0"/>
              </a:rPr>
              <a:t>» </a:t>
            </a:r>
            <a:r>
              <a:rPr lang="kk-KZ" altLang="en-US" sz="1100" b="1" dirty="0">
                <a:solidFill>
                  <a:srgbClr val="3333CC"/>
                </a:solidFill>
                <a:latin typeface="Calibri" panose="020F0502020204030204" pitchFamily="34" charset="0"/>
              </a:rPr>
              <a:t>сынып</a:t>
            </a:r>
            <a:endParaRPr lang="en-US" altLang="en-US" dirty="0">
              <a:latin typeface="Arial" panose="020B0604020202020204" pitchFamily="34" charset="0"/>
            </a:endParaRPr>
          </a:p>
        </p:txBody>
      </p:sp>
      <p:pic>
        <p:nvPicPr>
          <p:cNvPr id="1068" name="Picture 44"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rot="5400000">
            <a:off x="4481858" y="5309246"/>
            <a:ext cx="11906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69" name="Picture 45" descr="e07b3e86-9fb8-474d-a4c4-d8985be87f5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69768" y="5684891"/>
            <a:ext cx="1606550" cy="965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70" name="Picture 46"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rot="5400000">
            <a:off x="2690398" y="5409485"/>
            <a:ext cx="12112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71" name="Picture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0455" y="5690849"/>
            <a:ext cx="1533525" cy="738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Text Box 48"/>
          <p:cNvSpPr txBox="1">
            <a:spLocks noChangeArrowheads="1"/>
          </p:cNvSpPr>
          <p:nvPr/>
        </p:nvSpPr>
        <p:spPr bwMode="auto">
          <a:xfrm>
            <a:off x="2594764" y="6439549"/>
            <a:ext cx="1209675" cy="434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000" b="1" dirty="0">
                <a:solidFill>
                  <a:srgbClr val="3333CC"/>
                </a:solidFill>
                <a:latin typeface="Calibri" panose="020F0502020204030204" pitchFamily="34" charset="0"/>
              </a:rPr>
              <a:t>Дарина  Даурен                 2 </a:t>
            </a:r>
            <a:r>
              <a:rPr lang="en-US" altLang="en-US" sz="1000" b="1" dirty="0">
                <a:solidFill>
                  <a:srgbClr val="3333CC"/>
                </a:solidFill>
                <a:latin typeface="Calibri" panose="020F0502020204030204" pitchFamily="34" charset="0"/>
              </a:rPr>
              <a:t>«</a:t>
            </a:r>
            <a:r>
              <a:rPr lang="kk-KZ" altLang="en-US" sz="1000" b="1" dirty="0">
                <a:solidFill>
                  <a:srgbClr val="3333CC"/>
                </a:solidFill>
                <a:latin typeface="Calibri" panose="020F0502020204030204" pitchFamily="34" charset="0"/>
              </a:rPr>
              <a:t>Б</a:t>
            </a:r>
            <a:r>
              <a:rPr lang="en-US" altLang="en-US" sz="1000" b="1" dirty="0">
                <a:solidFill>
                  <a:srgbClr val="3333CC"/>
                </a:solidFill>
                <a:latin typeface="Calibri" panose="020F0502020204030204" pitchFamily="34" charset="0"/>
              </a:rPr>
              <a:t>» </a:t>
            </a:r>
            <a:r>
              <a:rPr lang="kk-KZ" altLang="en-US" sz="1000" b="1" dirty="0">
                <a:solidFill>
                  <a:srgbClr val="3333CC"/>
                </a:solidFill>
                <a:latin typeface="Calibri" panose="020F0502020204030204" pitchFamily="34" charset="0"/>
              </a:rPr>
              <a:t>сынып</a:t>
            </a:r>
            <a:endParaRPr lang="en-US" altLang="en-US" dirty="0">
              <a:latin typeface="Arial" panose="020B0604020202020204" pitchFamily="34" charset="0"/>
            </a:endParaRPr>
          </a:p>
        </p:txBody>
      </p:sp>
      <p:sp>
        <p:nvSpPr>
          <p:cNvPr id="16" name="Text Box 52"/>
          <p:cNvSpPr txBox="1">
            <a:spLocks noChangeArrowheads="1"/>
          </p:cNvSpPr>
          <p:nvPr/>
        </p:nvSpPr>
        <p:spPr bwMode="auto">
          <a:xfrm>
            <a:off x="3388520" y="10802938"/>
            <a:ext cx="185737" cy="639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endParaRPr lang="en-US" altLang="en-US" dirty="0">
              <a:latin typeface="Arial" panose="020B0604020202020204" pitchFamily="34" charset="0"/>
            </a:endParaRPr>
          </a:p>
        </p:txBody>
      </p:sp>
      <p:pic>
        <p:nvPicPr>
          <p:cNvPr id="1087" name="Picture 63" descr="71aa8dd2-b448-4512-83b2-f507adcc458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18327" y="12962"/>
            <a:ext cx="241300" cy="1198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89" name="Picture 65" descr="bbe17ed5-de2a-4cb6-a778-8166535366e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565" y="29597"/>
            <a:ext cx="7318849" cy="138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7" name="WordArt 66"/>
          <p:cNvSpPr>
            <a:spLocks noChangeArrowheads="1" noChangeShapeType="1" noTextEdit="1"/>
          </p:cNvSpPr>
          <p:nvPr/>
        </p:nvSpPr>
        <p:spPr bwMode="auto">
          <a:xfrm>
            <a:off x="2399933" y="8533907"/>
            <a:ext cx="490538" cy="161077"/>
          </a:xfrm>
          <a:prstGeom prst="rect">
            <a:avLst/>
          </a:prstGeom>
        </p:spPr>
        <p:txBody>
          <a:bodyPr wrap="none" fromWordArt="1">
            <a:prstTxWarp prst="textPlain">
              <a:avLst>
                <a:gd name="adj" fmla="val 57046"/>
              </a:avLst>
            </a:prstTxWarp>
          </a:bodyPr>
          <a:lstStyle/>
          <a:p>
            <a:pPr algn="ctr" rtl="0">
              <a:buNone/>
            </a:pPr>
            <a:r>
              <a:rPr lang="ru-RU" sz="3600" b="1" kern="10" dirty="0">
                <a:ln w="28575">
                  <a:solidFill>
                    <a:srgbClr val="C00000"/>
                  </a:solidFill>
                  <a:round/>
                  <a:headEnd/>
                  <a:tailEnd/>
                </a:ln>
                <a:solidFill>
                  <a:srgbClr val="C00000"/>
                </a:solidFill>
                <a:effectLst>
                  <a:outerShdw dist="17961" dir="8100000" algn="ctr" rotWithShape="0">
                    <a:srgbClr val="548DD4">
                      <a:alpha val="50000"/>
                    </a:srgbClr>
                  </a:outerShdw>
                </a:effectLst>
                <a:latin typeface="Arial Black" panose="020B0A04020102020204" pitchFamily="34" charset="0"/>
              </a:rPr>
              <a:t>Ж</a:t>
            </a:r>
            <a:endParaRPr lang="en-US" sz="3600" b="1" kern="10" dirty="0">
              <a:ln w="28575">
                <a:solidFill>
                  <a:srgbClr val="C00000"/>
                </a:solidFill>
                <a:round/>
                <a:headEnd/>
                <a:tailEnd/>
              </a:ln>
              <a:solidFill>
                <a:srgbClr val="C00000"/>
              </a:solidFill>
              <a:effectLst>
                <a:outerShdw dist="17961" dir="8100000" algn="ctr" rotWithShape="0">
                  <a:srgbClr val="548DD4">
                    <a:alpha val="50000"/>
                  </a:srgbClr>
                </a:outerShdw>
              </a:effectLst>
              <a:latin typeface="Arial Black" panose="020B0A04020102020204" pitchFamily="34" charset="0"/>
            </a:endParaRPr>
          </a:p>
        </p:txBody>
      </p:sp>
      <p:sp>
        <p:nvSpPr>
          <p:cNvPr id="28" name="WordArt 67"/>
          <p:cNvSpPr>
            <a:spLocks noChangeArrowheads="1" noChangeShapeType="1" noTextEdit="1"/>
          </p:cNvSpPr>
          <p:nvPr/>
        </p:nvSpPr>
        <p:spPr bwMode="auto">
          <a:xfrm>
            <a:off x="2903908" y="8526307"/>
            <a:ext cx="366713" cy="147637"/>
          </a:xfrm>
          <a:prstGeom prst="rect">
            <a:avLst/>
          </a:prstGeom>
        </p:spPr>
        <p:txBody>
          <a:bodyPr wrap="none" fromWordArt="1">
            <a:prstTxWarp prst="textPlain">
              <a:avLst>
                <a:gd name="adj" fmla="val 50000"/>
              </a:avLst>
            </a:prstTxWarp>
          </a:bodyPr>
          <a:lstStyle/>
          <a:p>
            <a:pPr algn="ctr" rtl="0">
              <a:buNone/>
            </a:pPr>
            <a:r>
              <a:rPr lang="ru-RU" sz="3600" b="1" kern="10" dirty="0">
                <a:ln w="28575">
                  <a:solidFill>
                    <a:srgbClr val="FFC000"/>
                  </a:solidFill>
                  <a:round/>
                  <a:headEnd/>
                  <a:tailEnd/>
                </a:ln>
                <a:solidFill>
                  <a:srgbClr val="FFC000"/>
                </a:solidFill>
                <a:effectLst>
                  <a:outerShdw dist="17961" dir="8100000" algn="ctr" rotWithShape="0">
                    <a:srgbClr val="548DD4">
                      <a:alpha val="50000"/>
                    </a:srgbClr>
                  </a:outerShdw>
                </a:effectLst>
                <a:latin typeface="Times New Roman" panose="02020603050405020304" pitchFamily="18" charset="0"/>
                <a:cs typeface="Times New Roman" panose="02020603050405020304" pitchFamily="18" charset="0"/>
              </a:rPr>
              <a:t>Ұ</a:t>
            </a:r>
            <a:endParaRPr lang="en-US" sz="3600" b="1" kern="10" dirty="0">
              <a:ln w="28575">
                <a:solidFill>
                  <a:srgbClr val="FFC000"/>
                </a:solidFill>
                <a:round/>
                <a:headEnd/>
                <a:tailEnd/>
              </a:ln>
              <a:solidFill>
                <a:srgbClr val="FFC000"/>
              </a:solidFill>
              <a:effectLst>
                <a:outerShdw dist="17961" dir="8100000" algn="ctr" rotWithShape="0">
                  <a:srgbClr val="548DD4">
                    <a:alpha val="50000"/>
                  </a:srgbClr>
                </a:outerShdw>
              </a:effectLst>
              <a:latin typeface="Times New Roman" panose="02020603050405020304" pitchFamily="18" charset="0"/>
              <a:cs typeface="Times New Roman" panose="02020603050405020304" pitchFamily="18" charset="0"/>
            </a:endParaRPr>
          </a:p>
        </p:txBody>
      </p:sp>
      <p:sp>
        <p:nvSpPr>
          <p:cNvPr id="29" name="WordArt 68"/>
          <p:cNvSpPr>
            <a:spLocks noChangeArrowheads="1" noChangeShapeType="1" noTextEdit="1"/>
          </p:cNvSpPr>
          <p:nvPr/>
        </p:nvSpPr>
        <p:spPr bwMode="auto">
          <a:xfrm>
            <a:off x="3312492" y="8479132"/>
            <a:ext cx="317500" cy="136525"/>
          </a:xfrm>
          <a:prstGeom prst="rect">
            <a:avLst/>
          </a:prstGeom>
        </p:spPr>
        <p:txBody>
          <a:bodyPr wrap="none" fromWordArt="1">
            <a:prstTxWarp prst="textPlain">
              <a:avLst>
                <a:gd name="adj" fmla="val 41116"/>
              </a:avLst>
            </a:prstTxWarp>
          </a:bodyPr>
          <a:lstStyle/>
          <a:p>
            <a:pPr algn="ctr" rtl="0">
              <a:buNone/>
            </a:pPr>
            <a:r>
              <a:rPr lang="ru-RU" sz="3600" b="1" kern="10" dirty="0">
                <a:ln w="15875">
                  <a:solidFill>
                    <a:srgbClr val="00B050"/>
                  </a:solidFill>
                  <a:round/>
                  <a:headEnd/>
                  <a:tailEnd/>
                </a:ln>
                <a:solidFill>
                  <a:srgbClr val="00B050"/>
                </a:solidFill>
                <a:effectLst>
                  <a:outerShdw dist="29783" dir="1514402" algn="ctr" rotWithShape="0">
                    <a:srgbClr val="D8D8D8">
                      <a:alpha val="74998"/>
                    </a:srgbClr>
                  </a:outerShdw>
                </a:effectLst>
                <a:latin typeface="Arial Black" panose="020B0A04020102020204" pitchFamily="34" charset="0"/>
              </a:rPr>
              <a:t>М</a:t>
            </a:r>
            <a:endParaRPr lang="en-US" sz="3600" b="1" kern="10" dirty="0">
              <a:ln w="15875">
                <a:solidFill>
                  <a:srgbClr val="00B050"/>
                </a:solidFill>
                <a:round/>
                <a:headEnd/>
                <a:tailEnd/>
              </a:ln>
              <a:solidFill>
                <a:srgbClr val="00B050"/>
              </a:solidFill>
              <a:effectLst>
                <a:outerShdw dist="29783" dir="1514402" algn="ctr" rotWithShape="0">
                  <a:srgbClr val="D8D8D8">
                    <a:alpha val="74998"/>
                  </a:srgbClr>
                </a:outerShdw>
              </a:effectLst>
              <a:latin typeface="Arial Black" panose="020B0A04020102020204" pitchFamily="34" charset="0"/>
            </a:endParaRPr>
          </a:p>
        </p:txBody>
      </p:sp>
      <p:sp>
        <p:nvSpPr>
          <p:cNvPr id="30" name="WordArt 69"/>
          <p:cNvSpPr>
            <a:spLocks noChangeArrowheads="1" noChangeShapeType="1" noTextEdit="1"/>
          </p:cNvSpPr>
          <p:nvPr/>
        </p:nvSpPr>
        <p:spPr bwMode="auto">
          <a:xfrm>
            <a:off x="3644682" y="8491092"/>
            <a:ext cx="220663" cy="212725"/>
          </a:xfrm>
          <a:prstGeom prst="rect">
            <a:avLst/>
          </a:prstGeom>
        </p:spPr>
        <p:txBody>
          <a:bodyPr wrap="none" fromWordArt="1">
            <a:prstTxWarp prst="textPlain">
              <a:avLst>
                <a:gd name="adj" fmla="val 59523"/>
              </a:avLst>
            </a:prstTxWarp>
          </a:bodyPr>
          <a:lstStyle/>
          <a:p>
            <a:pPr algn="ctr" rtl="0">
              <a:buNone/>
            </a:pPr>
            <a:r>
              <a:rPr lang="ru-RU" sz="1200" b="1" kern="10" dirty="0">
                <a:ln w="15875">
                  <a:solidFill>
                    <a:srgbClr val="3333CC"/>
                  </a:solidFill>
                  <a:round/>
                  <a:headEnd/>
                  <a:tailEnd/>
                </a:ln>
                <a:solidFill>
                  <a:srgbClr val="3333CC"/>
                </a:solidFill>
                <a:effectLst>
                  <a:outerShdw dist="29783" dir="1514402" algn="ctr" rotWithShape="0">
                    <a:srgbClr val="D8D8D8">
                      <a:alpha val="74998"/>
                    </a:srgbClr>
                  </a:outerShdw>
                </a:effectLst>
                <a:latin typeface="Arial Black" panose="020B0A04020102020204" pitchFamily="34" charset="0"/>
              </a:rPr>
              <a:t>Б</a:t>
            </a:r>
            <a:endParaRPr lang="en-US" sz="1200" b="1" kern="10" dirty="0">
              <a:ln w="15875">
                <a:solidFill>
                  <a:srgbClr val="3333CC"/>
                </a:solidFill>
                <a:round/>
                <a:headEnd/>
                <a:tailEnd/>
              </a:ln>
              <a:solidFill>
                <a:srgbClr val="3333CC"/>
              </a:solidFill>
              <a:effectLst>
                <a:outerShdw dist="29783" dir="1514402" algn="ctr" rotWithShape="0">
                  <a:srgbClr val="D8D8D8">
                    <a:alpha val="74998"/>
                  </a:srgbClr>
                </a:outerShdw>
              </a:effectLst>
              <a:latin typeface="Arial Black" panose="020B0A04020102020204" pitchFamily="34" charset="0"/>
            </a:endParaRPr>
          </a:p>
        </p:txBody>
      </p:sp>
      <p:sp>
        <p:nvSpPr>
          <p:cNvPr id="31" name="WordArt 70"/>
          <p:cNvSpPr>
            <a:spLocks noChangeArrowheads="1" noChangeShapeType="1" noTextEdit="1"/>
          </p:cNvSpPr>
          <p:nvPr/>
        </p:nvSpPr>
        <p:spPr bwMode="auto">
          <a:xfrm>
            <a:off x="3885152" y="8531148"/>
            <a:ext cx="293688" cy="176212"/>
          </a:xfrm>
          <a:prstGeom prst="rect">
            <a:avLst/>
          </a:prstGeom>
        </p:spPr>
        <p:txBody>
          <a:bodyPr wrap="none" fromWordArt="1">
            <a:prstTxWarp prst="textPlain">
              <a:avLst>
                <a:gd name="adj" fmla="val 54421"/>
              </a:avLst>
            </a:prstTxWarp>
          </a:bodyPr>
          <a:lstStyle/>
          <a:p>
            <a:pPr algn="ctr" rtl="0">
              <a:buNone/>
            </a:pPr>
            <a:r>
              <a:rPr lang="ru-RU" b="1" kern="10" dirty="0">
                <a:ln w="15875">
                  <a:solidFill>
                    <a:srgbClr val="C00000"/>
                  </a:solidFill>
                  <a:round/>
                  <a:headEnd/>
                  <a:tailEnd/>
                </a:ln>
                <a:solidFill>
                  <a:srgbClr val="FF0000"/>
                </a:solidFill>
                <a:effectLst>
                  <a:outerShdw dist="29783" dir="1514402" algn="ctr" rotWithShape="0">
                    <a:srgbClr val="D8D8D8">
                      <a:alpha val="74998"/>
                    </a:srgbClr>
                  </a:outerShdw>
                </a:effectLst>
                <a:latin typeface="Arial Black" panose="020B0A04020102020204" pitchFamily="34" charset="0"/>
              </a:rPr>
              <a:t>А</a:t>
            </a:r>
            <a:endParaRPr lang="en-US" b="1" kern="10" dirty="0">
              <a:ln w="15875">
                <a:solidFill>
                  <a:srgbClr val="C00000"/>
                </a:solidFill>
                <a:round/>
                <a:headEnd/>
                <a:tailEnd/>
              </a:ln>
              <a:solidFill>
                <a:srgbClr val="FF0000"/>
              </a:solidFill>
              <a:effectLst>
                <a:outerShdw dist="29783" dir="1514402" algn="ctr" rotWithShape="0">
                  <a:srgbClr val="D8D8D8">
                    <a:alpha val="74998"/>
                  </a:srgbClr>
                </a:outerShdw>
              </a:effectLst>
              <a:latin typeface="Arial Black" panose="020B0A04020102020204" pitchFamily="34" charset="0"/>
            </a:endParaRPr>
          </a:p>
        </p:txBody>
      </p:sp>
      <p:sp>
        <p:nvSpPr>
          <p:cNvPr id="32" name="WordArt 71"/>
          <p:cNvSpPr>
            <a:spLocks noChangeArrowheads="1" noChangeShapeType="1" noTextEdit="1"/>
          </p:cNvSpPr>
          <p:nvPr/>
        </p:nvSpPr>
        <p:spPr bwMode="auto">
          <a:xfrm>
            <a:off x="4046542" y="8463604"/>
            <a:ext cx="347663" cy="172734"/>
          </a:xfrm>
          <a:prstGeom prst="rect">
            <a:avLst/>
          </a:prstGeom>
        </p:spPr>
        <p:txBody>
          <a:bodyPr wrap="none" fromWordArt="1">
            <a:prstTxWarp prst="textPlain">
              <a:avLst>
                <a:gd name="adj" fmla="val 50000"/>
              </a:avLst>
            </a:prstTxWarp>
          </a:bodyPr>
          <a:lstStyle/>
          <a:p>
            <a:pPr algn="ctr" rtl="0">
              <a:buNone/>
            </a:pPr>
            <a:r>
              <a:rPr lang="ru-RU" b="1" kern="10" dirty="0">
                <a:ln w="15875">
                  <a:solidFill>
                    <a:srgbClr val="ED7D31"/>
                  </a:solidFill>
                  <a:round/>
                  <a:headEnd/>
                  <a:tailEnd/>
                </a:ln>
                <a:solidFill>
                  <a:srgbClr val="ED7D31"/>
                </a:solidFill>
                <a:effectLst>
                  <a:outerShdw dist="29783" dir="1514402" algn="ctr" rotWithShape="0">
                    <a:srgbClr val="D8D8D8">
                      <a:alpha val="74998"/>
                    </a:srgbClr>
                  </a:outerShdw>
                </a:effectLst>
                <a:latin typeface="Times New Roman" panose="02020603050405020304" pitchFamily="18" charset="0"/>
                <a:cs typeface="Times New Roman" panose="02020603050405020304" pitchFamily="18" charset="0"/>
              </a:rPr>
              <a:t> Қ</a:t>
            </a:r>
            <a:endParaRPr lang="en-US" b="1" kern="10" dirty="0">
              <a:ln w="15875">
                <a:solidFill>
                  <a:srgbClr val="ED7D31"/>
                </a:solidFill>
                <a:round/>
                <a:headEnd/>
                <a:tailEnd/>
              </a:ln>
              <a:solidFill>
                <a:srgbClr val="ED7D31"/>
              </a:solidFill>
              <a:effectLst>
                <a:outerShdw dist="29783" dir="1514402" algn="ctr" rotWithShape="0">
                  <a:srgbClr val="D8D8D8">
                    <a:alpha val="74998"/>
                  </a:srgbClr>
                </a:outerShdw>
              </a:effectLst>
              <a:latin typeface="Times New Roman" panose="02020603050405020304" pitchFamily="18" charset="0"/>
              <a:cs typeface="Times New Roman" panose="02020603050405020304" pitchFamily="18" charset="0"/>
            </a:endParaRPr>
          </a:p>
        </p:txBody>
      </p:sp>
      <p:pic>
        <p:nvPicPr>
          <p:cNvPr id="1096" name="Picture 72" descr="Без названия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0800000" flipV="1">
            <a:off x="2351333" y="8722887"/>
            <a:ext cx="2048904" cy="6171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WordArt 73"/>
          <p:cNvSpPr>
            <a:spLocks noChangeArrowheads="1" noChangeShapeType="1" noTextEdit="1"/>
          </p:cNvSpPr>
          <p:nvPr/>
        </p:nvSpPr>
        <p:spPr bwMode="auto">
          <a:xfrm>
            <a:off x="2457297" y="8747449"/>
            <a:ext cx="1701800" cy="422275"/>
          </a:xfrm>
          <a:prstGeom prst="rect">
            <a:avLst/>
          </a:prstGeom>
        </p:spPr>
        <p:txBody>
          <a:bodyPr wrap="none" fromWordArt="1">
            <a:prstTxWarp prst="textPlain">
              <a:avLst>
                <a:gd name="adj" fmla="val 50000"/>
              </a:avLst>
            </a:prstTxWarp>
          </a:bodyPr>
          <a:lstStyle/>
          <a:p>
            <a:pPr algn="ctr" rtl="0">
              <a:buNone/>
            </a:pPr>
            <a:r>
              <a:rPr lang="ru-RU" sz="1200" kern="10" dirty="0"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200" kern="10" dirty="0" err="1"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Білімнің</a:t>
            </a:r>
            <a:r>
              <a:rPr lang="ru-RU" sz="1200" kern="10" dirty="0"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200" kern="10" dirty="0" err="1"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бәрі</a:t>
            </a:r>
            <a:r>
              <a:rPr lang="ru-RU" sz="1200" kern="10" dirty="0"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200" kern="10" dirty="0" err="1"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ішінде</a:t>
            </a:r>
            <a:r>
              <a:rPr lang="ru-RU" sz="1200" kern="10" dirty="0"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a:t>
            </a:r>
            <a:endParaRPr lang="ru-RU" sz="1200" kern="10" dirty="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a:p>
            <a:pPr algn="ctr" rtl="0">
              <a:buNone/>
            </a:pPr>
            <a:r>
              <a:rPr lang="ru-RU" sz="1200" kern="10" dirty="0" err="1">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Ұстайды</a:t>
            </a:r>
            <a:r>
              <a:rPr lang="ru-RU" sz="1200" kern="10" dirty="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200" kern="10" dirty="0" err="1" smtClean="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үлкен</a:t>
            </a:r>
            <a:r>
              <a:rPr lang="ru-RU" sz="1200" kern="10" dirty="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200" kern="10" dirty="0" err="1">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кіші</a:t>
            </a:r>
            <a:r>
              <a:rPr lang="ru-RU" sz="1200" kern="10" dirty="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де.</a:t>
            </a:r>
            <a:endParaRPr lang="en-US" sz="1200" kern="10" dirty="0">
              <a:ln w="15240">
                <a:solidFill>
                  <a:srgbClr val="3333CC"/>
                </a:solidFill>
                <a:round/>
                <a:headEnd/>
                <a:tailEnd/>
              </a:ln>
              <a:solidFill>
                <a:srgbClr val="3333CC"/>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pic>
        <p:nvPicPr>
          <p:cNvPr id="1098" name="Picture 74"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rot="5400000">
            <a:off x="2579616" y="6595785"/>
            <a:ext cx="11906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99" name="Picture 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36797" y="6936422"/>
            <a:ext cx="1554163" cy="10048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00" name="Picture 76"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rot="5400000">
            <a:off x="4281009" y="6589451"/>
            <a:ext cx="1190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01" name="Picture 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3980" y="6956957"/>
            <a:ext cx="1506537" cy="10747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02" name="Picture 78"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a:off x="5821594" y="5559708"/>
            <a:ext cx="147955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03" name="Picture 7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01315" y="5610261"/>
            <a:ext cx="1264815" cy="14102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 name="AutoShape 80"/>
          <p:cNvSpPr>
            <a:spLocks noChangeArrowheads="1"/>
          </p:cNvSpPr>
          <p:nvPr/>
        </p:nvSpPr>
        <p:spPr bwMode="auto">
          <a:xfrm>
            <a:off x="2351334" y="7961796"/>
            <a:ext cx="1282700" cy="495300"/>
          </a:xfrm>
          <a:prstGeom prst="homePlate">
            <a:avLst>
              <a:gd name="adj" fmla="val 64744"/>
            </a:avLst>
          </a:prstGeom>
          <a:solidFill>
            <a:srgbClr val="FFF3CC"/>
          </a:solidFill>
          <a:ln w="25400" algn="ctr">
            <a:solidFill>
              <a:srgbClr val="FCE5D6"/>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100" b="1" dirty="0">
                <a:solidFill>
                  <a:srgbClr val="3333CC"/>
                </a:solidFill>
                <a:latin typeface="Calibri" panose="020F0502020204030204" pitchFamily="34" charset="0"/>
              </a:rPr>
              <a:t>Қанат Айлана      2 </a:t>
            </a:r>
            <a:r>
              <a:rPr lang="en-US" altLang="en-US" sz="1100" b="1" dirty="0">
                <a:solidFill>
                  <a:srgbClr val="3333CC"/>
                </a:solidFill>
                <a:latin typeface="Calibri" panose="020F0502020204030204" pitchFamily="34" charset="0"/>
              </a:rPr>
              <a:t>«</a:t>
            </a:r>
            <a:r>
              <a:rPr lang="kk-KZ" altLang="en-US" sz="1100" b="1" dirty="0">
                <a:solidFill>
                  <a:srgbClr val="3333CC"/>
                </a:solidFill>
                <a:latin typeface="Calibri" panose="020F0502020204030204" pitchFamily="34" charset="0"/>
              </a:rPr>
              <a:t>Б</a:t>
            </a:r>
            <a:r>
              <a:rPr lang="en-US" altLang="en-US" sz="1100" b="1" dirty="0">
                <a:solidFill>
                  <a:srgbClr val="3333CC"/>
                </a:solidFill>
                <a:latin typeface="Calibri" panose="020F0502020204030204" pitchFamily="34" charset="0"/>
              </a:rPr>
              <a:t>» </a:t>
            </a:r>
            <a:r>
              <a:rPr lang="kk-KZ" altLang="en-US" sz="1100" b="1" dirty="0">
                <a:solidFill>
                  <a:srgbClr val="3333CC"/>
                </a:solidFill>
                <a:latin typeface="Calibri" panose="020F0502020204030204" pitchFamily="34" charset="0"/>
              </a:rPr>
              <a:t>сынып</a:t>
            </a:r>
            <a:endParaRPr lang="en-US" altLang="en-US" dirty="0">
              <a:latin typeface="Arial" panose="020B0604020202020204" pitchFamily="34" charset="0"/>
            </a:endParaRPr>
          </a:p>
        </p:txBody>
      </p:sp>
      <p:sp>
        <p:nvSpPr>
          <p:cNvPr id="35" name="AutoShape 81"/>
          <p:cNvSpPr>
            <a:spLocks noChangeArrowheads="1"/>
          </p:cNvSpPr>
          <p:nvPr/>
        </p:nvSpPr>
        <p:spPr bwMode="auto">
          <a:xfrm>
            <a:off x="4339746" y="7953915"/>
            <a:ext cx="1073150" cy="396327"/>
          </a:xfrm>
          <a:prstGeom prst="roundRect">
            <a:avLst>
              <a:gd name="adj" fmla="val 16667"/>
            </a:avLst>
          </a:prstGeom>
          <a:solidFill>
            <a:srgbClr val="EBD7E1"/>
          </a:solidFill>
          <a:ln w="25400" algn="ctr">
            <a:solidFill>
              <a:srgbClr val="EBD7E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100" b="1">
                <a:solidFill>
                  <a:srgbClr val="3333CC"/>
                </a:solidFill>
                <a:latin typeface="Calibri" panose="020F0502020204030204" pitchFamily="34" charset="0"/>
              </a:rPr>
              <a:t>Сағи Ержігіт               2 </a:t>
            </a:r>
            <a:r>
              <a:rPr lang="en-US" altLang="en-US" sz="1100" b="1">
                <a:solidFill>
                  <a:srgbClr val="3333CC"/>
                </a:solidFill>
                <a:latin typeface="Calibri" panose="020F0502020204030204" pitchFamily="34" charset="0"/>
              </a:rPr>
              <a:t>«</a:t>
            </a:r>
            <a:r>
              <a:rPr lang="kk-KZ" altLang="en-US" sz="1100" b="1">
                <a:solidFill>
                  <a:srgbClr val="3333CC"/>
                </a:solidFill>
                <a:latin typeface="Calibri" panose="020F0502020204030204" pitchFamily="34" charset="0"/>
              </a:rPr>
              <a:t>Б</a:t>
            </a:r>
            <a:r>
              <a:rPr lang="en-US" altLang="en-US" sz="1100" b="1">
                <a:solidFill>
                  <a:srgbClr val="3333CC"/>
                </a:solidFill>
                <a:latin typeface="Calibri" panose="020F0502020204030204" pitchFamily="34" charset="0"/>
              </a:rPr>
              <a:t>» </a:t>
            </a:r>
            <a:r>
              <a:rPr lang="kk-KZ" altLang="en-US" sz="1100" b="1">
                <a:solidFill>
                  <a:srgbClr val="3333CC"/>
                </a:solidFill>
                <a:latin typeface="Calibri" panose="020F0502020204030204" pitchFamily="34" charset="0"/>
              </a:rPr>
              <a:t>сынып</a:t>
            </a:r>
            <a:endParaRPr lang="en-US" altLang="en-US">
              <a:latin typeface="Arial" panose="020B0604020202020204" pitchFamily="34" charset="0"/>
            </a:endParaRPr>
          </a:p>
        </p:txBody>
      </p:sp>
      <p:sp>
        <p:nvSpPr>
          <p:cNvPr id="36" name="AutoShape 82"/>
          <p:cNvSpPr>
            <a:spLocks noChangeArrowheads="1"/>
          </p:cNvSpPr>
          <p:nvPr/>
        </p:nvSpPr>
        <p:spPr bwMode="auto">
          <a:xfrm>
            <a:off x="5881438" y="7010098"/>
            <a:ext cx="1304925" cy="549408"/>
          </a:xfrm>
          <a:prstGeom prst="flowChartPunchedTape">
            <a:avLst/>
          </a:prstGeom>
          <a:solidFill>
            <a:srgbClr val="FFE699"/>
          </a:solidFill>
          <a:ln w="25400" algn="ctr">
            <a:solidFill>
              <a:srgbClr val="FFE699"/>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r>
              <a:rPr lang="kk-KZ" altLang="en-US" sz="1100" b="1" dirty="0">
                <a:solidFill>
                  <a:srgbClr val="0E12B2"/>
                </a:solidFill>
                <a:latin typeface="Calibri" panose="020F0502020204030204" pitchFamily="34" charset="0"/>
              </a:rPr>
              <a:t>Нұрбеков Ерсұлтан      3 </a:t>
            </a:r>
            <a:r>
              <a:rPr lang="en-US" altLang="en-US" sz="1100" b="1" dirty="0">
                <a:solidFill>
                  <a:srgbClr val="0E12B2"/>
                </a:solidFill>
                <a:latin typeface="Calibri" panose="020F0502020204030204" pitchFamily="34" charset="0"/>
              </a:rPr>
              <a:t>«</a:t>
            </a:r>
            <a:r>
              <a:rPr lang="kk-KZ" altLang="en-US" sz="1100" b="1" dirty="0">
                <a:solidFill>
                  <a:srgbClr val="0E12B2"/>
                </a:solidFill>
                <a:latin typeface="Calibri" panose="020F0502020204030204" pitchFamily="34" charset="0"/>
              </a:rPr>
              <a:t>А</a:t>
            </a:r>
            <a:r>
              <a:rPr lang="en-US" altLang="en-US" sz="1100" b="1" dirty="0">
                <a:solidFill>
                  <a:srgbClr val="0E12B2"/>
                </a:solidFill>
                <a:latin typeface="Calibri" panose="020F0502020204030204" pitchFamily="34" charset="0"/>
              </a:rPr>
              <a:t>»  </a:t>
            </a:r>
            <a:r>
              <a:rPr lang="kk-KZ" altLang="en-US" sz="1100" b="1" dirty="0">
                <a:solidFill>
                  <a:srgbClr val="0E12B2"/>
                </a:solidFill>
                <a:latin typeface="Calibri" panose="020F0502020204030204" pitchFamily="34" charset="0"/>
              </a:rPr>
              <a:t>сынып</a:t>
            </a:r>
            <a:endParaRPr lang="en-US" altLang="en-US" dirty="0">
              <a:latin typeface="Arial" panose="020B0604020202020204" pitchFamily="34" charset="0"/>
            </a:endParaRPr>
          </a:p>
        </p:txBody>
      </p:sp>
      <p:sp>
        <p:nvSpPr>
          <p:cNvPr id="37" name="WordArt 83"/>
          <p:cNvSpPr>
            <a:spLocks noChangeArrowheads="1" noChangeShapeType="1" noTextEdit="1"/>
          </p:cNvSpPr>
          <p:nvPr/>
        </p:nvSpPr>
        <p:spPr bwMode="auto">
          <a:xfrm>
            <a:off x="5831324" y="7636337"/>
            <a:ext cx="1384300" cy="339725"/>
          </a:xfrm>
          <a:prstGeom prst="rect">
            <a:avLst/>
          </a:prstGeom>
        </p:spPr>
        <p:txBody>
          <a:bodyPr wrap="none" fromWordArt="1">
            <a:prstTxWarp prst="textArchUp">
              <a:avLst>
                <a:gd name="adj" fmla="val 10800000"/>
              </a:avLst>
            </a:prstTxWarp>
          </a:bodyPr>
          <a:lstStyle/>
          <a:p>
            <a:pPr algn="ctr" rtl="0">
              <a:buNone/>
            </a:pPr>
            <a:r>
              <a:rPr lang="ru-RU" sz="1200" kern="10" dirty="0">
                <a:ln w="14605" algn="ctr">
                  <a:solidFill>
                    <a:srgbClr val="C00000"/>
                  </a:solidFill>
                  <a:round/>
                  <a:headEnd/>
                  <a:tailEnd/>
                </a:ln>
                <a:solidFill>
                  <a:srgbClr val="C00000"/>
                </a:solidFill>
                <a:effectLst>
                  <a:outerShdw dist="29783" dir="6914402" algn="ctr" rotWithShape="0">
                    <a:srgbClr val="7F7F7F">
                      <a:alpha val="50000"/>
                    </a:srgbClr>
                  </a:outerShdw>
                </a:effectLst>
                <a:latin typeface="Times New Roman" panose="02020603050405020304" pitchFamily="18" charset="0"/>
                <a:cs typeface="Times New Roman" panose="02020603050405020304" pitchFamily="18" charset="0"/>
              </a:rPr>
              <a:t> </a:t>
            </a:r>
            <a:r>
              <a:rPr lang="ru-RU" sz="1200" kern="10" dirty="0" err="1">
                <a:ln w="14605" algn="ctr">
                  <a:solidFill>
                    <a:srgbClr val="C00000"/>
                  </a:solidFill>
                  <a:round/>
                  <a:headEnd/>
                  <a:tailEnd/>
                </a:ln>
                <a:solidFill>
                  <a:srgbClr val="C00000"/>
                </a:solidFill>
                <a:effectLst>
                  <a:outerShdw dist="29783" dir="6914402" algn="ctr" rotWithShape="0">
                    <a:srgbClr val="7F7F7F">
                      <a:alpha val="50000"/>
                    </a:srgbClr>
                  </a:outerShdw>
                </a:effectLst>
                <a:latin typeface="Times New Roman" panose="02020603050405020304" pitchFamily="18" charset="0"/>
                <a:cs typeface="Times New Roman" panose="02020603050405020304" pitchFamily="18" charset="0"/>
              </a:rPr>
              <a:t>Өтірік</a:t>
            </a:r>
            <a:r>
              <a:rPr lang="ru-RU" sz="1200" kern="10" dirty="0">
                <a:ln w="14605" algn="ctr">
                  <a:solidFill>
                    <a:srgbClr val="C00000"/>
                  </a:solidFill>
                  <a:round/>
                  <a:headEnd/>
                  <a:tailEnd/>
                </a:ln>
                <a:solidFill>
                  <a:srgbClr val="C00000"/>
                </a:solidFill>
                <a:effectLst>
                  <a:outerShdw dist="29783" dir="6914402" algn="ctr" rotWithShape="0">
                    <a:srgbClr val="7F7F7F">
                      <a:alpha val="50000"/>
                    </a:srgbClr>
                  </a:outerShdw>
                </a:effectLst>
                <a:latin typeface="Times New Roman" panose="02020603050405020304" pitchFamily="18" charset="0"/>
                <a:cs typeface="Times New Roman" panose="02020603050405020304" pitchFamily="18" charset="0"/>
              </a:rPr>
              <a:t> </a:t>
            </a:r>
            <a:r>
              <a:rPr lang="ru-RU" sz="1200" kern="10" dirty="0" err="1">
                <a:ln w="14605" algn="ctr">
                  <a:solidFill>
                    <a:srgbClr val="C00000"/>
                  </a:solidFill>
                  <a:round/>
                  <a:headEnd/>
                  <a:tailEnd/>
                </a:ln>
                <a:solidFill>
                  <a:srgbClr val="C00000"/>
                </a:solidFill>
                <a:effectLst>
                  <a:outerShdw dist="29783" dir="6914402" algn="ctr" rotWithShape="0">
                    <a:srgbClr val="7F7F7F">
                      <a:alpha val="50000"/>
                    </a:srgbClr>
                  </a:outerShdw>
                </a:effectLst>
                <a:latin typeface="Times New Roman" panose="02020603050405020304" pitchFamily="18" charset="0"/>
                <a:cs typeface="Times New Roman" panose="02020603050405020304" pitchFamily="18" charset="0"/>
              </a:rPr>
              <a:t>өлең</a:t>
            </a:r>
            <a:endParaRPr lang="en-US" sz="1200" kern="10" dirty="0">
              <a:ln w="14605" algn="ctr">
                <a:solidFill>
                  <a:srgbClr val="C00000"/>
                </a:solidFill>
                <a:round/>
                <a:headEnd/>
                <a:tailEnd/>
              </a:ln>
              <a:solidFill>
                <a:srgbClr val="C00000"/>
              </a:solidFill>
              <a:effectLst>
                <a:outerShdw dist="29783" dir="6914402" algn="ctr" rotWithShape="0">
                  <a:srgbClr val="7F7F7F">
                    <a:alpha val="50000"/>
                  </a:srgbClr>
                </a:outerShdw>
              </a:effectLst>
              <a:latin typeface="Times New Roman" panose="02020603050405020304" pitchFamily="18" charset="0"/>
              <a:cs typeface="Times New Roman" panose="02020603050405020304" pitchFamily="18" charset="0"/>
            </a:endParaRPr>
          </a:p>
        </p:txBody>
      </p:sp>
      <p:pic>
        <p:nvPicPr>
          <p:cNvPr id="1108" name="Picture 8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21077" y="7867667"/>
            <a:ext cx="1758625" cy="15026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8" name="Text Box 85"/>
          <p:cNvSpPr txBox="1">
            <a:spLocks noChangeArrowheads="1"/>
          </p:cNvSpPr>
          <p:nvPr/>
        </p:nvSpPr>
        <p:spPr bwMode="auto">
          <a:xfrm>
            <a:off x="5858883" y="8031004"/>
            <a:ext cx="1562100" cy="1189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ts val="1400"/>
              </a:spcAft>
            </a:pPr>
            <a:r>
              <a:rPr lang="kk-KZ" altLang="en-US" sz="1200" b="1" i="1" dirty="0">
                <a:solidFill>
                  <a:srgbClr val="3333CC"/>
                </a:solidFill>
                <a:latin typeface="Calibri" panose="020F0502020204030204" pitchFamily="34" charset="0"/>
              </a:rPr>
              <a:t>Құмырсқа көлге шомылып,</a:t>
            </a:r>
            <a:br>
              <a:rPr lang="kk-KZ" altLang="en-US" sz="1200" b="1" i="1" dirty="0">
                <a:solidFill>
                  <a:srgbClr val="3333CC"/>
                </a:solidFill>
                <a:latin typeface="Calibri" panose="020F0502020204030204" pitchFamily="34" charset="0"/>
              </a:rPr>
            </a:br>
            <a:r>
              <a:rPr lang="kk-KZ" altLang="en-US" sz="1200" b="1" i="1" dirty="0">
                <a:solidFill>
                  <a:srgbClr val="3333CC"/>
                </a:solidFill>
                <a:latin typeface="Calibri" panose="020F0502020204030204" pitchFamily="34" charset="0"/>
              </a:rPr>
              <a:t>Құмға аунады жағада.</a:t>
            </a:r>
            <a:br>
              <a:rPr lang="kk-KZ" altLang="en-US" sz="1200" b="1" i="1" dirty="0">
                <a:solidFill>
                  <a:srgbClr val="3333CC"/>
                </a:solidFill>
                <a:latin typeface="Calibri" panose="020F0502020204030204" pitchFamily="34" charset="0"/>
              </a:rPr>
            </a:br>
            <a:r>
              <a:rPr lang="kk-KZ" altLang="en-US" sz="1200" b="1" i="1" dirty="0">
                <a:solidFill>
                  <a:srgbClr val="3333CC"/>
                </a:solidFill>
                <a:latin typeface="Calibri" panose="020F0502020204030204" pitchFamily="34" charset="0"/>
              </a:rPr>
              <a:t>Жазда қарға көміліп,</a:t>
            </a:r>
            <a:r>
              <a:rPr lang="kk-KZ" altLang="en-US" sz="1200" b="1" dirty="0">
                <a:solidFill>
                  <a:srgbClr val="3333CC"/>
                </a:solidFill>
                <a:latin typeface="Calibri" panose="020F0502020204030204" pitchFamily="34" charset="0"/>
              </a:rPr>
              <a:t/>
            </a:r>
            <a:br>
              <a:rPr lang="kk-KZ" altLang="en-US" sz="1200" b="1" dirty="0">
                <a:solidFill>
                  <a:srgbClr val="3333CC"/>
                </a:solidFill>
                <a:latin typeface="Calibri" panose="020F0502020204030204" pitchFamily="34" charset="0"/>
              </a:rPr>
            </a:br>
            <a:r>
              <a:rPr lang="kk-KZ" altLang="en-US" sz="1200" b="1" dirty="0">
                <a:solidFill>
                  <a:srgbClr val="3333CC"/>
                </a:solidFill>
                <a:latin typeface="Calibri" panose="020F0502020204030204" pitchFamily="34" charset="0"/>
              </a:rPr>
              <a:t>Аққала соқты далада </a:t>
            </a:r>
            <a:endParaRPr lang="en-US" altLang="en-US" dirty="0">
              <a:latin typeface="Arial" panose="020B0604020202020204" pitchFamily="34" charset="0"/>
            </a:endParaRPr>
          </a:p>
        </p:txBody>
      </p:sp>
      <p:pic>
        <p:nvPicPr>
          <p:cNvPr id="1110" name="Picture 86" descr="Без названия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95268" y="8143180"/>
            <a:ext cx="169862" cy="300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12" name="Picture 88" descr="&lt;EMPTY&gt;"/>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00044" y="3880644"/>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0" name="Picture 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223579">
            <a:off x="6253133" y="1011027"/>
            <a:ext cx="1095179" cy="1578910"/>
          </a:xfrm>
          <a:prstGeom prst="rect">
            <a:avLst/>
          </a:prstGeom>
          <a:noFill/>
          <a:ln w="88900" cap="sq" algn="ctr">
            <a:solidFill>
              <a:srgbClr val="FFFFFF"/>
            </a:solidFill>
            <a:miter lim="800000"/>
            <a:headEnd/>
            <a:tailEnd/>
          </a:ln>
          <a:effectLst>
            <a:outerShdw blurRad="54991" dist="17780" dir="5400000" algn="ctr" rotWithShape="0">
              <a:srgbClr val="000000">
                <a:alpha val="39999"/>
              </a:srgbClr>
            </a:outerShdw>
          </a:effectLst>
          <a:extLst>
            <a:ext uri="{909E8E84-426E-40DD-AFC4-6F175D3DCCD1}">
              <a14:hiddenFill xmlns:a14="http://schemas.microsoft.com/office/drawing/2010/main">
                <a:solidFill>
                  <a:srgbClr val="5B9BD5"/>
                </a:solidFill>
              </a14:hiddenFill>
            </a:ext>
          </a:extLst>
        </p:spPr>
      </p:pic>
      <p:pic>
        <p:nvPicPr>
          <p:cNvPr id="91" name="Picture 64"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 y="2812113"/>
            <a:ext cx="295700" cy="1461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 name="Picture 8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762779">
            <a:off x="308068" y="882544"/>
            <a:ext cx="1123163" cy="1691814"/>
          </a:xfrm>
          <a:prstGeom prst="rect">
            <a:avLst/>
          </a:prstGeom>
          <a:noFill/>
          <a:ln w="88900" cap="sq" algn="ctr">
            <a:solidFill>
              <a:srgbClr val="FFFFFF"/>
            </a:solidFill>
            <a:miter lim="800000"/>
            <a:headEnd/>
            <a:tailEnd/>
          </a:ln>
          <a:effectLst>
            <a:outerShdw blurRad="54991" dist="17780" dir="5400000" algn="ctr" rotWithShape="0">
              <a:srgbClr val="000000">
                <a:alpha val="39999"/>
              </a:srgbClr>
            </a:outerShdw>
          </a:effectLst>
          <a:extLst>
            <a:ext uri="{909E8E84-426E-40DD-AFC4-6F175D3DCCD1}">
              <a14:hiddenFill xmlns:a14="http://schemas.microsoft.com/office/drawing/2010/main">
                <a:solidFill>
                  <a:srgbClr val="5B9BD5"/>
                </a:solidFill>
              </a14:hiddenFill>
            </a:ext>
          </a:extLst>
        </p:spPr>
      </p:pic>
      <p:pic>
        <p:nvPicPr>
          <p:cNvPr id="93" name="Picture 3" descr="h7y1n-0Ri5UvujwnJ6d-JE3YDTMOnR0eIXX9_HEKRg-2VIWyd92vy3T6xHq_vuofakYGqjxCKxbw2R98N1IGuOI4hbs51b-kum8IVvO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4">
            <a:lum bright="20000" contrast="40000"/>
            <a:extLst>
              <a:ext uri="{28A0092B-C50C-407E-A947-70E740481C1C}">
                <a14:useLocalDpi xmlns:a14="http://schemas.microsoft.com/office/drawing/2010/main" val="0"/>
              </a:ext>
            </a:extLst>
          </a:blip>
          <a:srcRect/>
          <a:stretch>
            <a:fillRect/>
          </a:stretch>
        </p:blipFill>
        <p:spPr bwMode="auto">
          <a:xfrm>
            <a:off x="5106432" y="4030985"/>
            <a:ext cx="147796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4" name="Picture 18" descr="f801bf89-83e0-4eb7-9432-5d41ec23353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186560" y="4054497"/>
            <a:ext cx="1327150" cy="979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5" name="Text Box 37"/>
          <p:cNvSpPr txBox="1">
            <a:spLocks noChangeArrowheads="1"/>
          </p:cNvSpPr>
          <p:nvPr/>
        </p:nvSpPr>
        <p:spPr bwMode="auto">
          <a:xfrm>
            <a:off x="5257443" y="5056899"/>
            <a:ext cx="1147762" cy="514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r" defTabSz="914411" eaLnBrk="0" fontAlgn="base" hangingPunct="0">
              <a:spcBef>
                <a:spcPct val="0"/>
              </a:spcBef>
              <a:spcAft>
                <a:spcPct val="0"/>
              </a:spcAft>
            </a:pPr>
            <a:r>
              <a:rPr lang="kk-KZ" altLang="en-US" sz="1200" b="1" dirty="0">
                <a:solidFill>
                  <a:srgbClr val="3333CC"/>
                </a:solidFill>
                <a:latin typeface="Calibri" panose="020F0502020204030204" pitchFamily="34" charset="0"/>
              </a:rPr>
              <a:t>Достар  Іңкәр   </a:t>
            </a:r>
            <a:r>
              <a:rPr lang="kk-KZ" altLang="en-US" sz="1200" dirty="0">
                <a:solidFill>
                  <a:srgbClr val="3333CC"/>
                </a:solidFill>
                <a:latin typeface="Calibri" panose="020F0502020204030204" pitchFamily="34" charset="0"/>
              </a:rPr>
              <a:t>3</a:t>
            </a:r>
            <a:r>
              <a:rPr lang="en-US" altLang="en-US" sz="1200" dirty="0">
                <a:solidFill>
                  <a:srgbClr val="3333CC"/>
                </a:solidFill>
                <a:latin typeface="Calibri" panose="020F0502020204030204" pitchFamily="34" charset="0"/>
              </a:rPr>
              <a:t> «</a:t>
            </a:r>
            <a:r>
              <a:rPr lang="kk-KZ" altLang="en-US" sz="1200" dirty="0">
                <a:solidFill>
                  <a:srgbClr val="3333CC"/>
                </a:solidFill>
                <a:latin typeface="Calibri" panose="020F0502020204030204" pitchFamily="34" charset="0"/>
              </a:rPr>
              <a:t>А</a:t>
            </a:r>
            <a:r>
              <a:rPr lang="en-US" altLang="en-US" sz="1200" dirty="0">
                <a:solidFill>
                  <a:srgbClr val="3333CC"/>
                </a:solidFill>
                <a:latin typeface="Calibri" panose="020F0502020204030204" pitchFamily="34" charset="0"/>
              </a:rPr>
              <a:t>» </a:t>
            </a:r>
            <a:r>
              <a:rPr lang="kk-KZ" altLang="en-US" sz="1200" dirty="0">
                <a:solidFill>
                  <a:srgbClr val="3333CC"/>
                </a:solidFill>
                <a:latin typeface="Calibri" panose="020F0502020204030204" pitchFamily="34" charset="0"/>
              </a:rPr>
              <a:t>сынып                   </a:t>
            </a:r>
            <a:endParaRPr lang="en-US" altLang="en-US" dirty="0">
              <a:latin typeface="Arial" panose="020B0604020202020204" pitchFamily="34" charset="0"/>
            </a:endParaRPr>
          </a:p>
        </p:txBody>
      </p:sp>
      <p:pic>
        <p:nvPicPr>
          <p:cNvPr id="96" name="Picture 19"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0" y="9202243"/>
            <a:ext cx="306879" cy="12579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0" name="Прямоугольник 39"/>
          <p:cNvSpPr/>
          <p:nvPr/>
        </p:nvSpPr>
        <p:spPr>
          <a:xfrm>
            <a:off x="3688266" y="4884241"/>
            <a:ext cx="184731" cy="923330"/>
          </a:xfrm>
          <a:prstGeom prst="rect">
            <a:avLst/>
          </a:prstGeom>
          <a:noFill/>
        </p:spPr>
        <p:txBody>
          <a:bodyPr wrap="none" lIns="91440" tIns="45720" rIns="91440" bIns="45720">
            <a:spAutoFit/>
          </a:bodyPr>
          <a:lstStyle/>
          <a:p>
            <a:pPr algn="ct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1" name="WordArt 90"/>
          <p:cNvSpPr>
            <a:spLocks noChangeArrowheads="1" noChangeShapeType="1" noTextEdit="1"/>
          </p:cNvSpPr>
          <p:nvPr/>
        </p:nvSpPr>
        <p:spPr bwMode="auto">
          <a:xfrm>
            <a:off x="590766" y="2739496"/>
            <a:ext cx="1309690" cy="318692"/>
          </a:xfrm>
          <a:prstGeom prst="rect">
            <a:avLst/>
          </a:prstGeom>
        </p:spPr>
        <p:txBody>
          <a:bodyPr wrap="none" fromWordArt="1">
            <a:prstTxWarp prst="textCanUp">
              <a:avLst>
                <a:gd name="adj" fmla="val 85713"/>
              </a:avLst>
            </a:prstTxWarp>
          </a:bodyPr>
          <a:lstStyle/>
          <a:p>
            <a:pPr algn="ctr" rtl="0">
              <a:buNone/>
            </a:pPr>
            <a:r>
              <a:rPr lang="ru-RU" sz="1200" kern="10" spc="0" dirty="0" err="1" smtClean="0">
                <a:ln w="14605">
                  <a:solidFill>
                    <a:srgbClr val="C0504D"/>
                  </a:solidFill>
                  <a:round/>
                  <a:headEnd/>
                  <a:tailEnd/>
                </a:ln>
                <a:solidFill>
                  <a:srgbClr val="C00000"/>
                </a:solidFill>
                <a:effectLst>
                  <a:outerShdw dist="29783" dir="6914402" algn="ctr" rotWithShape="0">
                    <a:srgbClr val="7F7F7F">
                      <a:alpha val="50000"/>
                    </a:srgbClr>
                  </a:outerShdw>
                </a:effectLst>
                <a:latin typeface="Arial Black" panose="020B0A04020102020204" pitchFamily="34" charset="0"/>
              </a:rPr>
              <a:t>Хайуанаттар</a:t>
            </a:r>
            <a:endParaRPr lang="en-US" sz="1200" kern="10" spc="0" dirty="0">
              <a:ln w="14605">
                <a:solidFill>
                  <a:srgbClr val="C0504D"/>
                </a:solidFill>
                <a:round/>
                <a:headEnd/>
                <a:tailEnd/>
              </a:ln>
              <a:solidFill>
                <a:srgbClr val="C00000"/>
              </a:solidFill>
              <a:effectLst>
                <a:outerShdw dist="29783" dir="6914402" algn="ctr" rotWithShape="0">
                  <a:srgbClr val="7F7F7F">
                    <a:alpha val="50000"/>
                  </a:srgbClr>
                </a:outerShdw>
              </a:effectLst>
              <a:latin typeface="Arial Black" panose="020B0A04020102020204" pitchFamily="34" charset="0"/>
            </a:endParaRPr>
          </a:p>
        </p:txBody>
      </p:sp>
      <p:sp>
        <p:nvSpPr>
          <p:cNvPr id="42" name="TextBox 41"/>
          <p:cNvSpPr txBox="1"/>
          <p:nvPr/>
        </p:nvSpPr>
        <p:spPr>
          <a:xfrm>
            <a:off x="371872" y="2979350"/>
            <a:ext cx="1870786" cy="1169551"/>
          </a:xfrm>
          <a:prstGeom prst="rect">
            <a:avLst/>
          </a:prstGeom>
          <a:noFill/>
        </p:spPr>
        <p:txBody>
          <a:bodyPr wrap="square" rtlCol="0">
            <a:spAutoFit/>
          </a:bodyPr>
          <a:lstStyle/>
          <a:p>
            <a:r>
              <a:rPr lang="ru-RU" sz="1400" b="1" dirty="0" err="1" smtClean="0">
                <a:solidFill>
                  <a:srgbClr val="7030A0"/>
                </a:solidFill>
              </a:rPr>
              <a:t>Хайуанаттар</a:t>
            </a:r>
            <a:r>
              <a:rPr lang="ru-RU" sz="1400" b="1" dirty="0" smtClean="0">
                <a:solidFill>
                  <a:srgbClr val="7030A0"/>
                </a:solidFill>
              </a:rPr>
              <a:t> ба</a:t>
            </a:r>
            <a:r>
              <a:rPr lang="kk-KZ" sz="1400" b="1" dirty="0" smtClean="0">
                <a:solidFill>
                  <a:srgbClr val="7030A0"/>
                </a:solidFill>
              </a:rPr>
              <a:t>ғ</a:t>
            </a:r>
            <a:r>
              <a:rPr lang="ru-RU" sz="1400" b="1" dirty="0" err="1" smtClean="0">
                <a:solidFill>
                  <a:srgbClr val="7030A0"/>
                </a:solidFill>
              </a:rPr>
              <a:t>ына</a:t>
            </a:r>
            <a:r>
              <a:rPr lang="ru-RU" sz="1400" b="1" dirty="0" smtClean="0">
                <a:solidFill>
                  <a:srgbClr val="7030A0"/>
                </a:solidFill>
              </a:rPr>
              <a:t> </a:t>
            </a:r>
          </a:p>
          <a:p>
            <a:r>
              <a:rPr lang="ru-RU" sz="1400" b="1" dirty="0" err="1" smtClean="0">
                <a:solidFill>
                  <a:srgbClr val="7030A0"/>
                </a:solidFill>
              </a:rPr>
              <a:t>Саяхатқа</a:t>
            </a:r>
            <a:r>
              <a:rPr lang="ru-RU" sz="1400" b="1" dirty="0" smtClean="0">
                <a:solidFill>
                  <a:srgbClr val="7030A0"/>
                </a:solidFill>
              </a:rPr>
              <a:t> </a:t>
            </a:r>
            <a:r>
              <a:rPr lang="ru-RU" sz="1400" b="1" dirty="0" err="1" smtClean="0">
                <a:solidFill>
                  <a:srgbClr val="7030A0"/>
                </a:solidFill>
              </a:rPr>
              <a:t>шығамын</a:t>
            </a:r>
            <a:endParaRPr lang="ru-RU" sz="1400" b="1" dirty="0" smtClean="0">
              <a:solidFill>
                <a:srgbClr val="7030A0"/>
              </a:solidFill>
            </a:endParaRPr>
          </a:p>
          <a:p>
            <a:r>
              <a:rPr lang="ru-RU" sz="1400" b="1" dirty="0" err="1" smtClean="0">
                <a:solidFill>
                  <a:srgbClr val="7030A0"/>
                </a:solidFill>
              </a:rPr>
              <a:t>Арыстан</a:t>
            </a:r>
            <a:r>
              <a:rPr lang="ru-RU" sz="1400" b="1" dirty="0" smtClean="0">
                <a:solidFill>
                  <a:srgbClr val="7030A0"/>
                </a:solidFill>
              </a:rPr>
              <a:t> мен </a:t>
            </a:r>
            <a:r>
              <a:rPr lang="ru-RU" sz="1400" b="1" dirty="0" err="1" smtClean="0">
                <a:solidFill>
                  <a:srgbClr val="7030A0"/>
                </a:solidFill>
              </a:rPr>
              <a:t>керікті</a:t>
            </a:r>
            <a:r>
              <a:rPr lang="ru-RU" sz="1400" b="1" dirty="0" smtClean="0">
                <a:solidFill>
                  <a:srgbClr val="7030A0"/>
                </a:solidFill>
              </a:rPr>
              <a:t> </a:t>
            </a:r>
          </a:p>
          <a:p>
            <a:r>
              <a:rPr lang="ru-RU" sz="1400" b="1" dirty="0" err="1" smtClean="0">
                <a:solidFill>
                  <a:srgbClr val="7030A0"/>
                </a:solidFill>
              </a:rPr>
              <a:t>Көруге</a:t>
            </a:r>
            <a:r>
              <a:rPr lang="ru-RU" sz="1400" b="1" dirty="0" smtClean="0">
                <a:solidFill>
                  <a:srgbClr val="7030A0"/>
                </a:solidFill>
              </a:rPr>
              <a:t> </a:t>
            </a:r>
            <a:r>
              <a:rPr lang="ru-RU" sz="1400" b="1" dirty="0" err="1" smtClean="0">
                <a:solidFill>
                  <a:srgbClr val="7030A0"/>
                </a:solidFill>
              </a:rPr>
              <a:t>асығып</a:t>
            </a:r>
            <a:r>
              <a:rPr lang="ru-RU" sz="1400" b="1" dirty="0" smtClean="0">
                <a:solidFill>
                  <a:srgbClr val="7030A0"/>
                </a:solidFill>
              </a:rPr>
              <a:t> </a:t>
            </a:r>
            <a:r>
              <a:rPr lang="ru-RU" sz="1400" b="1" dirty="0" err="1" smtClean="0">
                <a:solidFill>
                  <a:srgbClr val="7030A0"/>
                </a:solidFill>
              </a:rPr>
              <a:t>барамын</a:t>
            </a:r>
            <a:r>
              <a:rPr lang="ru-RU" sz="1400" b="1" dirty="0" smtClean="0">
                <a:solidFill>
                  <a:srgbClr val="7030A0"/>
                </a:solidFill>
              </a:rPr>
              <a:t>.</a:t>
            </a:r>
            <a:endParaRPr lang="en-US" sz="1400" b="1" dirty="0">
              <a:solidFill>
                <a:srgbClr val="7030A0"/>
              </a:solidFill>
            </a:endParaRPr>
          </a:p>
        </p:txBody>
      </p:sp>
      <p:sp>
        <p:nvSpPr>
          <p:cNvPr id="45" name="WordArt 93"/>
          <p:cNvSpPr>
            <a:spLocks noChangeArrowheads="1" noChangeShapeType="1" noTextEdit="1"/>
          </p:cNvSpPr>
          <p:nvPr/>
        </p:nvSpPr>
        <p:spPr bwMode="auto">
          <a:xfrm>
            <a:off x="620018" y="4427003"/>
            <a:ext cx="1326277" cy="213124"/>
          </a:xfrm>
          <a:prstGeom prst="rect">
            <a:avLst/>
          </a:prstGeom>
        </p:spPr>
        <p:txBody>
          <a:bodyPr wrap="none" fromWordArt="1">
            <a:prstTxWarp prst="textPlain">
              <a:avLst>
                <a:gd name="adj" fmla="val 50000"/>
              </a:avLst>
            </a:prstTxWarp>
          </a:bodyPr>
          <a:lstStyle/>
          <a:p>
            <a:pPr algn="ctr" rtl="0">
              <a:buNone/>
            </a:pPr>
            <a:r>
              <a:rPr lang="ru-RU" sz="1400" kern="10" dirty="0" err="1">
                <a:ln w="14605" algn="ctr">
                  <a:solidFill>
                    <a:srgbClr val="C0504D"/>
                  </a:solidFill>
                  <a:round/>
                  <a:headEnd/>
                  <a:tailEnd/>
                </a:ln>
                <a:solidFill>
                  <a:srgbClr val="3333CC"/>
                </a:solidFill>
                <a:effectLst>
                  <a:outerShdw dist="29783" dir="6914402" algn="ctr" rotWithShape="0">
                    <a:srgbClr val="7F7F7F">
                      <a:alpha val="50000"/>
                    </a:srgbClr>
                  </a:outerShdw>
                </a:effectLst>
                <a:latin typeface="Arial Black" panose="020B0A04020102020204" pitchFamily="34" charset="0"/>
              </a:rPr>
              <a:t>М</a:t>
            </a:r>
            <a:r>
              <a:rPr lang="ru-RU" sz="1400" kern="10" spc="0" dirty="0" err="1" smtClean="0">
                <a:ln w="14605" algn="ctr">
                  <a:solidFill>
                    <a:srgbClr val="C0504D"/>
                  </a:solidFill>
                  <a:round/>
                  <a:headEnd/>
                  <a:tailEnd/>
                </a:ln>
                <a:solidFill>
                  <a:srgbClr val="3333CC"/>
                </a:solidFill>
                <a:effectLst>
                  <a:outerShdw dist="29783" dir="6914402" algn="ctr" rotWithShape="0">
                    <a:srgbClr val="7F7F7F">
                      <a:alpha val="50000"/>
                    </a:srgbClr>
                  </a:outerShdw>
                </a:effectLst>
                <a:latin typeface="Arial Black" panose="020B0A04020102020204" pitchFamily="34" charset="0"/>
              </a:rPr>
              <a:t>ектебім</a:t>
            </a:r>
            <a:endParaRPr lang="en-US" sz="1400" kern="10" spc="0" dirty="0">
              <a:ln w="14605" algn="ctr">
                <a:solidFill>
                  <a:srgbClr val="C0504D"/>
                </a:solidFill>
                <a:round/>
                <a:headEnd/>
                <a:tailEnd/>
              </a:ln>
              <a:solidFill>
                <a:srgbClr val="3333CC"/>
              </a:solidFill>
              <a:effectLst>
                <a:outerShdw dist="29783" dir="6914402" algn="ctr" rotWithShape="0">
                  <a:srgbClr val="7F7F7F">
                    <a:alpha val="50000"/>
                  </a:srgbClr>
                </a:outerShdw>
              </a:effectLst>
              <a:latin typeface="Arial Black" panose="020B0A04020102020204" pitchFamily="34" charset="0"/>
            </a:endParaRPr>
          </a:p>
        </p:txBody>
      </p:sp>
      <p:pic>
        <p:nvPicPr>
          <p:cNvPr id="105" name="Picture 4" descr="71aa8dd2-b448-4512-83b2-f507adcc4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5" y="4283047"/>
            <a:ext cx="314326" cy="1722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7" name="TextBox 46"/>
          <p:cNvSpPr txBox="1"/>
          <p:nvPr/>
        </p:nvSpPr>
        <p:spPr>
          <a:xfrm>
            <a:off x="510271" y="4694131"/>
            <a:ext cx="1852724" cy="1200329"/>
          </a:xfrm>
          <a:prstGeom prst="rect">
            <a:avLst/>
          </a:prstGeom>
          <a:noFill/>
        </p:spPr>
        <p:txBody>
          <a:bodyPr wrap="square" rtlCol="0">
            <a:spAutoFit/>
          </a:bodyPr>
          <a:lstStyle/>
          <a:p>
            <a:r>
              <a:rPr lang="kk-KZ" sz="1200" b="1" dirty="0" smtClean="0">
                <a:solidFill>
                  <a:srgbClr val="C00000"/>
                </a:solidFill>
              </a:rPr>
              <a:t>Алтын ұя мектебім</a:t>
            </a:r>
          </a:p>
          <a:p>
            <a:r>
              <a:rPr lang="kk-KZ" sz="1200" b="1" dirty="0" smtClean="0">
                <a:solidFill>
                  <a:srgbClr val="C00000"/>
                </a:solidFill>
              </a:rPr>
              <a:t>Білім алар мекенім</a:t>
            </a:r>
          </a:p>
          <a:p>
            <a:r>
              <a:rPr lang="kk-KZ" sz="1200" b="1" dirty="0" smtClean="0">
                <a:solidFill>
                  <a:srgbClr val="C00000"/>
                </a:solidFill>
              </a:rPr>
              <a:t>Ұстазым сізге мың алғыс</a:t>
            </a:r>
          </a:p>
          <a:p>
            <a:r>
              <a:rPr lang="kk-KZ" sz="1200" b="1" dirty="0" smtClean="0">
                <a:solidFill>
                  <a:srgbClr val="C00000"/>
                </a:solidFill>
              </a:rPr>
              <a:t>Алтын уақыт бөлгенің</a:t>
            </a:r>
            <a:endParaRPr lang="kk-KZ" sz="1200" b="1" dirty="0">
              <a:solidFill>
                <a:srgbClr val="C00000"/>
              </a:solidFill>
            </a:endParaRPr>
          </a:p>
          <a:p>
            <a:endParaRPr lang="kk-KZ" sz="1200" b="1" dirty="0" smtClean="0">
              <a:solidFill>
                <a:srgbClr val="C00000"/>
              </a:solidFill>
            </a:endParaRPr>
          </a:p>
          <a:p>
            <a:endParaRPr lang="en-US" sz="1200" dirty="0"/>
          </a:p>
        </p:txBody>
      </p:sp>
      <p:sp>
        <p:nvSpPr>
          <p:cNvPr id="12" name="TextBox 11"/>
          <p:cNvSpPr txBox="1"/>
          <p:nvPr/>
        </p:nvSpPr>
        <p:spPr>
          <a:xfrm>
            <a:off x="271606" y="9541523"/>
            <a:ext cx="1388525" cy="1015663"/>
          </a:xfrm>
          <a:prstGeom prst="rect">
            <a:avLst/>
          </a:prstGeom>
          <a:noFill/>
        </p:spPr>
        <p:txBody>
          <a:bodyPr wrap="square" rtlCol="0">
            <a:spAutoFit/>
          </a:bodyPr>
          <a:lstStyle/>
          <a:p>
            <a:r>
              <a:rPr lang="kk-KZ" sz="1000" dirty="0">
                <a:solidFill>
                  <a:schemeClr val="accent5"/>
                </a:solidFill>
              </a:rPr>
              <a:t>Меншік </a:t>
            </a:r>
            <a:r>
              <a:rPr lang="kk-KZ" sz="1000" dirty="0" smtClean="0">
                <a:solidFill>
                  <a:schemeClr val="accent5"/>
                </a:solidFill>
              </a:rPr>
              <a:t>иесі С.Сейфуллин</a:t>
            </a:r>
            <a:endParaRPr lang="kk-KZ" sz="1000" dirty="0">
              <a:solidFill>
                <a:schemeClr val="accent5"/>
              </a:solidFill>
            </a:endParaRPr>
          </a:p>
          <a:p>
            <a:r>
              <a:rPr lang="kk-KZ" sz="1000" dirty="0">
                <a:solidFill>
                  <a:schemeClr val="accent5"/>
                </a:solidFill>
              </a:rPr>
              <a:t> атындағы</a:t>
            </a:r>
          </a:p>
          <a:p>
            <a:r>
              <a:rPr lang="kk-KZ" sz="1000" dirty="0">
                <a:solidFill>
                  <a:schemeClr val="accent5"/>
                </a:solidFill>
              </a:rPr>
              <a:t> гимназиясы» </a:t>
            </a:r>
            <a:r>
              <a:rPr lang="kk-KZ" sz="1000" dirty="0" smtClean="0">
                <a:solidFill>
                  <a:schemeClr val="accent5"/>
                </a:solidFill>
              </a:rPr>
              <a:t>КММ             </a:t>
            </a:r>
            <a:endParaRPr lang="kk-KZ" sz="1000" dirty="0">
              <a:solidFill>
                <a:schemeClr val="accent5"/>
              </a:solidFill>
            </a:endParaRPr>
          </a:p>
          <a:p>
            <a:r>
              <a:rPr lang="kk-KZ" sz="1000" dirty="0">
                <a:solidFill>
                  <a:schemeClr val="accent5"/>
                </a:solidFill>
              </a:rPr>
              <a:t>Бас директор-</a:t>
            </a:r>
          </a:p>
          <a:p>
            <a:r>
              <a:rPr lang="kk-KZ" sz="1000" dirty="0" smtClean="0">
                <a:solidFill>
                  <a:schemeClr val="accent5"/>
                </a:solidFill>
              </a:rPr>
              <a:t>С.О.Жунусова</a:t>
            </a:r>
            <a:endParaRPr lang="en-US" sz="1000" dirty="0"/>
          </a:p>
        </p:txBody>
      </p:sp>
      <p:sp>
        <p:nvSpPr>
          <p:cNvPr id="17" name="Прямоугольник 16"/>
          <p:cNvSpPr/>
          <p:nvPr/>
        </p:nvSpPr>
        <p:spPr>
          <a:xfrm>
            <a:off x="1416518" y="9642792"/>
            <a:ext cx="1206501" cy="861774"/>
          </a:xfrm>
          <a:prstGeom prst="rect">
            <a:avLst/>
          </a:prstGeom>
        </p:spPr>
        <p:txBody>
          <a:bodyPr wrap="square">
            <a:spAutoFit/>
          </a:bodyPr>
          <a:lstStyle/>
          <a:p>
            <a:r>
              <a:rPr lang="kk-KZ" sz="1000" dirty="0">
                <a:solidFill>
                  <a:schemeClr val="accent5"/>
                </a:solidFill>
              </a:rPr>
              <a:t>Бас директордың шығармашылық </a:t>
            </a:r>
          </a:p>
          <a:p>
            <a:r>
              <a:rPr lang="kk-KZ" sz="1000" dirty="0">
                <a:solidFill>
                  <a:schemeClr val="accent5"/>
                </a:solidFill>
              </a:rPr>
              <a:t>жөніндегі </a:t>
            </a:r>
          </a:p>
          <a:p>
            <a:r>
              <a:rPr lang="kk-KZ" sz="1000" dirty="0">
                <a:solidFill>
                  <a:schemeClr val="accent5"/>
                </a:solidFill>
              </a:rPr>
              <a:t>Орынбасары-</a:t>
            </a:r>
          </a:p>
          <a:p>
            <a:r>
              <a:rPr lang="kk-KZ" sz="1000" dirty="0">
                <a:solidFill>
                  <a:schemeClr val="accent5"/>
                </a:solidFill>
              </a:rPr>
              <a:t>Ш.Ө.Алиева</a:t>
            </a:r>
            <a:endParaRPr lang="ru-RU" sz="1000" dirty="0">
              <a:solidFill>
                <a:schemeClr val="accent5"/>
              </a:solidFill>
            </a:endParaRPr>
          </a:p>
        </p:txBody>
      </p:sp>
      <p:sp>
        <p:nvSpPr>
          <p:cNvPr id="18" name="Прямоугольник 17"/>
          <p:cNvSpPr/>
          <p:nvPr/>
        </p:nvSpPr>
        <p:spPr>
          <a:xfrm>
            <a:off x="2475311" y="9658571"/>
            <a:ext cx="1484572" cy="707886"/>
          </a:xfrm>
          <a:prstGeom prst="rect">
            <a:avLst/>
          </a:prstGeom>
        </p:spPr>
        <p:txBody>
          <a:bodyPr wrap="square">
            <a:spAutoFit/>
          </a:bodyPr>
          <a:lstStyle/>
          <a:p>
            <a:r>
              <a:rPr lang="kk-KZ" sz="1000" dirty="0">
                <a:solidFill>
                  <a:schemeClr val="accent5"/>
                </a:solidFill>
              </a:rPr>
              <a:t>Бас редактор-</a:t>
            </a:r>
          </a:p>
          <a:p>
            <a:r>
              <a:rPr lang="kk-KZ" sz="1000" dirty="0">
                <a:solidFill>
                  <a:schemeClr val="accent5"/>
                </a:solidFill>
              </a:rPr>
              <a:t>А.К.Баекина </a:t>
            </a:r>
            <a:endParaRPr lang="kk-KZ" sz="1000" dirty="0" smtClean="0">
              <a:solidFill>
                <a:schemeClr val="accent5"/>
              </a:solidFill>
            </a:endParaRPr>
          </a:p>
          <a:p>
            <a:r>
              <a:rPr lang="kk-KZ" sz="1000" dirty="0" smtClean="0">
                <a:solidFill>
                  <a:schemeClr val="accent5"/>
                </a:solidFill>
              </a:rPr>
              <a:t>Тілшілер </a:t>
            </a:r>
            <a:endParaRPr lang="kk-KZ" sz="1000" dirty="0">
              <a:solidFill>
                <a:schemeClr val="accent5"/>
              </a:solidFill>
            </a:endParaRPr>
          </a:p>
          <a:p>
            <a:r>
              <a:rPr lang="kk-KZ" sz="1000" dirty="0">
                <a:solidFill>
                  <a:schemeClr val="accent5"/>
                </a:solidFill>
              </a:rPr>
              <a:t>Ү.И.Макатова</a:t>
            </a:r>
            <a:endParaRPr lang="ru-RU" sz="1000" dirty="0">
              <a:solidFill>
                <a:schemeClr val="accent5"/>
              </a:solidFill>
            </a:endParaRPr>
          </a:p>
        </p:txBody>
      </p:sp>
      <p:sp>
        <p:nvSpPr>
          <p:cNvPr id="19" name="Прямоугольник 18"/>
          <p:cNvSpPr/>
          <p:nvPr/>
        </p:nvSpPr>
        <p:spPr>
          <a:xfrm>
            <a:off x="3375915" y="9677126"/>
            <a:ext cx="1537570" cy="707886"/>
          </a:xfrm>
          <a:prstGeom prst="rect">
            <a:avLst/>
          </a:prstGeom>
        </p:spPr>
        <p:txBody>
          <a:bodyPr wrap="square">
            <a:spAutoFit/>
          </a:bodyPr>
          <a:lstStyle/>
          <a:p>
            <a:r>
              <a:rPr lang="kk-KZ" sz="1000" dirty="0">
                <a:solidFill>
                  <a:schemeClr val="accent5"/>
                </a:solidFill>
              </a:rPr>
              <a:t>Көркемдеуші дизайнер -</a:t>
            </a:r>
            <a:r>
              <a:rPr lang="kk-KZ" sz="1000" dirty="0" smtClean="0">
                <a:solidFill>
                  <a:schemeClr val="accent5"/>
                </a:solidFill>
              </a:rPr>
              <a:t>Б.К.Абылкаиров</a:t>
            </a:r>
          </a:p>
          <a:p>
            <a:r>
              <a:rPr lang="kk-KZ" sz="1000" dirty="0" smtClean="0">
                <a:solidFill>
                  <a:schemeClr val="accent5"/>
                </a:solidFill>
              </a:rPr>
              <a:t> </a:t>
            </a:r>
            <a:r>
              <a:rPr lang="kk-KZ" sz="1000" dirty="0">
                <a:solidFill>
                  <a:schemeClr val="accent5"/>
                </a:solidFill>
              </a:rPr>
              <a:t>Жауапты хатшы </a:t>
            </a:r>
          </a:p>
          <a:p>
            <a:r>
              <a:rPr lang="kk-KZ" sz="1000" dirty="0">
                <a:solidFill>
                  <a:schemeClr val="accent5"/>
                </a:solidFill>
              </a:rPr>
              <a:t>М.Исмаилова</a:t>
            </a:r>
            <a:endParaRPr lang="en-US" sz="1000" dirty="0"/>
          </a:p>
        </p:txBody>
      </p:sp>
      <p:sp>
        <p:nvSpPr>
          <p:cNvPr id="20" name="Прямоугольник 19"/>
          <p:cNvSpPr/>
          <p:nvPr/>
        </p:nvSpPr>
        <p:spPr>
          <a:xfrm>
            <a:off x="4761488" y="9708468"/>
            <a:ext cx="1060106" cy="707886"/>
          </a:xfrm>
          <a:prstGeom prst="rect">
            <a:avLst/>
          </a:prstGeom>
        </p:spPr>
        <p:txBody>
          <a:bodyPr wrap="square">
            <a:spAutoFit/>
          </a:bodyPr>
          <a:lstStyle/>
          <a:p>
            <a:r>
              <a:rPr lang="kk-KZ" sz="1000" dirty="0">
                <a:solidFill>
                  <a:schemeClr val="accent5"/>
                </a:solidFill>
              </a:rPr>
              <a:t>Корректорлар- </a:t>
            </a:r>
          </a:p>
          <a:p>
            <a:r>
              <a:rPr lang="kk-KZ" sz="1000" dirty="0">
                <a:solidFill>
                  <a:schemeClr val="accent5"/>
                </a:solidFill>
              </a:rPr>
              <a:t>мектеп </a:t>
            </a:r>
            <a:r>
              <a:rPr lang="kk-KZ" sz="1000" dirty="0" smtClean="0">
                <a:solidFill>
                  <a:schemeClr val="accent5"/>
                </a:solidFill>
              </a:rPr>
              <a:t>парламенті,  «Жас Ұлан»</a:t>
            </a:r>
            <a:endParaRPr lang="kk-KZ" sz="1000" dirty="0">
              <a:solidFill>
                <a:schemeClr val="accent5"/>
              </a:solidFill>
            </a:endParaRPr>
          </a:p>
        </p:txBody>
      </p:sp>
      <p:sp>
        <p:nvSpPr>
          <p:cNvPr id="21" name="Прямоугольник 20"/>
          <p:cNvSpPr/>
          <p:nvPr/>
        </p:nvSpPr>
        <p:spPr>
          <a:xfrm>
            <a:off x="5871817" y="9619555"/>
            <a:ext cx="1677965" cy="861774"/>
          </a:xfrm>
          <a:prstGeom prst="rect">
            <a:avLst/>
          </a:prstGeom>
        </p:spPr>
        <p:txBody>
          <a:bodyPr wrap="square">
            <a:spAutoFit/>
          </a:bodyPr>
          <a:lstStyle/>
          <a:p>
            <a:r>
              <a:rPr lang="kk-KZ" sz="1000" dirty="0">
                <a:solidFill>
                  <a:schemeClr val="accent5"/>
                </a:solidFill>
              </a:rPr>
              <a:t>Мекен – жайымыз</a:t>
            </a:r>
          </a:p>
          <a:p>
            <a:r>
              <a:rPr lang="kk-KZ" sz="1000" dirty="0">
                <a:solidFill>
                  <a:schemeClr val="accent5"/>
                </a:solidFill>
              </a:rPr>
              <a:t> Ерубаева  43 А</a:t>
            </a:r>
          </a:p>
          <a:p>
            <a:r>
              <a:rPr lang="en-US" sz="1000" dirty="0">
                <a:solidFill>
                  <a:schemeClr val="accent5"/>
                </a:solidFill>
              </a:rPr>
              <a:t>e-</a:t>
            </a:r>
            <a:r>
              <a:rPr lang="en-US" sz="1000" dirty="0" err="1">
                <a:solidFill>
                  <a:schemeClr val="accent5"/>
                </a:solidFill>
              </a:rPr>
              <a:t>mai</a:t>
            </a:r>
            <a:r>
              <a:rPr lang="kk-KZ" sz="1000" dirty="0">
                <a:solidFill>
                  <a:schemeClr val="accent5"/>
                </a:solidFill>
              </a:rPr>
              <a:t>:</a:t>
            </a:r>
            <a:r>
              <a:rPr lang="en-US" sz="1000" dirty="0">
                <a:solidFill>
                  <a:schemeClr val="accent5"/>
                </a:solidFill>
              </a:rPr>
              <a:t> </a:t>
            </a:r>
            <a:r>
              <a:rPr lang="en-US" sz="1000" dirty="0" err="1">
                <a:solidFill>
                  <a:schemeClr val="accent5"/>
                </a:solidFill>
              </a:rPr>
              <a:t>sch</a:t>
            </a:r>
            <a:r>
              <a:rPr lang="en-US" sz="1000" dirty="0">
                <a:solidFill>
                  <a:schemeClr val="accent5"/>
                </a:solidFill>
              </a:rPr>
              <a:t> 92 @kargoo.kz</a:t>
            </a:r>
            <a:endParaRPr lang="kk-KZ" sz="1000" dirty="0">
              <a:solidFill>
                <a:schemeClr val="accent5"/>
              </a:solidFill>
            </a:endParaRPr>
          </a:p>
          <a:p>
            <a:r>
              <a:rPr lang="kk-KZ" sz="1000" dirty="0">
                <a:solidFill>
                  <a:schemeClr val="accent5"/>
                </a:solidFill>
              </a:rPr>
              <a:t>Байланыс телефондары: 8(7212)479239</a:t>
            </a:r>
            <a:endParaRPr lang="ru-RU" sz="1000" dirty="0">
              <a:solidFill>
                <a:schemeClr val="accent5"/>
              </a:solidFill>
            </a:endParaRPr>
          </a:p>
        </p:txBody>
      </p:sp>
    </p:spTree>
    <p:extLst>
      <p:ext uri="{BB962C8B-B14F-4D97-AF65-F5344CB8AC3E}">
        <p14:creationId xmlns:p14="http://schemas.microsoft.com/office/powerpoint/2010/main" val="95347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45a4ffe-9992-4d3f-bd6f-df7489a29c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537" y="4356"/>
            <a:ext cx="1055688"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186" y="10361480"/>
            <a:ext cx="1154112" cy="298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861" y="10370710"/>
            <a:ext cx="1154113" cy="298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064" y="10393826"/>
            <a:ext cx="1154112" cy="298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549" y="10387342"/>
            <a:ext cx="1155700" cy="300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2249" y="10365370"/>
            <a:ext cx="1155700" cy="300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9" name="Picture 11"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5208" y="4760"/>
            <a:ext cx="1155700" cy="300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0" name="Picture 12" descr="345a4ffe-9992-4d3f-bd6f-df7489a29c9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98" y="10367588"/>
            <a:ext cx="1003300" cy="280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2" name="Picture 14"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6" y="2964044"/>
            <a:ext cx="293688" cy="139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4" name="Picture 16"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3" y="5812298"/>
            <a:ext cx="293688" cy="139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5" name="Picture 17"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8" y="4368150"/>
            <a:ext cx="293688"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6" name="Picture 18"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 y="7256618"/>
            <a:ext cx="293688" cy="139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7" name="Picture 19"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6" y="188120"/>
            <a:ext cx="293687" cy="139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8" name="Picture 20"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369" y="4420321"/>
            <a:ext cx="292100" cy="1395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9" name="Picture 21"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369" y="5882481"/>
            <a:ext cx="292100" cy="1395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0" name="Picture 22"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941" y="3008314"/>
            <a:ext cx="292100"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1" name="Picture 2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354" y="1593582"/>
            <a:ext cx="293687"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2" name="Picture 24"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0030" y="7319618"/>
            <a:ext cx="292100" cy="1395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3" name="Picture 25"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5623" y="8756755"/>
            <a:ext cx="292100"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7"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64" y="6310502"/>
            <a:ext cx="2368550" cy="32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8"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0169" y="6564665"/>
            <a:ext cx="1023938" cy="1165225"/>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79"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464" y="6857626"/>
            <a:ext cx="912812" cy="1139825"/>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7645" y="7819491"/>
            <a:ext cx="912813" cy="1139825"/>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1"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769" y="8176908"/>
            <a:ext cx="914400" cy="1120775"/>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2" name="Picture 34" descr="WhatsApp Image 2024-03-12 at 0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63551" y="2468753"/>
            <a:ext cx="2311400" cy="3046413"/>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4"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12547" flipH="1">
            <a:off x="1359058" y="-606541"/>
            <a:ext cx="2073238" cy="42690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85" name="Picture 3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94" y="336103"/>
            <a:ext cx="1591801" cy="1374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8"/>
          <p:cNvSpPr txBox="1">
            <a:spLocks noChangeArrowheads="1"/>
          </p:cNvSpPr>
          <p:nvPr/>
        </p:nvSpPr>
        <p:spPr bwMode="auto">
          <a:xfrm>
            <a:off x="1919205" y="267068"/>
            <a:ext cx="5330825" cy="1730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ts val="1400"/>
              </a:spcAft>
            </a:pPr>
            <a:r>
              <a:rPr lang="kk-KZ" altLang="en-US" sz="1200" b="1" dirty="0">
                <a:solidFill>
                  <a:srgbClr val="C00000"/>
                </a:solidFill>
                <a:latin typeface="Times New Roman" panose="02020603050405020304" pitchFamily="18" charset="0"/>
              </a:rPr>
              <a:t>Біздің халқымызда </a:t>
            </a:r>
            <a:r>
              <a:rPr lang="en-US" altLang="en-US" sz="1200" b="1" dirty="0">
                <a:solidFill>
                  <a:srgbClr val="C00000"/>
                </a:solidFill>
                <a:latin typeface="Times New Roman" panose="02020603050405020304" pitchFamily="18" charset="0"/>
              </a:rPr>
              <a:t>«</a:t>
            </a:r>
            <a:r>
              <a:rPr lang="kk-KZ" altLang="en-US" sz="1200" b="1" dirty="0">
                <a:solidFill>
                  <a:srgbClr val="C00000"/>
                </a:solidFill>
                <a:latin typeface="Times New Roman" panose="02020603050405020304" pitchFamily="18" charset="0"/>
              </a:rPr>
              <a:t>Қыз</a:t>
            </a:r>
            <a:r>
              <a:rPr lang="en-US" altLang="en-US" sz="1200" b="1" dirty="0">
                <a:solidFill>
                  <a:srgbClr val="C00000"/>
                </a:solidFill>
                <a:latin typeface="Times New Roman" panose="02020603050405020304" pitchFamily="18" charset="0"/>
              </a:rPr>
              <a:t>» </a:t>
            </a:r>
            <a:r>
              <a:rPr lang="kk-KZ" altLang="en-US" sz="1200" b="1" dirty="0">
                <a:solidFill>
                  <a:srgbClr val="C00000"/>
                </a:solidFill>
                <a:latin typeface="Times New Roman" panose="02020603050405020304" pitchFamily="18" charset="0"/>
              </a:rPr>
              <a:t>деген сөздің өзі әдеміліктің, әдептіліктің, сұлулықтың символы ретінде қолданылады. Қыз баланы қазақта кішкентайынан мәпелеп, аялап, қанаттыға қақтырмай, тұмсықтыға шоқыттырмай  нәзіктік пен пәктікті, инабаттылықты әрбір қазақ қызының бойына сіңіріп өсірген.                                                                                                                     Ұлттық салт—дәстүрді дәріптеу айлығы аясында 5 –7 және 8 -10 сынып қыздары арасында  </a:t>
            </a:r>
            <a:r>
              <a:rPr lang="en-US" altLang="en-US" sz="1200" b="1" dirty="0">
                <a:solidFill>
                  <a:srgbClr val="C00000"/>
                </a:solidFill>
                <a:latin typeface="Times New Roman" panose="02020603050405020304" pitchFamily="18" charset="0"/>
              </a:rPr>
              <a:t>«</a:t>
            </a:r>
            <a:r>
              <a:rPr lang="kk-KZ" altLang="en-US" sz="1200" b="1" dirty="0">
                <a:solidFill>
                  <a:srgbClr val="C00000"/>
                </a:solidFill>
                <a:latin typeface="Times New Roman" panose="02020603050405020304" pitchFamily="18" charset="0"/>
              </a:rPr>
              <a:t>Бұрымды ару</a:t>
            </a:r>
            <a:r>
              <a:rPr lang="en-US" altLang="en-US" sz="1200" b="1" dirty="0">
                <a:solidFill>
                  <a:srgbClr val="C00000"/>
                </a:solidFill>
                <a:latin typeface="Times New Roman" panose="02020603050405020304" pitchFamily="18" charset="0"/>
              </a:rPr>
              <a:t>» </a:t>
            </a:r>
            <a:r>
              <a:rPr lang="kk-KZ" altLang="en-US" sz="1200" b="1" dirty="0">
                <a:solidFill>
                  <a:srgbClr val="C00000"/>
                </a:solidFill>
                <a:latin typeface="Times New Roman" panose="02020603050405020304" pitchFamily="18" charset="0"/>
              </a:rPr>
              <a:t>және </a:t>
            </a:r>
            <a:r>
              <a:rPr lang="en-US" altLang="en-US" sz="1200" b="1" dirty="0">
                <a:solidFill>
                  <a:srgbClr val="C00000"/>
                </a:solidFill>
                <a:latin typeface="Times New Roman" panose="02020603050405020304" pitchFamily="18" charset="0"/>
              </a:rPr>
              <a:t>«</a:t>
            </a:r>
            <a:r>
              <a:rPr lang="kk-KZ" altLang="en-US" sz="1200" b="1" dirty="0">
                <a:solidFill>
                  <a:srgbClr val="C00000"/>
                </a:solidFill>
                <a:latin typeface="Times New Roman" panose="02020603050405020304" pitchFamily="18" charset="0"/>
              </a:rPr>
              <a:t>Мейірім</a:t>
            </a:r>
            <a:r>
              <a:rPr lang="en-US" altLang="en-US" sz="1200" b="1" dirty="0">
                <a:solidFill>
                  <a:srgbClr val="C00000"/>
                </a:solidFill>
                <a:latin typeface="Times New Roman" panose="02020603050405020304" pitchFamily="18" charset="0"/>
              </a:rPr>
              <a:t>» </a:t>
            </a:r>
            <a:r>
              <a:rPr lang="kk-KZ" altLang="en-US" sz="1200" b="1" dirty="0">
                <a:solidFill>
                  <a:srgbClr val="C00000"/>
                </a:solidFill>
                <a:latin typeface="Times New Roman" panose="02020603050405020304" pitchFamily="18" charset="0"/>
              </a:rPr>
              <a:t>аналар мектебі жоспарына сәйкес </a:t>
            </a:r>
            <a:r>
              <a:rPr lang="en-US" altLang="en-US" sz="1200" b="1" dirty="0">
                <a:solidFill>
                  <a:srgbClr val="C00000"/>
                </a:solidFill>
                <a:latin typeface="Times New Roman" panose="02020603050405020304" pitchFamily="18" charset="0"/>
              </a:rPr>
              <a:t>«</a:t>
            </a:r>
            <a:r>
              <a:rPr lang="kk-KZ" altLang="en-US" sz="1200" b="1" dirty="0">
                <a:solidFill>
                  <a:srgbClr val="C00000"/>
                </a:solidFill>
                <a:latin typeface="Times New Roman" panose="02020603050405020304" pitchFamily="18" charset="0"/>
              </a:rPr>
              <a:t>Қыз еркем, анасымен көркем</a:t>
            </a:r>
            <a:r>
              <a:rPr lang="en-US" altLang="en-US" sz="1200" b="1" dirty="0">
                <a:solidFill>
                  <a:srgbClr val="C00000"/>
                </a:solidFill>
                <a:latin typeface="Times New Roman" panose="02020603050405020304" pitchFamily="18" charset="0"/>
              </a:rPr>
              <a:t>» </a:t>
            </a:r>
            <a:r>
              <a:rPr lang="kk-KZ" altLang="en-US" sz="1200" b="1" dirty="0">
                <a:solidFill>
                  <a:srgbClr val="C00000"/>
                </a:solidFill>
                <a:latin typeface="Times New Roman" panose="02020603050405020304" pitchFamily="18" charset="0"/>
              </a:rPr>
              <a:t>тақырыбында бастауыш сыныптың  қыз балалары мен аналары арасында сайыс өтті.   </a:t>
            </a:r>
            <a:endParaRPr lang="en-US" altLang="en-US" dirty="0">
              <a:latin typeface="Arial" panose="020B0604020202020204" pitchFamily="34" charset="0"/>
            </a:endParaRPr>
          </a:p>
        </p:txBody>
      </p:sp>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2926557" y="2439377"/>
            <a:ext cx="2004608" cy="3121579"/>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 40"/>
          <p:cNvGrpSpPr>
            <a:grpSpLocks/>
          </p:cNvGrpSpPr>
          <p:nvPr/>
        </p:nvGrpSpPr>
        <p:grpSpPr bwMode="auto">
          <a:xfrm>
            <a:off x="338681" y="5530235"/>
            <a:ext cx="6534150" cy="923925"/>
            <a:chOff x="108254623" y="109320900"/>
            <a:chExt cx="3858305" cy="1714500"/>
          </a:xfrm>
        </p:grpSpPr>
        <p:sp>
          <p:nvSpPr>
            <p:cNvPr id="4" name="Rectangle 41" hidden="1"/>
            <p:cNvSpPr>
              <a:spLocks noChangeArrowheads="1"/>
            </p:cNvSpPr>
            <p:nvPr/>
          </p:nvSpPr>
          <p:spPr bwMode="auto">
            <a:xfrm>
              <a:off x="108254623" y="109320900"/>
              <a:ext cx="3858305" cy="17145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 name="Group 42"/>
            <p:cNvGrpSpPr>
              <a:grpSpLocks/>
            </p:cNvGrpSpPr>
            <p:nvPr/>
          </p:nvGrpSpPr>
          <p:grpSpPr bwMode="auto">
            <a:xfrm>
              <a:off x="108254623" y="109320900"/>
              <a:ext cx="3858305" cy="1714500"/>
              <a:chOff x="108254623" y="109320900"/>
              <a:chExt cx="3858305" cy="1714500"/>
            </a:xfrm>
          </p:grpSpPr>
          <p:grpSp>
            <p:nvGrpSpPr>
              <p:cNvPr id="6" name="Group 43"/>
              <p:cNvGrpSpPr>
                <a:grpSpLocks/>
              </p:cNvGrpSpPr>
              <p:nvPr/>
            </p:nvGrpSpPr>
            <p:grpSpPr bwMode="auto">
              <a:xfrm>
                <a:off x="108254623" y="109320900"/>
                <a:ext cx="3858305" cy="1714500"/>
                <a:chOff x="108254623" y="109320900"/>
                <a:chExt cx="3858305" cy="1714500"/>
              </a:xfrm>
            </p:grpSpPr>
            <p:sp>
              <p:nvSpPr>
                <p:cNvPr id="8" name="AutoShape 44"/>
                <p:cNvSpPr>
                  <a:spLocks noChangeArrowheads="1"/>
                </p:cNvSpPr>
                <p:nvPr/>
              </p:nvSpPr>
              <p:spPr bwMode="auto">
                <a:xfrm>
                  <a:off x="108254623" y="109320900"/>
                  <a:ext cx="3858305" cy="1714500"/>
                </a:xfrm>
                <a:prstGeom prst="plaque">
                  <a:avLst>
                    <a:gd name="adj" fmla="val 20852"/>
                  </a:avLst>
                </a:prstGeom>
                <a:solidFill>
                  <a:srgbClr val="FFFFFF"/>
                </a:solidFill>
                <a:ln w="12700" algn="in">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45"/>
                <p:cNvSpPr>
                  <a:spLocks noChangeArrowheads="1"/>
                </p:cNvSpPr>
                <p:nvPr/>
              </p:nvSpPr>
              <p:spPr bwMode="auto">
                <a:xfrm>
                  <a:off x="108327581" y="109395910"/>
                  <a:ext cx="3714750" cy="1564481"/>
                </a:xfrm>
                <a:prstGeom prst="plaque">
                  <a:avLst>
                    <a:gd name="adj" fmla="val 12787"/>
                  </a:avLst>
                </a:prstGeom>
                <a:solidFill>
                  <a:srgbClr val="FAD8C1"/>
                </a:solidFill>
                <a:ln w="22225" cap="rnd" algn="ctr">
                  <a:solidFill>
                    <a:srgbClr val="9E9E9E"/>
                  </a:solidFill>
                  <a:prstDash val="sysDot"/>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Text Box 46"/>
              <p:cNvSpPr txBox="1">
                <a:spLocks noChangeArrowheads="1"/>
              </p:cNvSpPr>
              <p:nvPr/>
            </p:nvSpPr>
            <p:spPr bwMode="auto">
              <a:xfrm>
                <a:off x="108812176" y="109671056"/>
                <a:ext cx="2743200" cy="1131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endParaRPr lang="en-US" altLang="en-US">
                  <a:latin typeface="Arial" panose="020B0604020202020204" pitchFamily="34" charset="0"/>
                </a:endParaRPr>
              </a:p>
            </p:txBody>
          </p:sp>
        </p:grpSp>
      </p:grpSp>
      <p:sp>
        <p:nvSpPr>
          <p:cNvPr id="10" name="Text Box 47"/>
          <p:cNvSpPr txBox="1">
            <a:spLocks noChangeArrowheads="1"/>
          </p:cNvSpPr>
          <p:nvPr/>
        </p:nvSpPr>
        <p:spPr bwMode="auto">
          <a:xfrm>
            <a:off x="546229" y="5636839"/>
            <a:ext cx="6118122" cy="6987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ts val="1400"/>
              </a:spcAft>
            </a:pPr>
            <a:r>
              <a:rPr lang="kk-KZ" altLang="en-US" sz="1200" b="1" dirty="0">
                <a:solidFill>
                  <a:srgbClr val="3333CC"/>
                </a:solidFill>
                <a:latin typeface="Calibri" panose="020F0502020204030204" pitchFamily="34" charset="0"/>
              </a:rPr>
              <a:t>Қазіргідей ақпарат заманында жан-жақты білімділік өзекті мәселе. Білімділік – заман талабы. Еліміздің болашағы көркейіп, өркениетті елдер қатарына қосылуы бүгінгі ұрпақ бейнесінен көрінеді. Білім -өркениетке жеткізетін құрал. </a:t>
            </a:r>
            <a:endParaRPr lang="en-US" altLang="en-US" dirty="0">
              <a:latin typeface="Arial" panose="020B0604020202020204" pitchFamily="34" charset="0"/>
            </a:endParaRPr>
          </a:p>
        </p:txBody>
      </p:sp>
      <p:pic>
        <p:nvPicPr>
          <p:cNvPr id="2111"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358" y="6449912"/>
            <a:ext cx="2473325" cy="32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12" name="Picture 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5025" y="6443551"/>
            <a:ext cx="1831599" cy="1839843"/>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3" name="Picture 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36305" y="6095277"/>
            <a:ext cx="1747062" cy="1863041"/>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 name="Group 66"/>
          <p:cNvGrpSpPr>
            <a:grpSpLocks/>
          </p:cNvGrpSpPr>
          <p:nvPr/>
        </p:nvGrpSpPr>
        <p:grpSpPr bwMode="auto">
          <a:xfrm>
            <a:off x="2607945" y="8170852"/>
            <a:ext cx="2028360" cy="852385"/>
            <a:chOff x="108812175" y="107567069"/>
            <a:chExt cx="2777342" cy="4821360"/>
          </a:xfrm>
        </p:grpSpPr>
        <p:sp>
          <p:nvSpPr>
            <p:cNvPr id="23" name="Rectangle 67" hidden="1"/>
            <p:cNvSpPr>
              <a:spLocks noChangeArrowheads="1"/>
            </p:cNvSpPr>
            <p:nvPr/>
          </p:nvSpPr>
          <p:spPr bwMode="auto">
            <a:xfrm>
              <a:off x="108812175" y="108806550"/>
              <a:ext cx="2743200" cy="2743200"/>
            </a:xfrm>
            <a:prstGeom prst="rect">
              <a:avLst/>
            </a:prstGeom>
            <a:solidFill>
              <a:srgbClr val="FFFFFF"/>
            </a:solidFill>
            <a:ln w="9525" algn="ctr">
              <a:solidFill>
                <a:srgbClr val="00B0F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4" name="Group 68"/>
            <p:cNvGrpSpPr>
              <a:grpSpLocks/>
            </p:cNvGrpSpPr>
            <p:nvPr/>
          </p:nvGrpSpPr>
          <p:grpSpPr bwMode="auto">
            <a:xfrm>
              <a:off x="108812175" y="107567069"/>
              <a:ext cx="2777342" cy="4821360"/>
              <a:chOff x="108812175" y="107567069"/>
              <a:chExt cx="2777342" cy="4821360"/>
            </a:xfrm>
          </p:grpSpPr>
          <p:sp>
            <p:nvSpPr>
              <p:cNvPr id="25" name="AutoShape 69"/>
              <p:cNvSpPr>
                <a:spLocks noChangeArrowheads="1"/>
              </p:cNvSpPr>
              <p:nvPr/>
            </p:nvSpPr>
            <p:spPr bwMode="auto">
              <a:xfrm>
                <a:off x="108812175" y="108806550"/>
                <a:ext cx="2743200" cy="2743200"/>
              </a:xfrm>
              <a:prstGeom prst="plaque">
                <a:avLst>
                  <a:gd name="adj" fmla="val 13829"/>
                </a:avLst>
              </a:prstGeom>
              <a:noFill/>
              <a:ln w="6350" algn="in">
                <a:solidFill>
                  <a:srgbClr val="00B0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AutoShape 70"/>
              <p:cNvSpPr>
                <a:spLocks noChangeArrowheads="1"/>
              </p:cNvSpPr>
              <p:nvPr/>
            </p:nvSpPr>
            <p:spPr bwMode="auto">
              <a:xfrm>
                <a:off x="108952318" y="107567069"/>
                <a:ext cx="2637199" cy="4821360"/>
              </a:xfrm>
              <a:prstGeom prst="plaque">
                <a:avLst>
                  <a:gd name="adj" fmla="val 13745"/>
                </a:avLst>
              </a:prstGeom>
              <a:solidFill>
                <a:srgbClr val="DFEBF7"/>
              </a:solidFill>
              <a:ln w="19050" cap="rnd" algn="ctr">
                <a:solidFill>
                  <a:srgbClr val="00B0F0"/>
                </a:solidFill>
                <a:prstDash val="sysDot"/>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r>
                  <a:rPr lang="kk-KZ" altLang="en-US" sz="1100" b="1" dirty="0">
                    <a:solidFill>
                      <a:srgbClr val="3333CC"/>
                    </a:solidFill>
                    <a:latin typeface="Calibri" panose="020F0502020204030204" pitchFamily="34" charset="0"/>
                  </a:rPr>
                  <a:t>Ғылыми жобалар байқауның   </a:t>
                </a:r>
                <a:r>
                  <a:rPr lang="en-US" altLang="en-US" sz="1100" b="1" dirty="0">
                    <a:solidFill>
                      <a:srgbClr val="3333CC"/>
                    </a:solidFill>
                    <a:latin typeface="Calibri" panose="020F0502020204030204" pitchFamily="34" charset="0"/>
                  </a:rPr>
                  <a:t>II </a:t>
                </a:r>
                <a:r>
                  <a:rPr lang="kk-KZ" altLang="en-US" sz="1100" b="1" dirty="0">
                    <a:solidFill>
                      <a:srgbClr val="3333CC"/>
                    </a:solidFill>
                    <a:latin typeface="Calibri" panose="020F0502020204030204" pitchFamily="34" charset="0"/>
                  </a:rPr>
                  <a:t>орын иегерлері  Сейткамал Айзере, Матай  Ханзада</a:t>
                </a:r>
                <a:endParaRPr lang="en-US" altLang="en-US" dirty="0">
                  <a:latin typeface="Arial" panose="020B0604020202020204" pitchFamily="34" charset="0"/>
                </a:endParaRPr>
              </a:p>
            </p:txBody>
          </p:sp>
        </p:grpSp>
      </p:grpSp>
      <p:pic>
        <p:nvPicPr>
          <p:cNvPr id="2119" name="Picture 71" descr="&lt;EMPTY&g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5369" y="7770019"/>
            <a:ext cx="1143000" cy="114300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0" name="Picture 72" descr="&lt;EMPTY&g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5369" y="7770019"/>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21" name="Picture 73" descr="&lt;EMPTY&g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5369" y="7770019"/>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22" name="Picture 74" descr="&lt;EMPTY&g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5369" y="7770019"/>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 name="AutoShape 82"/>
          <p:cNvSpPr>
            <a:spLocks noChangeArrowheads="1"/>
          </p:cNvSpPr>
          <p:nvPr/>
        </p:nvSpPr>
        <p:spPr bwMode="auto">
          <a:xfrm>
            <a:off x="4589135" y="7530904"/>
            <a:ext cx="2505665" cy="774700"/>
          </a:xfrm>
          <a:prstGeom prst="wave">
            <a:avLst>
              <a:gd name="adj1" fmla="val 13005"/>
              <a:gd name="adj2" fmla="val 0"/>
            </a:avLst>
          </a:prstGeom>
          <a:solidFill>
            <a:srgbClr val="BEE395"/>
          </a:solidFill>
          <a:ln w="25400" algn="ctr">
            <a:solidFill>
              <a:srgbClr val="BEE39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r>
              <a:rPr lang="en-US" altLang="en-US" sz="1000">
                <a:solidFill>
                  <a:srgbClr val="C00000"/>
                </a:solidFill>
                <a:latin typeface="Calibri" panose="020F0502020204030204" pitchFamily="34" charset="0"/>
              </a:rPr>
              <a:t>«</a:t>
            </a:r>
            <a:r>
              <a:rPr lang="kk-KZ" altLang="en-US" sz="900">
                <a:solidFill>
                  <a:srgbClr val="C00000"/>
                </a:solidFill>
                <a:latin typeface="Calibri" panose="020F0502020204030204" pitchFamily="34" charset="0"/>
              </a:rPr>
              <a:t>Бояулар құпиясының</a:t>
            </a:r>
            <a:r>
              <a:rPr lang="en-US" altLang="en-US" sz="900">
                <a:solidFill>
                  <a:srgbClr val="C00000"/>
                </a:solidFill>
                <a:latin typeface="Calibri" panose="020F0502020204030204" pitchFamily="34" charset="0"/>
              </a:rPr>
              <a:t>»  </a:t>
            </a:r>
            <a:r>
              <a:rPr lang="kk-KZ" altLang="en-US" sz="900">
                <a:solidFill>
                  <a:srgbClr val="C00000"/>
                </a:solidFill>
                <a:latin typeface="Calibri" panose="020F0502020204030204" pitchFamily="34" charset="0"/>
              </a:rPr>
              <a:t>бас жүлдегері Мұртазина Амина</a:t>
            </a:r>
            <a:endParaRPr lang="en-US" altLang="en-US">
              <a:latin typeface="Arial" panose="020B0604020202020204" pitchFamily="34" charset="0"/>
            </a:endParaRPr>
          </a:p>
        </p:txBody>
      </p:sp>
      <p:pic>
        <p:nvPicPr>
          <p:cNvPr id="2131" name="Picture 8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98870" y="8073130"/>
            <a:ext cx="2119313" cy="1589087"/>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2" name="Picture 84" descr="Pile of Book 向量例证. 插画包括有信息, 钉书匠, 纸张, 书店, 小说, 许多, 背包- 233976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70478" y="6700210"/>
            <a:ext cx="685292" cy="6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5" name="Picture 9"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 y="30546"/>
            <a:ext cx="1154113" cy="298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6" name="Picture 27"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9829"/>
            <a:ext cx="293688"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7" name="Picture 28"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6" y="1566322"/>
            <a:ext cx="293688" cy="1395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8" name="Picture 35" descr="WhatsApp Image 2024-03-12 at 0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6142" y="2405007"/>
            <a:ext cx="2582862" cy="315595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9" name="Group 75"/>
          <p:cNvGrpSpPr>
            <a:grpSpLocks/>
          </p:cNvGrpSpPr>
          <p:nvPr/>
        </p:nvGrpSpPr>
        <p:grpSpPr bwMode="auto">
          <a:xfrm>
            <a:off x="3551639" y="9563841"/>
            <a:ext cx="3715937" cy="815223"/>
            <a:chOff x="108254623" y="109320900"/>
            <a:chExt cx="3858305" cy="1714500"/>
          </a:xfrm>
        </p:grpSpPr>
        <p:sp>
          <p:nvSpPr>
            <p:cNvPr id="90" name="Rectangle 76" hidden="1"/>
            <p:cNvSpPr>
              <a:spLocks noChangeArrowheads="1"/>
            </p:cNvSpPr>
            <p:nvPr/>
          </p:nvSpPr>
          <p:spPr bwMode="auto">
            <a:xfrm>
              <a:off x="108254623" y="109320900"/>
              <a:ext cx="3858305" cy="17145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1" name="Group 77"/>
            <p:cNvGrpSpPr>
              <a:grpSpLocks/>
            </p:cNvGrpSpPr>
            <p:nvPr/>
          </p:nvGrpSpPr>
          <p:grpSpPr bwMode="auto">
            <a:xfrm>
              <a:off x="108254623" y="109320900"/>
              <a:ext cx="3858305" cy="1714500"/>
              <a:chOff x="108254623" y="109320900"/>
              <a:chExt cx="3858305" cy="1714500"/>
            </a:xfrm>
          </p:grpSpPr>
          <p:grpSp>
            <p:nvGrpSpPr>
              <p:cNvPr id="92" name="Group 78"/>
              <p:cNvGrpSpPr>
                <a:grpSpLocks/>
              </p:cNvGrpSpPr>
              <p:nvPr/>
            </p:nvGrpSpPr>
            <p:grpSpPr bwMode="auto">
              <a:xfrm>
                <a:off x="108254623" y="109320900"/>
                <a:ext cx="3858305" cy="1714500"/>
                <a:chOff x="108254623" y="109320900"/>
                <a:chExt cx="3858305" cy="1714500"/>
              </a:xfrm>
            </p:grpSpPr>
            <p:sp>
              <p:nvSpPr>
                <p:cNvPr id="94" name="AutoShape 79"/>
                <p:cNvSpPr>
                  <a:spLocks noChangeArrowheads="1"/>
                </p:cNvSpPr>
                <p:nvPr/>
              </p:nvSpPr>
              <p:spPr bwMode="auto">
                <a:xfrm>
                  <a:off x="108254623" y="109320900"/>
                  <a:ext cx="3858305" cy="1714500"/>
                </a:xfrm>
                <a:prstGeom prst="plaque">
                  <a:avLst>
                    <a:gd name="adj" fmla="val 20852"/>
                  </a:avLst>
                </a:prstGeom>
                <a:solidFill>
                  <a:srgbClr val="FFFFFF"/>
                </a:solidFill>
                <a:ln w="12700" algn="in">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AutoShape 80"/>
                <p:cNvSpPr>
                  <a:spLocks noChangeArrowheads="1"/>
                </p:cNvSpPr>
                <p:nvPr/>
              </p:nvSpPr>
              <p:spPr bwMode="auto">
                <a:xfrm>
                  <a:off x="108327581" y="109395910"/>
                  <a:ext cx="3714750" cy="1564481"/>
                </a:xfrm>
                <a:prstGeom prst="plaque">
                  <a:avLst>
                    <a:gd name="adj" fmla="val 12787"/>
                  </a:avLst>
                </a:prstGeom>
                <a:solidFill>
                  <a:srgbClr val="FAD8C1"/>
                </a:solidFill>
                <a:ln w="22225" cap="rnd" algn="ctr">
                  <a:solidFill>
                    <a:srgbClr val="9E9E9E"/>
                  </a:solidFill>
                  <a:prstDash val="sysDot"/>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3" name="Text Box 81"/>
              <p:cNvSpPr txBox="1">
                <a:spLocks noChangeArrowheads="1"/>
              </p:cNvSpPr>
              <p:nvPr/>
            </p:nvSpPr>
            <p:spPr bwMode="auto">
              <a:xfrm>
                <a:off x="108812176" y="109671056"/>
                <a:ext cx="2743200" cy="1131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r>
                  <a:rPr lang="ru-RU" altLang="en-US" sz="1400" i="1">
                    <a:solidFill>
                      <a:srgbClr val="000000"/>
                    </a:solidFill>
                    <a:latin typeface="Calibri" panose="020F0502020204030204" pitchFamily="34" charset="0"/>
                  </a:rPr>
                  <a:t> </a:t>
                </a:r>
                <a:r>
                  <a:rPr lang="en-US" altLang="en-US" sz="1100" b="1" i="1">
                    <a:solidFill>
                      <a:srgbClr val="C00000"/>
                    </a:solidFill>
                    <a:latin typeface="Calibri" panose="020F0502020204030204" pitchFamily="34" charset="0"/>
                  </a:rPr>
                  <a:t>«ZIATKERLIK  MODERNIZASIA” </a:t>
                </a:r>
                <a:r>
                  <a:rPr lang="kk-KZ" altLang="en-US" sz="1100" b="1" i="1">
                    <a:solidFill>
                      <a:srgbClr val="C00000"/>
                    </a:solidFill>
                    <a:latin typeface="Calibri" panose="020F0502020204030204" pitchFamily="34" charset="0"/>
                  </a:rPr>
                  <a:t>жобасы  </a:t>
                </a:r>
                <a:r>
                  <a:rPr lang="en-US" altLang="en-US" sz="1100" b="1" i="1">
                    <a:solidFill>
                      <a:srgbClr val="C00000"/>
                    </a:solidFill>
                    <a:latin typeface="Calibri" panose="020F0502020204030204" pitchFamily="34" charset="0"/>
                  </a:rPr>
                  <a:t>II </a:t>
                </a:r>
                <a:r>
                  <a:rPr lang="kk-KZ" altLang="en-US" sz="1100" b="1" i="1">
                    <a:solidFill>
                      <a:srgbClr val="C00000"/>
                    </a:solidFill>
                    <a:latin typeface="Calibri" panose="020F0502020204030204" pitchFamily="34" charset="0"/>
                  </a:rPr>
                  <a:t>орын иегерлері Тасыбай Амина және Сәлкебай Жібек</a:t>
                </a:r>
                <a:endParaRPr lang="en-US" altLang="en-US">
                  <a:latin typeface="Arial" panose="020B0604020202020204" pitchFamily="34" charset="0"/>
                </a:endParaRPr>
              </a:p>
            </p:txBody>
          </p:sp>
        </p:grpSp>
      </p:grpSp>
      <p:grpSp>
        <p:nvGrpSpPr>
          <p:cNvPr id="96" name="Group 48"/>
          <p:cNvGrpSpPr>
            <a:grpSpLocks/>
          </p:cNvGrpSpPr>
          <p:nvPr/>
        </p:nvGrpSpPr>
        <p:grpSpPr bwMode="auto">
          <a:xfrm>
            <a:off x="34925" y="9346581"/>
            <a:ext cx="3263900" cy="917575"/>
            <a:chOff x="107948963" y="109142890"/>
            <a:chExt cx="4469464" cy="2043062"/>
          </a:xfrm>
        </p:grpSpPr>
        <p:sp>
          <p:nvSpPr>
            <p:cNvPr id="97" name="Rectangle 49" hidden="1"/>
            <p:cNvSpPr>
              <a:spLocks noChangeArrowheads="1"/>
            </p:cNvSpPr>
            <p:nvPr/>
          </p:nvSpPr>
          <p:spPr bwMode="auto">
            <a:xfrm>
              <a:off x="107949122" y="109170349"/>
              <a:ext cx="4469305" cy="2015603"/>
            </a:xfrm>
            <a:prstGeom prst="rect">
              <a:avLst/>
            </a:prstGeom>
            <a:solidFill>
              <a:srgbClr val="FFE699"/>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8" name="Group 50"/>
            <p:cNvGrpSpPr>
              <a:grpSpLocks/>
            </p:cNvGrpSpPr>
            <p:nvPr/>
          </p:nvGrpSpPr>
          <p:grpSpPr bwMode="auto">
            <a:xfrm>
              <a:off x="107948963" y="109142890"/>
              <a:ext cx="4469464" cy="1954985"/>
              <a:chOff x="107948963" y="109142890"/>
              <a:chExt cx="4469464" cy="1954985"/>
            </a:xfrm>
          </p:grpSpPr>
          <p:grpSp>
            <p:nvGrpSpPr>
              <p:cNvPr id="99" name="Group 51"/>
              <p:cNvGrpSpPr>
                <a:grpSpLocks/>
              </p:cNvGrpSpPr>
              <p:nvPr/>
            </p:nvGrpSpPr>
            <p:grpSpPr bwMode="auto">
              <a:xfrm>
                <a:off x="107948963" y="109397514"/>
                <a:ext cx="2260698" cy="702090"/>
                <a:chOff x="107948963" y="109397514"/>
                <a:chExt cx="2260698" cy="702090"/>
              </a:xfrm>
            </p:grpSpPr>
            <p:pic>
              <p:nvPicPr>
                <p:cNvPr id="108" name="Picture 52" descr="CG1606"/>
                <p:cNvPicPr preferRelativeResize="0">
                  <a:picLocks noChangeArrowheads="1"/>
                </p:cNvPicPr>
                <p:nvPr/>
              </p:nvPicPr>
              <p:blipFill>
                <a:blip r:embed="rId22">
                  <a:extLst>
                    <a:ext uri="{28A0092B-C50C-407E-A947-70E740481C1C}">
                      <a14:useLocalDpi xmlns:a14="http://schemas.microsoft.com/office/drawing/2010/main" val="0"/>
                    </a:ext>
                  </a:extLst>
                </a:blip>
                <a:srcRect l="-4999" t="-4999" r="-4999" b="-4999"/>
                <a:stretch>
                  <a:fillRect/>
                </a:stretch>
              </p:blipFill>
              <p:spPr bwMode="auto">
                <a:xfrm rot="12600000">
                  <a:off x="108254676" y="109397514"/>
                  <a:ext cx="1954985" cy="689927"/>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09" name="Picture 53" descr="CG1606"/>
                <p:cNvPicPr preferRelativeResize="0">
                  <a:picLocks noChangeArrowheads="1"/>
                </p:cNvPicPr>
                <p:nvPr/>
              </p:nvPicPr>
              <p:blipFill>
                <a:blip r:embed="rId22">
                  <a:extLst>
                    <a:ext uri="{28A0092B-C50C-407E-A947-70E740481C1C}">
                      <a14:useLocalDpi xmlns:a14="http://schemas.microsoft.com/office/drawing/2010/main" val="0"/>
                    </a:ext>
                  </a:extLst>
                </a:blip>
                <a:srcRect l="-4999" t="-4999" r="-4999" b="-4999"/>
                <a:stretch>
                  <a:fillRect/>
                </a:stretch>
              </p:blipFill>
              <p:spPr bwMode="auto">
                <a:xfrm rot="12600000">
                  <a:off x="107948963" y="109409677"/>
                  <a:ext cx="1954985" cy="689927"/>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grpSp>
          <p:grpSp>
            <p:nvGrpSpPr>
              <p:cNvPr id="100" name="Group 54"/>
              <p:cNvGrpSpPr>
                <a:grpSpLocks/>
              </p:cNvGrpSpPr>
              <p:nvPr/>
            </p:nvGrpSpPr>
            <p:grpSpPr bwMode="auto">
              <a:xfrm>
                <a:off x="111631072" y="109142890"/>
                <a:ext cx="689927" cy="1954985"/>
                <a:chOff x="111631072" y="109142890"/>
                <a:chExt cx="689927" cy="1954985"/>
              </a:xfrm>
            </p:grpSpPr>
            <p:pic>
              <p:nvPicPr>
                <p:cNvPr id="106" name="Picture 55" descr="CG1606"/>
                <p:cNvPicPr preferRelativeResize="0">
                  <a:picLocks noChangeArrowheads="1"/>
                </p:cNvPicPr>
                <p:nvPr/>
              </p:nvPicPr>
              <p:blipFill>
                <a:blip r:embed="rId22">
                  <a:extLst>
                    <a:ext uri="{28A0092B-C50C-407E-A947-70E740481C1C}">
                      <a14:useLocalDpi xmlns:a14="http://schemas.microsoft.com/office/drawing/2010/main" val="0"/>
                    </a:ext>
                  </a:extLst>
                </a:blip>
                <a:srcRect l="-4999" t="-4999" r="-4999" b="-4999"/>
                <a:stretch>
                  <a:fillRect/>
                </a:stretch>
              </p:blipFill>
              <p:spPr bwMode="auto">
                <a:xfrm rot="2700000">
                  <a:off x="111319812" y="110100118"/>
                  <a:ext cx="1251410" cy="441630"/>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07" name="Picture 56" descr="CG1606"/>
                <p:cNvPicPr preferRelativeResize="0">
                  <a:picLocks noChangeArrowheads="1"/>
                </p:cNvPicPr>
                <p:nvPr/>
              </p:nvPicPr>
              <p:blipFill>
                <a:blip r:embed="rId22">
                  <a:extLst>
                    <a:ext uri="{28A0092B-C50C-407E-A947-70E740481C1C}">
                      <a14:useLocalDpi xmlns:a14="http://schemas.microsoft.com/office/drawing/2010/main" val="0"/>
                    </a:ext>
                  </a:extLst>
                </a:blip>
                <a:srcRect l="-4999" t="-4999" r="-4999" b="-4999"/>
                <a:stretch>
                  <a:fillRect/>
                </a:stretch>
              </p:blipFill>
              <p:spPr bwMode="auto">
                <a:xfrm rot="2700000">
                  <a:off x="110998543" y="109775419"/>
                  <a:ext cx="1954985" cy="689927"/>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grpSp>
          <p:grpSp>
            <p:nvGrpSpPr>
              <p:cNvPr id="101" name="Group 57"/>
              <p:cNvGrpSpPr>
                <a:grpSpLocks/>
              </p:cNvGrpSpPr>
              <p:nvPr/>
            </p:nvGrpSpPr>
            <p:grpSpPr bwMode="auto">
              <a:xfrm>
                <a:off x="108360777" y="109287816"/>
                <a:ext cx="4057650" cy="1508760"/>
                <a:chOff x="108360777" y="109287816"/>
                <a:chExt cx="4057650" cy="1508760"/>
              </a:xfrm>
            </p:grpSpPr>
            <p:sp>
              <p:nvSpPr>
                <p:cNvPr id="102" name="AutoShape 58"/>
                <p:cNvSpPr>
                  <a:spLocks noChangeArrowheads="1"/>
                </p:cNvSpPr>
                <p:nvPr/>
              </p:nvSpPr>
              <p:spPr bwMode="auto">
                <a:xfrm>
                  <a:off x="108360777" y="109287816"/>
                  <a:ext cx="4057650" cy="1508760"/>
                </a:xfrm>
                <a:prstGeom prst="plaque">
                  <a:avLst>
                    <a:gd name="adj" fmla="val 13829"/>
                  </a:avLst>
                </a:prstGeom>
                <a:solidFill>
                  <a:srgbClr val="FFE699"/>
                </a:solidFill>
                <a:ln w="12700" algn="in">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AutoShape 59"/>
                <p:cNvSpPr>
                  <a:spLocks noChangeArrowheads="1"/>
                </p:cNvSpPr>
                <p:nvPr/>
              </p:nvSpPr>
              <p:spPr bwMode="auto">
                <a:xfrm>
                  <a:off x="108423642" y="109345230"/>
                  <a:ext cx="3931920" cy="1393931"/>
                </a:xfrm>
                <a:prstGeom prst="plaque">
                  <a:avLst>
                    <a:gd name="adj" fmla="val 13745"/>
                  </a:avLst>
                </a:prstGeom>
                <a:solidFill>
                  <a:srgbClr val="FFE699"/>
                </a:solidFill>
                <a:ln w="22222" cap="rnd" algn="ctr">
                  <a:solidFill>
                    <a:srgbClr val="9E9E9E"/>
                  </a:solidFill>
                  <a:prstDash val="sysDot"/>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60"/>
                <p:cNvSpPr txBox="1">
                  <a:spLocks noChangeArrowheads="1"/>
                </p:cNvSpPr>
                <p:nvPr/>
              </p:nvSpPr>
              <p:spPr bwMode="auto">
                <a:xfrm>
                  <a:off x="108764566" y="109807104"/>
                  <a:ext cx="3196661" cy="738012"/>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endParaRPr lang="en-US" altLang="en-US">
                    <a:latin typeface="Arial" panose="020B0604020202020204" pitchFamily="34" charset="0"/>
                  </a:endParaRPr>
                </a:p>
              </p:txBody>
            </p:sp>
            <p:sp>
              <p:nvSpPr>
                <p:cNvPr id="105" name="Text Box 61"/>
                <p:cNvSpPr txBox="1">
                  <a:spLocks noChangeArrowheads="1"/>
                </p:cNvSpPr>
                <p:nvPr/>
              </p:nvSpPr>
              <p:spPr bwMode="auto">
                <a:xfrm>
                  <a:off x="108764566" y="109471051"/>
                  <a:ext cx="3196661" cy="336053"/>
                </a:xfrm>
                <a:prstGeom prst="rect">
                  <a:avLst/>
                </a:prstGeom>
                <a:solidFill>
                  <a:srgbClr val="FFE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endParaRPr lang="en-US" altLang="en-US">
                    <a:latin typeface="Arial" panose="020B0604020202020204" pitchFamily="34" charset="0"/>
                  </a:endParaRPr>
                </a:p>
              </p:txBody>
            </p:sp>
          </p:grpSp>
        </p:grpSp>
      </p:grpSp>
      <p:sp>
        <p:nvSpPr>
          <p:cNvPr id="110" name="Text Box 62"/>
          <p:cNvSpPr txBox="1">
            <a:spLocks noChangeArrowheads="1"/>
          </p:cNvSpPr>
          <p:nvPr/>
        </p:nvSpPr>
        <p:spPr bwMode="auto">
          <a:xfrm>
            <a:off x="358380" y="9357911"/>
            <a:ext cx="3149600" cy="1098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11" eaLnBrk="0" fontAlgn="base" hangingPunct="0">
              <a:spcBef>
                <a:spcPct val="0"/>
              </a:spcBef>
              <a:spcAft>
                <a:spcPct val="0"/>
              </a:spcAft>
            </a:pPr>
            <a:r>
              <a:rPr lang="kk-KZ" altLang="en-US" sz="1200" b="1" i="1" dirty="0">
                <a:solidFill>
                  <a:srgbClr val="0E12B2"/>
                </a:solidFill>
                <a:latin typeface="Times New Roman" panose="02020603050405020304" pitchFamily="18" charset="0"/>
              </a:rPr>
              <a:t>Республикалық </a:t>
            </a:r>
            <a:r>
              <a:rPr lang="en-US" altLang="en-US" sz="1200" b="1" i="1" dirty="0">
                <a:solidFill>
                  <a:srgbClr val="0E12B2"/>
                </a:solidFill>
                <a:latin typeface="Times New Roman" panose="02020603050405020304" pitchFamily="18" charset="0"/>
              </a:rPr>
              <a:t>«</a:t>
            </a:r>
            <a:r>
              <a:rPr lang="kk-KZ" altLang="en-US" sz="1200" b="1" i="1" dirty="0">
                <a:solidFill>
                  <a:srgbClr val="0E12B2"/>
                </a:solidFill>
                <a:latin typeface="Times New Roman" panose="02020603050405020304" pitchFamily="18" charset="0"/>
              </a:rPr>
              <a:t>Жарқын болашақ</a:t>
            </a:r>
            <a:r>
              <a:rPr lang="en-US" altLang="en-US" sz="1200" b="1" i="1" dirty="0">
                <a:solidFill>
                  <a:srgbClr val="0E12B2"/>
                </a:solidFill>
                <a:latin typeface="Times New Roman" panose="02020603050405020304" pitchFamily="18" charset="0"/>
              </a:rPr>
              <a:t>»  </a:t>
            </a:r>
            <a:r>
              <a:rPr lang="kk-KZ" altLang="en-US" sz="1200" b="1" i="1" dirty="0">
                <a:solidFill>
                  <a:srgbClr val="0E12B2"/>
                </a:solidFill>
                <a:latin typeface="Times New Roman" panose="02020603050405020304" pitchFamily="18" charset="0"/>
              </a:rPr>
              <a:t>қазақ тілі олимпиадасының қалалық кезеңінде жетістікке жеткен оқушыларымызды құттықтаймыз. </a:t>
            </a:r>
            <a:endParaRPr lang="en-US" altLang="en-US" dirty="0">
              <a:latin typeface="Arial" panose="020B0604020202020204" pitchFamily="34" charset="0"/>
            </a:endParaRPr>
          </a:p>
        </p:txBody>
      </p:sp>
      <p:pic>
        <p:nvPicPr>
          <p:cNvPr id="111" name="Picture 15"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8" y="8796258"/>
            <a:ext cx="293688" cy="1395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 name="Picture 2" descr="345a4ffe-9992-4d3f-bd6f-df7489a29c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963" y="0"/>
            <a:ext cx="1055688"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3" name="Picture 2" descr="345a4ffe-9992-4d3f-bd6f-df7489a29c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3960" y="8129"/>
            <a:ext cx="1055688"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4" name="Picture 2" descr="345a4ffe-9992-4d3f-bd6f-df7489a29c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250" y="483"/>
            <a:ext cx="1055688" cy="274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4675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2375" y="490538"/>
            <a:ext cx="5176838" cy="660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AKPAL HANDMADE - ⚜ Өзім қолданып жүрген ою сызудың ең... | Facebook"/>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22275" y="490538"/>
            <a:ext cx="20018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AKPAL HANDMADE - ⚜ Өзім қолданып жүрген ою сызудың ең... | Facebook"/>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760663" y="490538"/>
            <a:ext cx="19351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AKPAL HANDMADE - ⚜ Өзім қолданып жүрген ою сызудың ең... | Facebook"/>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929188" y="490538"/>
            <a:ext cx="188277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 Box 6"/>
          <p:cNvSpPr txBox="1">
            <a:spLocks noChangeArrowheads="1"/>
          </p:cNvSpPr>
          <p:nvPr/>
        </p:nvSpPr>
        <p:spPr bwMode="auto">
          <a:xfrm>
            <a:off x="461963" y="906463"/>
            <a:ext cx="6672262" cy="1260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WordArt 7"/>
          <p:cNvSpPr>
            <a:spLocks noChangeArrowheads="1" noChangeShapeType="1" noTextEdit="1"/>
          </p:cNvSpPr>
          <p:nvPr/>
        </p:nvSpPr>
        <p:spPr bwMode="auto">
          <a:xfrm>
            <a:off x="320675" y="833437"/>
            <a:ext cx="6797675" cy="1579563"/>
          </a:xfrm>
          <a:prstGeom prst="rect">
            <a:avLst/>
          </a:prstGeom>
        </p:spPr>
        <p:txBody>
          <a:bodyPr wrap="none" fromWordArt="1">
            <a:prstTxWarp prst="textPlain">
              <a:avLst>
                <a:gd name="adj" fmla="val 50000"/>
              </a:avLst>
            </a:prstTxWarp>
          </a:bodyPr>
          <a:lstStyle/>
          <a:p>
            <a:pPr algn="ctr" rtl="0">
              <a:buNone/>
            </a:pPr>
            <a:r>
              <a:rPr lang="ru-RU" sz="3600" b="1" kern="10" spc="0" dirty="0" smtClean="0">
                <a:ln w="15240">
                  <a:solidFill>
                    <a:srgbClr val="0070C0"/>
                  </a:solidFill>
                  <a:round/>
                  <a:headEnd/>
                  <a:tailEnd/>
                </a:ln>
                <a:solidFill>
                  <a:srgbClr val="0070C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ЖАС ҚАЗАҚ</a:t>
            </a:r>
            <a:endParaRPr lang="en-US" sz="3600" b="1" kern="10" spc="0" dirty="0">
              <a:ln w="15240">
                <a:solidFill>
                  <a:srgbClr val="0070C0"/>
                </a:solidFill>
                <a:round/>
                <a:headEnd/>
                <a:tailEnd/>
              </a:ln>
              <a:solidFill>
                <a:srgbClr val="0070C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471488" y="377825"/>
            <a:ext cx="6646862" cy="333375"/>
          </a:xfrm>
          <a:prstGeom prst="rect">
            <a:avLst/>
          </a:prstGeom>
          <a:solidFill>
            <a:srgbClr val="FFE699"/>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descr="Қазақтың ұлттық ою өрнектері"/>
          <p:cNvSpPr>
            <a:spLocks noChangeArrowheads="1"/>
          </p:cNvSpPr>
          <p:nvPr/>
        </p:nvSpPr>
        <p:spPr bwMode="auto">
          <a:xfrm>
            <a:off x="3241675" y="4451350"/>
            <a:ext cx="304800" cy="304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10"/>
          <p:cNvSpPr>
            <a:spLocks noChangeArrowheads="1"/>
          </p:cNvSpPr>
          <p:nvPr/>
        </p:nvSpPr>
        <p:spPr bwMode="auto">
          <a:xfrm>
            <a:off x="401637" y="2207420"/>
            <a:ext cx="6578600" cy="271462"/>
          </a:xfrm>
          <a:prstGeom prst="rect">
            <a:avLst/>
          </a:prstGeom>
          <a:solidFill>
            <a:srgbClr val="FFE69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1" i="1" u="none" strike="noStrike" cap="none" normalizeH="0" baseline="0" dirty="0" smtClean="0">
                <a:ln>
                  <a:noFill/>
                </a:ln>
                <a:solidFill>
                  <a:srgbClr val="0070C0"/>
                </a:solidFill>
                <a:effectLst/>
                <a:latin typeface="Times New Roman" panose="02020603050405020304" pitchFamily="18" charset="0"/>
              </a:rPr>
              <a:t>ГАЗЕТ ЕКІ АЙДА БІР РЕТ ШЫҒАДЫ                           </a:t>
            </a:r>
            <a:r>
              <a:rPr kumimoji="0" lang="ru-RU" altLang="en-US" sz="1200" b="1" i="1" u="none" strike="noStrike" cap="none" normalizeH="0" dirty="0" smtClean="0">
                <a:ln>
                  <a:noFill/>
                </a:ln>
                <a:solidFill>
                  <a:srgbClr val="0070C0"/>
                </a:solidFill>
                <a:effectLst/>
                <a:latin typeface="Times New Roman" panose="02020603050405020304" pitchFamily="18" charset="0"/>
              </a:rPr>
              <a:t>                           </a:t>
            </a:r>
            <a:r>
              <a:rPr kumimoji="0" lang="ru-RU" altLang="en-US" sz="1200" b="1" i="1" u="none" strike="noStrike" cap="none" normalizeH="0" baseline="0" dirty="0" smtClean="0">
                <a:ln>
                  <a:noFill/>
                </a:ln>
                <a:solidFill>
                  <a:srgbClr val="0070C0"/>
                </a:solidFill>
                <a:effectLst/>
                <a:latin typeface="MS Reference Sans Serif" panose="020B0604030504040204" pitchFamily="34" charset="0"/>
              </a:rPr>
              <a:t>   </a:t>
            </a:r>
            <a:r>
              <a:rPr kumimoji="0" lang="ru-RU" altLang="en-US" sz="1200" b="1" i="1" u="none" strike="noStrike" cap="none" normalizeH="0" baseline="0" dirty="0" smtClean="0">
                <a:ln>
                  <a:noFill/>
                </a:ln>
                <a:solidFill>
                  <a:srgbClr val="0070C0"/>
                </a:solidFill>
                <a:effectLst/>
                <a:latin typeface="Palatino Linotype" panose="02040502050505030304" pitchFamily="18" charset="0"/>
              </a:rPr>
              <a:t>АҚПАН — НАУРЫЗ</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WordArt 11"/>
          <p:cNvSpPr>
            <a:spLocks noChangeArrowheads="1" noChangeShapeType="1" noTextEdit="1"/>
          </p:cNvSpPr>
          <p:nvPr/>
        </p:nvSpPr>
        <p:spPr bwMode="auto">
          <a:xfrm>
            <a:off x="588963" y="342900"/>
            <a:ext cx="3140075" cy="296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000" b="1" kern="10" spc="0" smtClean="0">
                <a:ln w="10541">
                  <a:solidFill>
                    <a:srgbClr val="0070C0"/>
                  </a:solidFill>
                  <a:round/>
                  <a:headEnd/>
                  <a:tailEnd/>
                </a:ln>
                <a:solidFill>
                  <a:srgbClr val="4475A1"/>
                </a:solidFill>
                <a:effectLst/>
              </a:rPr>
              <a:t> </a:t>
            </a:r>
          </a:p>
          <a:p>
            <a:pPr algn="ctr" rtl="0">
              <a:buNone/>
            </a:pPr>
            <a:r>
              <a:rPr lang="ru-RU" sz="1000" b="1" kern="10" spc="0" smtClean="0">
                <a:ln w="10541">
                  <a:solidFill>
                    <a:srgbClr val="0070C0"/>
                  </a:solidFill>
                  <a:round/>
                  <a:headEnd/>
                  <a:tailEnd/>
                </a:ln>
                <a:solidFill>
                  <a:srgbClr val="4475A1"/>
                </a:solidFill>
                <a:effectLst/>
              </a:rPr>
              <a:t>ОҚУШЫЛАРДЫҢ  ШЫҒАРМАШЫЛЫҚ ГАЗЕТІ</a:t>
            </a:r>
            <a:endParaRPr lang="en-US" sz="1000" b="1" kern="10" spc="0">
              <a:ln w="10541">
                <a:solidFill>
                  <a:srgbClr val="0070C0"/>
                </a:solidFill>
                <a:round/>
                <a:headEnd/>
                <a:tailEnd/>
              </a:ln>
              <a:solidFill>
                <a:srgbClr val="4475A1"/>
              </a:solidFill>
              <a:effectLst/>
              <a:latin typeface="Brush Script MT" panose="03060802040406070304" pitchFamily="66" charset="0"/>
            </a:endParaRPr>
          </a:p>
        </p:txBody>
      </p:sp>
      <p:pic>
        <p:nvPicPr>
          <p:cNvPr id="1036" name="Picture 12"/>
          <p:cNvPicPr>
            <a:picLocks noChangeAspect="1" noChangeArrowheads="1"/>
          </p:cNvPicPr>
          <p:nvPr/>
        </p:nvPicPr>
        <p:blipFill>
          <a:blip r:embed="rId3">
            <a:lum bright="40000" contrast="-20000"/>
            <a:extLst>
              <a:ext uri="{28A0092B-C50C-407E-A947-70E740481C1C}">
                <a14:useLocalDpi xmlns:a14="http://schemas.microsoft.com/office/drawing/2010/main" val="0"/>
              </a:ext>
            </a:extLst>
          </a:blip>
          <a:srcRect/>
          <a:stretch>
            <a:fillRect/>
          </a:stretch>
        </p:blipFill>
        <p:spPr bwMode="auto">
          <a:xfrm>
            <a:off x="5284788" y="2478882"/>
            <a:ext cx="1919288" cy="4340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13"/>
          <p:cNvSpPr txBox="1">
            <a:spLocks noChangeArrowheads="1"/>
          </p:cNvSpPr>
          <p:nvPr/>
        </p:nvSpPr>
        <p:spPr bwMode="auto">
          <a:xfrm>
            <a:off x="338137" y="3112294"/>
            <a:ext cx="4933950" cy="1773237"/>
          </a:xfrm>
          <a:prstGeom prst="rect">
            <a:avLst/>
          </a:prstGeom>
          <a:solidFill>
            <a:srgbClr val="E9FFF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1" i="1" u="none" strike="noStrike" cap="none" normalizeH="0" baseline="0" dirty="0" smtClean="0">
                <a:ln>
                  <a:noFill/>
                </a:ln>
                <a:solidFill>
                  <a:srgbClr val="FF0000"/>
                </a:solidFill>
                <a:effectLst/>
                <a:latin typeface="Times New Roman" panose="02020603050405020304" pitchFamily="18" charset="0"/>
              </a:rPr>
              <a:t>Көктемгі күннің көзіндей жылы жүзді, тұла бойына сұлулуқ тұнған арқаның ажарындай нұрлы, келбетті, қызғалдақтай алаулаған  аруларымызды көктемнің күлім қаққан шұғылалы мерекесі - 8 наурыз мейрамымен құттықтаймыз!              Жер-дүниенің жаңаруын, оның сәні мен мәнін паш етіп келе жатқан тамаша көктемнің мерекесі қарсаңында Сіздерге және отбасыларыңызға мол береке, бақыт, шаттық, мызғымас денсаулық, болашаққа зор сенім, көтеріңкі көңіл-күй тілейміз. Жылдан-жылға табиғаттың тамаша мерзімі — көктемдей құлпыра беріңіздер!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14"/>
          <p:cNvSpPr>
            <a:spLocks noChangeArrowheads="1"/>
          </p:cNvSpPr>
          <p:nvPr/>
        </p:nvSpPr>
        <p:spPr bwMode="auto">
          <a:xfrm>
            <a:off x="307975" y="2628307"/>
            <a:ext cx="3836987" cy="314325"/>
          </a:xfrm>
          <a:prstGeom prst="roundRect">
            <a:avLst>
              <a:gd name="adj" fmla="val 16667"/>
            </a:avLst>
          </a:prstGeom>
          <a:solidFill>
            <a:srgbClr val="FFF3CC"/>
          </a:solidFill>
          <a:ln w="2540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WordArt 15"/>
          <p:cNvSpPr>
            <a:spLocks noChangeArrowheads="1" noChangeShapeType="1" noTextEdit="1"/>
          </p:cNvSpPr>
          <p:nvPr/>
        </p:nvSpPr>
        <p:spPr bwMode="auto">
          <a:xfrm>
            <a:off x="386558" y="2667000"/>
            <a:ext cx="3728242" cy="314326"/>
          </a:xfrm>
          <a:prstGeom prst="rect">
            <a:avLst/>
          </a:prstGeom>
        </p:spPr>
        <p:txBody>
          <a:bodyPr wrap="none" fromWordArt="1">
            <a:prstTxWarp prst="textPlain">
              <a:avLst>
                <a:gd name="adj" fmla="val 50000"/>
              </a:avLst>
            </a:prstTxWarp>
          </a:bodyPr>
          <a:lstStyle/>
          <a:p>
            <a:pPr algn="ctr" rtl="0">
              <a:buNone/>
            </a:pPr>
            <a:r>
              <a:rPr lang="ru-RU" sz="1600" b="1" i="1" kern="10" spc="-80" dirty="0" smtClean="0">
                <a:ln w="19050" algn="ctr">
                  <a:solidFill>
                    <a:srgbClr val="C00000"/>
                  </a:solidFill>
                  <a:round/>
                  <a:headEnd/>
                  <a:tailEnd/>
                </a:ln>
                <a:solidFill>
                  <a:srgbClr val="2D4E6B"/>
                </a:solidFill>
                <a:effectLst>
                  <a:outerShdw dist="28398" dir="12393903" algn="ctr" rotWithShape="0">
                    <a:srgbClr val="C6D9F1">
                      <a:alpha val="50000"/>
                    </a:srgbClr>
                  </a:outerShdw>
                </a:effectLst>
                <a:latin typeface="Times New Roman" panose="02020603050405020304" pitchFamily="18" charset="0"/>
                <a:cs typeface="Times New Roman" panose="02020603050405020304" pitchFamily="18" charset="0"/>
              </a:rPr>
              <a:t>8 НАУРЫЗ - ХАЛЫҚАРАЛЫҚ ӘЙЕЛДЕР КҮНІ !</a:t>
            </a:r>
            <a:endParaRPr lang="en-US" sz="1600" b="1" i="1" kern="10" spc="-80" dirty="0">
              <a:ln w="19050" algn="ctr">
                <a:solidFill>
                  <a:srgbClr val="C00000"/>
                </a:solidFill>
                <a:round/>
                <a:headEnd/>
                <a:tailEnd/>
              </a:ln>
              <a:solidFill>
                <a:srgbClr val="2D4E6B"/>
              </a:solidFill>
              <a:effectLst>
                <a:outerShdw dist="28398" dir="12393903" algn="ctr" rotWithShape="0">
                  <a:srgbClr val="C6D9F1">
                    <a:alpha val="50000"/>
                  </a:srgbClr>
                </a:outerShdw>
              </a:effectLst>
              <a:latin typeface="Times New Roman" panose="02020603050405020304" pitchFamily="18" charset="0"/>
              <a:cs typeface="Times New Roman" panose="02020603050405020304" pitchFamily="18" charset="0"/>
            </a:endParaRPr>
          </a:p>
        </p:txBody>
      </p:sp>
      <p:pic>
        <p:nvPicPr>
          <p:cNvPr id="1040" name="Picture 16" descr="71aa8dd2-b448-4512-83b2-f507adcc45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9390063"/>
            <a:ext cx="284162" cy="1222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1" name="Picture 17" descr="71aa8dd2-b448-4512-83b2-f507adcc45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3" y="8039100"/>
            <a:ext cx="223838" cy="1214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2" name="Picture 18" descr="71aa8dd2-b448-4512-83b2-f507adcc458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0" y="2644775"/>
            <a:ext cx="288925" cy="1219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3" name="Picture 19" descr="71aa8dd2-b448-4512-83b2-f507adcc458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6" y="156369"/>
            <a:ext cx="339725" cy="1106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4" name="Picture 20" descr="71aa8dd2-b448-4512-83b2-f507adcc45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938" y="311150"/>
            <a:ext cx="285750" cy="1250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5" name="Picture 21" descr="71aa8dd2-b448-4512-83b2-f507adcc458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1" y="1335087"/>
            <a:ext cx="317500" cy="12128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6" name="Picture 22" descr="71aa8dd2-b448-4512-83b2-f507adcc458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5" y="4071937"/>
            <a:ext cx="277812" cy="1182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7" name="Picture 23" descr="71aa8dd2-b448-4512-83b2-f507adcc458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8" y="6677818"/>
            <a:ext cx="277812" cy="1214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8" name="Picture 24" descr="71aa8dd2-b448-4512-83b2-f507adcc458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38" y="5389562"/>
            <a:ext cx="300037"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9" name="Picture 25" descr="345a4ffe-9992-4d3f-bd6f-df7489a29c9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750" y="-6347"/>
            <a:ext cx="1150939" cy="3159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0" name="Picture 26" descr="345a4ffe-9992-4d3f-bd6f-df7489a29c9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14477" y="15081"/>
            <a:ext cx="1096962" cy="301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1" name="Picture 27" descr="345a4ffe-9992-4d3f-bd6f-df7489a29c9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7138" y="1588"/>
            <a:ext cx="1127125" cy="3095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2" name="Picture 28" descr="345a4ffe-9992-4d3f-bd6f-df7489a29c9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39519" y="15081"/>
            <a:ext cx="1084262" cy="296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3" name="Picture 29" descr="345a4ffe-9992-4d3f-bd6f-df7489a29c9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87788" y="1588"/>
            <a:ext cx="1074737" cy="295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4" name="Picture 30" descr="345a4ffe-9992-4d3f-bd6f-df7489a29c9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83669" y="1588"/>
            <a:ext cx="1127125" cy="3095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5" name="Picture 31" descr="71aa8dd2-b448-4512-83b2-f507adcc45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050" y="2824163"/>
            <a:ext cx="331788" cy="1236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6" name="Picture 32" descr="71aa8dd2-b448-4512-83b2-f507adcc458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58050" y="1562100"/>
            <a:ext cx="331788" cy="1182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7" name="Picture 33" descr="71aa8dd2-b448-4512-83b2-f507adcc458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46938" y="4162425"/>
            <a:ext cx="322262" cy="1174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8" name="Picture 34" descr="71aa8dd2-b448-4512-83b2-f507adcc45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938" y="5449888"/>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9" name="Picture 35" descr="71aa8dd2-b448-4512-83b2-f507adcc458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58050" y="6781800"/>
            <a:ext cx="301625" cy="1193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0" name="Picture 36" descr="71aa8dd2-b448-4512-83b2-f507adcc458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46938" y="9302750"/>
            <a:ext cx="277812" cy="1163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1" name="Picture 37" descr="71aa8dd2-b448-4512-83b2-f507adcc458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46938" y="8024813"/>
            <a:ext cx="282575" cy="1181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2" name="Picture 38" descr="345a4ffe-9992-4d3f-bd6f-df7489a29c9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71475" y="10398125"/>
            <a:ext cx="1069975" cy="234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3" name="Picture 39" descr="345a4ffe-9992-4d3f-bd6f-df7489a29c9d"/>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95575" y="10401300"/>
            <a:ext cx="1069975" cy="233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4" name="Picture 40" descr="345a4ffe-9992-4d3f-bd6f-df7489a29c9d"/>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60513" y="10402888"/>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5" name="Picture 41" descr="345a4ffe-9992-4d3f-bd6f-df7489a29c9d"/>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786188" y="10398125"/>
            <a:ext cx="1069975" cy="236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6" name="Picture 42" descr="345a4ffe-9992-4d3f-bd6f-df7489a29c9d"/>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02363" y="10418763"/>
            <a:ext cx="11207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7" name="Picture 43" descr="345a4ffe-9992-4d3f-bd6f-df7489a29c9d"/>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62525" y="10418763"/>
            <a:ext cx="1098550" cy="2238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4"/>
          <p:cNvSpPr txBox="1">
            <a:spLocks noChangeArrowheads="1"/>
          </p:cNvSpPr>
          <p:nvPr/>
        </p:nvSpPr>
        <p:spPr bwMode="auto">
          <a:xfrm>
            <a:off x="5519738" y="2928938"/>
            <a:ext cx="1693862" cy="3740150"/>
          </a:xfrm>
          <a:prstGeom prst="rect">
            <a:avLst/>
          </a:prstGeom>
          <a:noFill/>
          <a:ln w="25400" algn="ctr">
            <a:solidFill>
              <a:srgbClr val="EBD7E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1000" b="0" i="0" u="none" strike="noStrike" cap="none" normalizeH="0" baseline="0" dirty="0" smtClean="0">
                <a:ln>
                  <a:noFill/>
                </a:ln>
                <a:solidFill>
                  <a:srgbClr val="000000"/>
                </a:solidFill>
                <a:effectLst/>
                <a:latin typeface="Calibri" panose="020F0502020204030204" pitchFamily="34" charset="0"/>
              </a:rPr>
              <a:t> </a:t>
            </a:r>
            <a:r>
              <a:rPr kumimoji="0" lang="kk-KZ" altLang="en-US" sz="1000" b="1" i="0" u="none" strike="noStrike" cap="none" normalizeH="0" baseline="0" dirty="0" smtClean="0">
                <a:ln>
                  <a:noFill/>
                </a:ln>
                <a:solidFill>
                  <a:srgbClr val="000000"/>
                </a:solidFill>
                <a:effectLst/>
                <a:latin typeface="Calibri" panose="020F0502020204030204" pitchFamily="34" charset="0"/>
              </a:rPr>
              <a:t>1 - БЕТ                                                </a:t>
            </a:r>
            <a:r>
              <a:rPr kumimoji="0" lang="kk-KZ" altLang="en-US" sz="1100" b="1" i="0" u="none" strike="noStrike" cap="none" normalizeH="0" baseline="0" dirty="0" smtClean="0">
                <a:ln>
                  <a:noFill/>
                </a:ln>
                <a:solidFill>
                  <a:srgbClr val="0070C0"/>
                </a:solidFill>
                <a:effectLst/>
                <a:latin typeface="Calibri" panose="020F0502020204030204" pitchFamily="34" charset="0"/>
              </a:rPr>
              <a:t>8 НАУРЫЗ—</a:t>
            </a:r>
            <a:r>
              <a:rPr kumimoji="0" lang="kk-KZ" altLang="en-US" sz="1100" b="1" i="1" u="none" strike="noStrike" cap="none" normalizeH="0" baseline="0" dirty="0" smtClean="0">
                <a:ln>
                  <a:noFill/>
                </a:ln>
                <a:solidFill>
                  <a:srgbClr val="0070C0"/>
                </a:solidFill>
                <a:effectLst/>
                <a:latin typeface="Calibri" panose="020F0502020204030204" pitchFamily="34" charset="0"/>
              </a:rPr>
              <a:t>халықаралық әйелдер күні                                     Нұр себеле, Ұлыстың ұлы күні                                                </a:t>
            </a:r>
            <a:r>
              <a:rPr kumimoji="0" lang="kk-KZ" altLang="en-US" sz="1100" b="1" i="0" u="none" strike="noStrike" cap="none" normalizeH="0" baseline="0" dirty="0" smtClean="0">
                <a:ln>
                  <a:noFill/>
                </a:ln>
                <a:solidFill>
                  <a:srgbClr val="000000"/>
                </a:solidFill>
                <a:effectLst/>
                <a:latin typeface="Calibri" panose="020F0502020204030204" pitchFamily="34" charset="0"/>
              </a:rPr>
              <a:t>                         </a:t>
            </a:r>
            <a:r>
              <a:rPr kumimoji="0" lang="kk-KZ" altLang="en-US" sz="1100" b="1" i="0" u="none" strike="noStrike" cap="none" normalizeH="0" baseline="0" dirty="0" smtClean="0">
                <a:ln>
                  <a:noFill/>
                </a:ln>
                <a:solidFill>
                  <a:srgbClr val="000000"/>
                </a:solidFill>
                <a:effectLst/>
                <a:latin typeface="Calibri" panose="020F0502020204030204" pitchFamily="34" charset="0"/>
              </a:rPr>
              <a:t>       2—БЕТ                                  </a:t>
            </a:r>
            <a:r>
              <a:rPr kumimoji="0" lang="kk-KZ" altLang="en-US" sz="1100" b="1" i="0" u="none" strike="noStrike" cap="none" normalizeH="0" baseline="0" dirty="0" smtClean="0">
                <a:ln>
                  <a:noFill/>
                </a:ln>
                <a:solidFill>
                  <a:srgbClr val="0070C0"/>
                </a:solidFill>
                <a:effectLst/>
                <a:latin typeface="Calibri" panose="020F0502020204030204" pitchFamily="34" charset="0"/>
              </a:rPr>
              <a:t>Сәкен серісі                          </a:t>
            </a:r>
            <a:r>
              <a:rPr kumimoji="0" lang="en-US" altLang="en-US" sz="1100" b="1" i="0" u="none" strike="noStrike" cap="none" normalizeH="0" baseline="0" dirty="0" smtClean="0">
                <a:ln>
                  <a:noFill/>
                </a:ln>
                <a:solidFill>
                  <a:srgbClr val="0070C0"/>
                </a:solidFill>
                <a:effectLst/>
                <a:latin typeface="Calibri" panose="020F0502020204030204" pitchFamily="34" charset="0"/>
              </a:rPr>
              <a:t>«</a:t>
            </a:r>
            <a:r>
              <a:rPr kumimoji="0" lang="kk-KZ" altLang="en-US" sz="1100" b="1" i="0" u="none" strike="noStrike" cap="none" normalizeH="0" baseline="0" dirty="0" smtClean="0">
                <a:ln>
                  <a:noFill/>
                </a:ln>
                <a:solidFill>
                  <a:srgbClr val="0070C0"/>
                </a:solidFill>
                <a:effectLst/>
                <a:latin typeface="Calibri" panose="020F0502020204030204" pitchFamily="34" charset="0"/>
              </a:rPr>
              <a:t>Әке жолы—ізіг жол</a:t>
            </a:r>
            <a:r>
              <a:rPr kumimoji="0" lang="en-US" altLang="en-US" sz="1100" b="1" i="0" u="none" strike="noStrike" cap="none" normalizeH="0" baseline="0" dirty="0" smtClean="0">
                <a:ln>
                  <a:noFill/>
                </a:ln>
                <a:solidFill>
                  <a:srgbClr val="0070C0"/>
                </a:solidFill>
                <a:effectLst/>
                <a:latin typeface="Calibri" panose="020F0502020204030204" pitchFamily="34" charset="0"/>
              </a:rPr>
              <a:t>»</a:t>
            </a:r>
            <a:r>
              <a:rPr kumimoji="0" lang="kk-KZ" altLang="en-US" sz="1100" b="1" i="0" u="none" strike="noStrike" cap="none" normalizeH="0" baseline="0" dirty="0" smtClean="0">
                <a:ln>
                  <a:noFill/>
                </a:ln>
                <a:solidFill>
                  <a:srgbClr val="0070C0"/>
                </a:solidFill>
                <a:effectLst/>
                <a:latin typeface="Calibri" panose="020F0502020204030204" pitchFamily="34" charset="0"/>
              </a:rPr>
              <a:t>         </a:t>
            </a:r>
            <a:r>
              <a:rPr kumimoji="0" lang="kk-KZ" altLang="en-US" sz="1100" b="1" i="0" u="none" strike="noStrike" cap="none" normalizeH="0" baseline="0" dirty="0" smtClean="0">
                <a:ln>
                  <a:noFill/>
                </a:ln>
                <a:solidFill>
                  <a:srgbClr val="000000"/>
                </a:solidFill>
                <a:effectLst/>
                <a:latin typeface="Calibri" panose="020F0502020204030204" pitchFamily="34" charset="0"/>
              </a:rPr>
              <a:t>3— БЕТ                       </a:t>
            </a:r>
            <a:r>
              <a:rPr kumimoji="0" lang="kk-KZ" altLang="en-US" sz="1100" b="1" i="0" u="none" strike="noStrike" cap="none" normalizeH="0" baseline="0" dirty="0" smtClean="0">
                <a:ln>
                  <a:noFill/>
                </a:ln>
                <a:solidFill>
                  <a:srgbClr val="0070C0"/>
                </a:solidFill>
                <a:effectLst/>
                <a:latin typeface="Calibri" panose="020F0502020204030204" pitchFamily="34" charset="0"/>
              </a:rPr>
              <a:t>Бұрымды ару                       Қыз еркем— анасымен көркем                  Гимназия жеңімпаздары  </a:t>
            </a:r>
            <a:r>
              <a:rPr kumimoji="0" lang="kk-KZ" altLang="en-US" sz="1100" b="1" i="0" u="none" strike="noStrike" cap="none" normalizeH="0" baseline="0" dirty="0" smtClean="0">
                <a:ln>
                  <a:noFill/>
                </a:ln>
                <a:solidFill>
                  <a:srgbClr val="000000"/>
                </a:solidFill>
                <a:effectLst/>
                <a:latin typeface="Calibri" panose="020F0502020204030204" pitchFamily="34" charset="0"/>
              </a:rPr>
              <a:t>4—БЕТ                                         </a:t>
            </a:r>
            <a:r>
              <a:rPr kumimoji="0" lang="kk-KZ" altLang="en-US" sz="1100" b="1" i="0" u="none" strike="noStrike" cap="none" normalizeH="0" baseline="0" dirty="0" smtClean="0">
                <a:ln>
                  <a:noFill/>
                </a:ln>
                <a:solidFill>
                  <a:srgbClr val="0070C0"/>
                </a:solidFill>
                <a:effectLst/>
                <a:latin typeface="Calibri" panose="020F0502020204030204" pitchFamily="34" charset="0"/>
              </a:rPr>
              <a:t>Ана </a:t>
            </a:r>
            <a:endParaRPr kumimoji="0" lang="kk-KZ" altLang="en-US" sz="1100" b="1" i="0" u="none" strike="noStrike" cap="none" normalizeH="0" baseline="0" dirty="0" smtClean="0">
              <a:ln>
                <a:noFill/>
              </a:ln>
              <a:solidFill>
                <a:srgbClr val="0070C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1100" b="1" i="0" u="none" strike="noStrike" cap="none" normalizeH="0" baseline="0" dirty="0" smtClean="0">
                <a:ln>
                  <a:noFill/>
                </a:ln>
                <a:solidFill>
                  <a:srgbClr val="0070C0"/>
                </a:solidFill>
                <a:effectLst/>
                <a:latin typeface="Calibri" panose="020F0502020204030204" pitchFamily="34" charset="0"/>
              </a:rPr>
              <a:t>Хайуанаттар </a:t>
            </a:r>
          </a:p>
          <a:p>
            <a:pPr marL="0" marR="0" lvl="0" indent="0" algn="ctr" defTabSz="914400" rtl="0" eaLnBrk="0" fontAlgn="base" latinLnBrk="0" hangingPunct="0">
              <a:lnSpc>
                <a:spcPct val="100000"/>
              </a:lnSpc>
              <a:spcBef>
                <a:spcPct val="0"/>
              </a:spcBef>
              <a:spcAft>
                <a:spcPct val="0"/>
              </a:spcAft>
              <a:buClrTx/>
              <a:buSzTx/>
              <a:buFontTx/>
              <a:buNone/>
              <a:tabLst/>
            </a:pPr>
            <a:r>
              <a:rPr lang="kk-KZ" altLang="en-US" sz="1100" b="1" dirty="0" smtClean="0">
                <a:solidFill>
                  <a:srgbClr val="0070C0"/>
                </a:solidFill>
                <a:latin typeface="Calibri" panose="020F0502020204030204" pitchFamily="34" charset="0"/>
              </a:rPr>
              <a:t>Мектебім</a:t>
            </a:r>
          </a:p>
          <a:p>
            <a:pPr marL="0" marR="0" lvl="0" indent="0" algn="ctr" defTabSz="914400" rtl="0" eaLnBrk="0" fontAlgn="base" latinLnBrk="0" hangingPunct="0">
              <a:lnSpc>
                <a:spcPct val="100000"/>
              </a:lnSpc>
              <a:spcBef>
                <a:spcPct val="0"/>
              </a:spcBef>
              <a:spcAft>
                <a:spcPct val="0"/>
              </a:spcAft>
              <a:buClrTx/>
              <a:buSzTx/>
              <a:buFontTx/>
              <a:buNone/>
              <a:tabLst/>
            </a:pPr>
            <a:r>
              <a:rPr lang="kk-KZ" altLang="en-US" sz="1100" b="1" dirty="0" smtClean="0">
                <a:solidFill>
                  <a:srgbClr val="0070C0"/>
                </a:solidFill>
                <a:latin typeface="Calibri" panose="020F0502020204030204" pitchFamily="34" charset="0"/>
              </a:rPr>
              <a:t>Ойлан тап </a:t>
            </a:r>
            <a:endParaRPr kumimoji="0" lang="kk-KZ" altLang="en-US" sz="1100" b="1" i="0" u="none" strike="noStrike" cap="none" normalizeH="0" baseline="0" dirty="0" smtClean="0">
              <a:ln>
                <a:noFill/>
              </a:ln>
              <a:solidFill>
                <a:srgbClr val="0070C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1100" b="1" i="0" u="none" strike="noStrike" cap="none" normalizeH="0" baseline="0" dirty="0" smtClean="0">
                <a:ln>
                  <a:noFill/>
                </a:ln>
                <a:solidFill>
                  <a:srgbClr val="0070C0"/>
                </a:solidFill>
                <a:effectLst/>
                <a:latin typeface="Calibri" panose="020F0502020204030204" pitchFamily="34" charset="0"/>
              </a:rPr>
              <a:t>                                                                                        </a:t>
            </a:r>
            <a:r>
              <a:rPr kumimoji="0" lang="kk-KZ" altLang="en-US" sz="1100" b="1" i="0" u="none" strike="noStrike" cap="none" normalizeH="0" dirty="0" smtClean="0">
                <a:ln>
                  <a:noFill/>
                </a:ln>
                <a:solidFill>
                  <a:srgbClr val="0070C0"/>
                </a:solidFill>
                <a:effectLst/>
                <a:latin typeface="Calibri" panose="020F0502020204030204" pitchFamily="34" charset="0"/>
              </a:rPr>
              <a:t>    </a:t>
            </a:r>
            <a:r>
              <a:rPr kumimoji="0" lang="kk-KZ" altLang="en-US" sz="1100" b="1" i="0" u="none" strike="noStrike" cap="none" normalizeH="0" baseline="0" dirty="0" smtClean="0">
                <a:ln>
                  <a:noFill/>
                </a:ln>
                <a:solidFill>
                  <a:srgbClr val="0070C0"/>
                </a:solidFill>
                <a:effectLst/>
                <a:latin typeface="Calibri" panose="020F0502020204030204" pitchFamily="34" charset="0"/>
              </a:rPr>
              <a:t> </a:t>
            </a:r>
            <a:endParaRPr kumimoji="0" lang="kk-KZ" altLang="en-US" sz="1100" b="1"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en-US" sz="1100" b="1" i="1"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altLang="en-US" sz="1000" b="1" i="1" u="none" strike="noStrike" cap="none" normalizeH="0" baseline="0" dirty="0" smtClean="0">
              <a:ln>
                <a:noFill/>
              </a:ln>
              <a:solidFill>
                <a:srgbClr val="FF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0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WordArt 45"/>
          <p:cNvSpPr>
            <a:spLocks noChangeArrowheads="1" noChangeShapeType="1" noTextEdit="1"/>
          </p:cNvSpPr>
          <p:nvPr/>
        </p:nvSpPr>
        <p:spPr bwMode="auto">
          <a:xfrm>
            <a:off x="5414963" y="2667000"/>
            <a:ext cx="1755775" cy="257175"/>
          </a:xfrm>
          <a:prstGeom prst="rect">
            <a:avLst/>
          </a:prstGeom>
        </p:spPr>
        <p:txBody>
          <a:bodyPr wrap="none" fromWordArt="1">
            <a:prstTxWarp prst="textArchUp">
              <a:avLst>
                <a:gd name="adj" fmla="val 10969233"/>
              </a:avLst>
            </a:prstTxWarp>
          </a:bodyPr>
          <a:lstStyle/>
          <a:p>
            <a:pPr algn="ctr" rtl="0">
              <a:buNone/>
            </a:pPr>
            <a:r>
              <a:rPr lang="ru-RU" sz="1400" b="1" kern="10" spc="0" dirty="0" smtClean="0">
                <a:ln w="14605" algn="ctr">
                  <a:solidFill>
                    <a:srgbClr val="2D4E6B"/>
                  </a:solidFill>
                  <a:round/>
                  <a:headEnd/>
                  <a:tailEnd/>
                </a:ln>
                <a:solidFill>
                  <a:srgbClr val="5B9BD5"/>
                </a:solidFill>
                <a:effectLst>
                  <a:outerShdw dist="29783" dir="6914402" algn="ctr" rotWithShape="0">
                    <a:srgbClr val="7F7F7F">
                      <a:alpha val="50000"/>
                    </a:srgbClr>
                  </a:outerShdw>
                </a:effectLst>
                <a:latin typeface="Bahnschrift SemiCondensed" panose="020B0502040204020203" pitchFamily="34" charset="0"/>
              </a:rPr>
              <a:t>БҰЛ ШЫҒАРЫЛЫМДА</a:t>
            </a:r>
            <a:endParaRPr lang="en-US" sz="1400" b="1" kern="10" spc="0" dirty="0">
              <a:ln w="14605" algn="ctr">
                <a:solidFill>
                  <a:srgbClr val="2D4E6B"/>
                </a:solidFill>
                <a:round/>
                <a:headEnd/>
                <a:tailEnd/>
              </a:ln>
              <a:solidFill>
                <a:srgbClr val="5B9BD5"/>
              </a:solidFill>
              <a:effectLst>
                <a:outerShdw dist="29783" dir="6914402" algn="ctr" rotWithShape="0">
                  <a:srgbClr val="7F7F7F">
                    <a:alpha val="50000"/>
                  </a:srgbClr>
                </a:outerShdw>
              </a:effectLst>
              <a:latin typeface="Bahnschrift SemiCondensed" panose="020B0502040204020203" pitchFamily="34" charset="0"/>
            </a:endParaRPr>
          </a:p>
        </p:txBody>
      </p:sp>
      <p:sp>
        <p:nvSpPr>
          <p:cNvPr id="14" name="Text Box 46" descr="Пергамент"/>
          <p:cNvSpPr txBox="1">
            <a:spLocks noChangeArrowheads="1"/>
          </p:cNvSpPr>
          <p:nvPr/>
        </p:nvSpPr>
        <p:spPr bwMode="auto">
          <a:xfrm>
            <a:off x="318294" y="5719271"/>
            <a:ext cx="4999037" cy="3321050"/>
          </a:xfrm>
          <a:prstGeom prst="rect">
            <a:avLst/>
          </a:prstGeom>
          <a:blipFill dpi="0" rotWithShape="0">
            <a:blip r:embed="rId28"/>
            <a:srcRect/>
            <a:tile tx="0" ty="0" sx="100000" sy="100000" flip="none" algn="tl"/>
          </a:bli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100" b="1" i="1" u="none" strike="noStrike" cap="none" normalizeH="0" baseline="0" dirty="0" smtClean="0">
                <a:ln>
                  <a:noFill/>
                </a:ln>
                <a:solidFill>
                  <a:srgbClr val="00B050"/>
                </a:solidFill>
                <a:effectLst/>
                <a:latin typeface="Calibri" panose="020F0502020204030204" pitchFamily="34" charset="0"/>
              </a:rPr>
              <a:t> табиғаттың  қайта түлеп, тіршілік атаулының жаңаратын кезі. Сан ғасырлық тарихы бар Ұлыстың ұлы күні Орта Азия халықтарының Жаңа жылы саналады. </a:t>
            </a:r>
            <a:r>
              <a:rPr kumimoji="0" lang="kk-KZ" altLang="en-US" sz="1000" b="1" i="1" u="none" strike="noStrike" cap="none" normalizeH="0" baseline="0" dirty="0" smtClean="0">
                <a:ln>
                  <a:noFill/>
                </a:ln>
                <a:solidFill>
                  <a:srgbClr val="00B050"/>
                </a:solidFill>
                <a:effectLst/>
                <a:latin typeface="Calibri" panose="020F0502020204030204" pitchFamily="34" charset="0"/>
              </a:rPr>
              <a:t>Дәстүрлі қазақ қоғамында Ұлыс күні жыл басы саналған. Халықтың мифологиялықтүсінігі бойынша 21 наурыз түні даланыҚыдыраралайды. Ұлыс күні қазақ елі үшін әрқашан қасиетті, киелі саналған. Халық таза, жаңа киімдерін киген. Ауылдың ер адамдары бір-бірімен қос қолдасып, төс қағыстырады; әйелдер құшақтасып, бір-біріне игі тілектер айтады. Бірін-бірі мерекеге арнап дайындалғаннаурыз көжеішуге шақырады. Оған қойдың басы мен сүр ет салып пісірілуі — қыс тағамымен (етпен) қоштасуды, құрамына ақтың қосылуы — жаз тағамымен (сүт, ақ) қауышуды білдіреді.  Наурыздың айрықша тәлім-тәрбиелік, үлгі-өнегелік, сән-салтанаттың, мәрт-жомарттық, қадір-қасиеттілік нышан белгілері тән таным-ұғымдарының үлгі-түрлері өте көп. Онын бәрі әр адамды жоғары саналыққа, әдептілікке, өнегелікке, бауырмалдылыққа, көрегенділікке, білімділікке баурайды.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71" name="Picture 47" descr="Наурыз - праздник мира и добра!"/>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159000" y="5344716"/>
            <a:ext cx="1090491" cy="2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72" name="Picture 48" descr="h7y1n-0Ri5UvujwnJ6d-JE3YDTMOnR0eIXX9_HE_Zg8G1PBix_iq7kTv4dqvy49_L7a2upkiHjZw-RpJJ3IW3TfIkJ651b-0yk8YFrOjvlTdmfmC2h0Zb-RVTI3ECvIPIzEA4mF-Dbkz3HMZrXytyI5DJm_oV3tC1YzuyJdX5s0mKTU_DvNeoVxJHXC0tU6XPptbgP--Ct8mp815VxhwabFl9NQwDd94MdyRy9-vfNl9ArbPGxdrMXf82IukN1bON99HT8-QWmF-eq3BlNUfRS4Ym5N-v0rdhiRuiLaq4coTlhaU8a09ODO_Yuq9zU3L_2GmzxvXWcEU_spp5TaFv8Y8pW2OohgDHCsNcXSXXAQ8GMjyrE9o_zfn7LnkOzBIIEYW5-Mc_svTzXHL3r4Nic2jti-ZFlsRZ89Ke7TElB5EjZTd34IJI23pH2Lmpz20Xrj7Ap9cGy52ND4YBjryC6HERKYgHe8rE62gue1sT8hdoFb_GUergQQsmGtVFRbOZD32HA0iSPJNi2yChCW_hz_7C7B__Vq8ZCV8yAQIg8oRF5cFMAzfKLCtYogOfD24_OGnvNl2KEOULru6pFWUndastZ4vMgqT76sP0GVHD_WtOvshzNw5P-REH5nWCHBr4_VH1dI-v7ozXZF6LP5NGryDRj14Zbuyx_yZSGcl9rznfsUtvZLY0P86j4JlRyylbWqa0LyuaG439j8LxZgxutN3hwexHK_Io7_Rig9PzgoukpYOyaWZg4bfGum35Xf8RX8l793w68Jv2p2C5AZcpD3r6ZL-nHqPJec8GSdYY9jB9DfXY51tOxN_4cpNPv5KTpK2bWnmaPFUvqs4BOR3vzTflg6Mkssxvyrd4pSnLtVtKitgrf5pvibnHUjUmBNqMbandwENHiphbvEo7HwMeK9TZ_1blgsw555JGlf1F-zmDrU83lA4gq0YHhLEtj5VLqi7k7_Pyc-EZE7rhPrgY"/>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42902" y="4903693"/>
            <a:ext cx="13922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 name="WordArt 49"/>
          <p:cNvSpPr>
            <a:spLocks noChangeArrowheads="1" noChangeShapeType="1" noTextEdit="1"/>
          </p:cNvSpPr>
          <p:nvPr/>
        </p:nvSpPr>
        <p:spPr bwMode="auto">
          <a:xfrm>
            <a:off x="1803796" y="4977910"/>
            <a:ext cx="3446462" cy="312831"/>
          </a:xfrm>
          <a:prstGeom prst="rect">
            <a:avLst/>
          </a:prstGeom>
        </p:spPr>
        <p:txBody>
          <a:bodyPr wrap="none" fromWordArt="1">
            <a:prstTxWarp prst="textPlain">
              <a:avLst>
                <a:gd name="adj" fmla="val 50000"/>
              </a:avLst>
            </a:prstTxWarp>
          </a:bodyPr>
          <a:lstStyle/>
          <a:p>
            <a:pPr algn="ctr" rtl="0">
              <a:buNone/>
            </a:pP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800" b="1" kern="10" spc="0" dirty="0" err="1"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Нұр</a:t>
            </a: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800" b="1" kern="10" spc="0" dirty="0" err="1"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себеле</a:t>
            </a: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800" b="1" kern="10" spc="0" dirty="0" err="1"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Ұлыстың</a:t>
            </a: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800" b="1" kern="10" spc="0" dirty="0" err="1"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ұлы</a:t>
            </a: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 </a:t>
            </a:r>
            <a:r>
              <a:rPr lang="ru-RU" sz="1800" b="1" kern="10" spc="0" dirty="0" err="1"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күні</a:t>
            </a:r>
            <a:r>
              <a:rPr lang="ru-RU" sz="1800" b="1" kern="10" spc="0" dirty="0" smtClean="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rPr>
              <a:t>!</a:t>
            </a:r>
            <a:endParaRPr lang="en-US" sz="1800" b="1" kern="10" spc="0" dirty="0">
              <a:ln w="15240" algn="ctr">
                <a:solidFill>
                  <a:srgbClr val="FF0000"/>
                </a:solidFill>
                <a:round/>
                <a:headEnd/>
                <a:tailEnd/>
              </a:ln>
              <a:solidFill>
                <a:srgbClr val="FF0000"/>
              </a:solidFill>
              <a:effectLst>
                <a:outerShdw dist="29783" dir="3885598" algn="ctr" rotWithShape="0">
                  <a:srgbClr val="BFBFBF">
                    <a:alpha val="74998"/>
                  </a:srgbClr>
                </a:outerShdw>
              </a:effectLst>
              <a:latin typeface="Times New Roman" panose="02020603050405020304" pitchFamily="18" charset="0"/>
              <a:cs typeface="Times New Roman" panose="02020603050405020304" pitchFamily="18" charset="0"/>
            </a:endParaRPr>
          </a:p>
        </p:txBody>
      </p:sp>
      <p:sp>
        <p:nvSpPr>
          <p:cNvPr id="16" name="WordArt 50"/>
          <p:cNvSpPr>
            <a:spLocks noChangeArrowheads="1" noChangeShapeType="1" noTextEdit="1"/>
          </p:cNvSpPr>
          <p:nvPr/>
        </p:nvSpPr>
        <p:spPr bwMode="auto">
          <a:xfrm>
            <a:off x="215900" y="8093077"/>
            <a:ext cx="4933950" cy="330993"/>
          </a:xfrm>
          <a:prstGeom prst="rect">
            <a:avLst/>
          </a:prstGeom>
        </p:spPr>
        <p:txBody>
          <a:bodyPr wrap="none" fromWordArt="1">
            <a:prstTxWarp prst="textPlain">
              <a:avLst>
                <a:gd name="adj" fmla="val 50000"/>
              </a:avLst>
            </a:prstTxWarp>
          </a:bodyPr>
          <a:lstStyle/>
          <a:p>
            <a:pPr algn="ctr" rtl="0">
              <a:buNone/>
            </a:pPr>
            <a:r>
              <a:rPr lang="ru-RU" sz="1400" b="1" i="1" kern="10" spc="0" dirty="0"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 "</a:t>
            </a:r>
            <a:r>
              <a:rPr lang="ru-RU" sz="1400" b="1" i="1" kern="10" spc="0" dirty="0" err="1"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Анама</a:t>
            </a:r>
            <a:r>
              <a:rPr lang="ru-RU" sz="1400" b="1" i="1" kern="10" spc="0" dirty="0"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 -  </a:t>
            </a:r>
            <a:r>
              <a:rPr lang="ru-RU" sz="1400" b="1" i="1" kern="10" spc="0" dirty="0" err="1"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сүйіспеншілік</a:t>
            </a:r>
            <a:r>
              <a:rPr lang="ru-RU" sz="1400" b="1" i="1" kern="10" spc="0" dirty="0"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 </a:t>
            </a:r>
            <a:r>
              <a:rPr lang="ru-RU" sz="1400" b="1" i="1" kern="10" spc="0" dirty="0" err="1"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жырлары</a:t>
            </a:r>
            <a:r>
              <a:rPr lang="ru-RU" sz="1400" b="1" i="1" kern="10" spc="0" dirty="0" smtClean="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rPr>
              <a:t> </a:t>
            </a:r>
            <a:endParaRPr lang="en-US" sz="1400" b="1" i="1" kern="10" spc="0" dirty="0">
              <a:ln w="9525">
                <a:solidFill>
                  <a:srgbClr val="00863D"/>
                </a:solidFill>
                <a:round/>
                <a:headEnd/>
                <a:tailEnd/>
              </a:ln>
              <a:solidFill>
                <a:srgbClr val="00863D"/>
              </a:solidFill>
              <a:effectLst>
                <a:outerShdw dist="25400" dir="16200000" algn="ctr" rotWithShape="0">
                  <a:srgbClr val="548DD4">
                    <a:alpha val="50000"/>
                  </a:srgbClr>
                </a:outerShdw>
              </a:effectLst>
              <a:latin typeface="Times New Roman" panose="02020603050405020304" pitchFamily="18" charset="0"/>
              <a:cs typeface="Times New Roman" panose="02020603050405020304" pitchFamily="18" charset="0"/>
            </a:endParaRPr>
          </a:p>
        </p:txBody>
      </p:sp>
      <p:pic>
        <p:nvPicPr>
          <p:cNvPr id="1075" name="Picture 5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65546" y="8401844"/>
            <a:ext cx="2553549" cy="17137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52"/>
          <p:cNvSpPr txBox="1">
            <a:spLocks noChangeArrowheads="1"/>
          </p:cNvSpPr>
          <p:nvPr/>
        </p:nvSpPr>
        <p:spPr bwMode="auto">
          <a:xfrm>
            <a:off x="599281" y="8466931"/>
            <a:ext cx="1647825" cy="78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kk-KZ" altLang="en-US" sz="1200" b="1" i="0" strike="noStrike" cap="none" normalizeH="0" baseline="0" dirty="0" smtClean="0">
                <a:ln>
                  <a:noFill/>
                </a:ln>
                <a:solidFill>
                  <a:srgbClr val="C00000"/>
                </a:solidFill>
                <a:effectLst/>
                <a:latin typeface="Calibri" panose="020F0502020204030204" pitchFamily="34" charset="0"/>
              </a:rPr>
              <a:t>Мейірім төккен баршаға</a:t>
            </a:r>
            <a:br>
              <a:rPr kumimoji="0" lang="kk-KZ" altLang="en-US" sz="1200" b="1" i="0" strike="noStrike" cap="none" normalizeH="0" baseline="0" dirty="0" smtClean="0">
                <a:ln>
                  <a:noFill/>
                </a:ln>
                <a:solidFill>
                  <a:srgbClr val="C00000"/>
                </a:solidFill>
                <a:effectLst/>
                <a:latin typeface="Calibri" panose="020F0502020204030204" pitchFamily="34" charset="0"/>
              </a:rPr>
            </a:br>
            <a:r>
              <a:rPr kumimoji="0" lang="kk-KZ" altLang="en-US" sz="1200" b="1" i="0" strike="noStrike" cap="none" normalizeH="0" baseline="0" dirty="0" smtClean="0">
                <a:ln>
                  <a:noFill/>
                </a:ln>
                <a:solidFill>
                  <a:srgbClr val="C00000"/>
                </a:solidFill>
                <a:effectLst/>
                <a:latin typeface="Calibri" panose="020F0502020204030204" pitchFamily="34" charset="0"/>
              </a:rPr>
              <a:t>Онымен өмір қаншама?</a:t>
            </a:r>
            <a:br>
              <a:rPr kumimoji="0" lang="kk-KZ" altLang="en-US" sz="1200" b="1" i="0" strike="noStrike" cap="none" normalizeH="0" baseline="0" dirty="0" smtClean="0">
                <a:ln>
                  <a:noFill/>
                </a:ln>
                <a:solidFill>
                  <a:srgbClr val="C00000"/>
                </a:solidFill>
                <a:effectLst/>
                <a:latin typeface="Calibri" panose="020F0502020204030204" pitchFamily="34" charset="0"/>
              </a:rPr>
            </a:br>
            <a:r>
              <a:rPr kumimoji="0" lang="kk-KZ" altLang="en-US" sz="1200" b="1" i="0" strike="noStrike" cap="none" normalizeH="0" baseline="0" dirty="0" smtClean="0">
                <a:ln>
                  <a:noFill/>
                </a:ln>
                <a:solidFill>
                  <a:srgbClr val="C00000"/>
                </a:solidFill>
                <a:effectLst/>
                <a:latin typeface="Calibri" panose="020F0502020204030204" pitchFamily="34" charset="0"/>
              </a:rPr>
              <a:t>Анасыз өмір бола ма,</a:t>
            </a:r>
            <a:br>
              <a:rPr kumimoji="0" lang="kk-KZ" altLang="en-US" sz="1200" b="1" i="0" strike="noStrike" cap="none" normalizeH="0" baseline="0" dirty="0" smtClean="0">
                <a:ln>
                  <a:noFill/>
                </a:ln>
                <a:solidFill>
                  <a:srgbClr val="C00000"/>
                </a:solidFill>
                <a:effectLst/>
                <a:latin typeface="Calibri" panose="020F0502020204030204" pitchFamily="34" charset="0"/>
              </a:rPr>
            </a:br>
            <a:r>
              <a:rPr kumimoji="0" lang="kk-KZ" altLang="en-US" sz="1200" b="1" i="0" strike="noStrike" cap="none" normalizeH="0" baseline="0" dirty="0" smtClean="0">
                <a:ln>
                  <a:noFill/>
                </a:ln>
                <a:solidFill>
                  <a:srgbClr val="C00000"/>
                </a:solidFill>
                <a:effectLst/>
                <a:latin typeface="Calibri" panose="020F0502020204030204" pitchFamily="34" charset="0"/>
              </a:rPr>
              <a:t>Айтыңдаршы, баршаң да? </a:t>
            </a:r>
            <a:endParaRPr kumimoji="0" lang="en-US" altLang="en-US" sz="1200" b="0" i="0" strike="noStrike" cap="none" normalizeH="0" baseline="0" dirty="0" smtClean="0">
              <a:ln>
                <a:noFill/>
              </a:ln>
              <a:solidFill>
                <a:schemeClr val="tx1"/>
              </a:solidFill>
              <a:effectLst/>
              <a:latin typeface="Arial" panose="020B0604020202020204" pitchFamily="34" charset="0"/>
            </a:endParaRPr>
          </a:p>
        </p:txBody>
      </p:sp>
      <p:pic>
        <p:nvPicPr>
          <p:cNvPr id="1077" name="Picture 53" descr="Powerpoint презентация весна - 98 фото"/>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28938" y="8473288"/>
            <a:ext cx="2009775" cy="13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Text Box 54"/>
          <p:cNvSpPr txBox="1">
            <a:spLocks noChangeArrowheads="1"/>
          </p:cNvSpPr>
          <p:nvPr/>
        </p:nvSpPr>
        <p:spPr bwMode="auto">
          <a:xfrm>
            <a:off x="2930526" y="8519323"/>
            <a:ext cx="2451100" cy="13985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kk-KZ" altLang="en-US" sz="1200" b="1" i="1" u="none" strike="noStrike" cap="none" normalizeH="0" baseline="0" dirty="0" smtClean="0">
                <a:ln>
                  <a:noFill/>
                </a:ln>
                <a:solidFill>
                  <a:srgbClr val="C00000"/>
                </a:solidFill>
                <a:effectLst/>
                <a:latin typeface="Calibri" panose="020F0502020204030204" pitchFamily="34" charset="0"/>
              </a:rPr>
              <a:t>Жүрегімнің түкпірінде сақталған,</a:t>
            </a:r>
            <a:br>
              <a:rPr kumimoji="0" lang="kk-KZ" altLang="en-US" sz="1200" b="1" i="1" u="none" strike="noStrike" cap="none" normalizeH="0" baseline="0" dirty="0" smtClean="0">
                <a:ln>
                  <a:noFill/>
                </a:ln>
                <a:solidFill>
                  <a:srgbClr val="C00000"/>
                </a:solidFill>
                <a:effectLst/>
                <a:latin typeface="Calibri" panose="020F0502020204030204" pitchFamily="34" charset="0"/>
              </a:rPr>
            </a:br>
            <a:r>
              <a:rPr kumimoji="0" lang="kk-KZ" altLang="en-US" sz="1200" b="1" i="1" u="none" strike="noStrike" cap="none" normalizeH="0" baseline="0" dirty="0" smtClean="0">
                <a:ln>
                  <a:noFill/>
                </a:ln>
                <a:solidFill>
                  <a:srgbClr val="C00000"/>
                </a:solidFill>
                <a:effectLst/>
                <a:latin typeface="Calibri" panose="020F0502020204030204" pitchFamily="34" charset="0"/>
              </a:rPr>
              <a:t>Жылы тиер, сан мың есім,   аттардан.</a:t>
            </a:r>
            <a:br>
              <a:rPr kumimoji="0" lang="kk-KZ" altLang="en-US" sz="1200" b="1" i="1" u="none" strike="noStrike" cap="none" normalizeH="0" baseline="0" dirty="0" smtClean="0">
                <a:ln>
                  <a:noFill/>
                </a:ln>
                <a:solidFill>
                  <a:srgbClr val="C00000"/>
                </a:solidFill>
                <a:effectLst/>
                <a:latin typeface="Calibri" panose="020F0502020204030204" pitchFamily="34" charset="0"/>
              </a:rPr>
            </a:br>
            <a:r>
              <a:rPr kumimoji="0" lang="kk-KZ" altLang="en-US" sz="1200" b="1" i="1" u="none" strike="noStrike" cap="none" normalizeH="0" baseline="0" dirty="0" smtClean="0">
                <a:ln>
                  <a:noFill/>
                </a:ln>
                <a:solidFill>
                  <a:srgbClr val="C00000"/>
                </a:solidFill>
                <a:effectLst/>
                <a:latin typeface="Calibri" panose="020F0502020204030204" pitchFamily="34" charset="0"/>
              </a:rPr>
              <a:t>Туа біте, жүрегімде бір сөз бар,</a:t>
            </a:r>
            <a:br>
              <a:rPr kumimoji="0" lang="kk-KZ" altLang="en-US" sz="1200" b="1" i="1" u="none" strike="noStrike" cap="none" normalizeH="0" baseline="0" dirty="0" smtClean="0">
                <a:ln>
                  <a:noFill/>
                </a:ln>
                <a:solidFill>
                  <a:srgbClr val="C00000"/>
                </a:solidFill>
                <a:effectLst/>
                <a:latin typeface="Calibri" panose="020F0502020204030204" pitchFamily="34" charset="0"/>
              </a:rPr>
            </a:br>
            <a:r>
              <a:rPr kumimoji="0" lang="kk-KZ" altLang="en-US" sz="1200" b="1" i="1" u="none" strike="noStrike" cap="none" normalizeH="0" baseline="0" dirty="0" smtClean="0">
                <a:ln>
                  <a:noFill/>
                </a:ln>
                <a:solidFill>
                  <a:srgbClr val="C00000"/>
                </a:solidFill>
                <a:effectLst/>
                <a:latin typeface="Calibri" panose="020F0502020204030204" pitchFamily="34" charset="0"/>
              </a:rPr>
              <a:t>"Ана" деген әріптермен                жатталған.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pic>
        <p:nvPicPr>
          <p:cNvPr id="1079" name="Picture 5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351463" y="6282531"/>
            <a:ext cx="1884362" cy="3854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 Box 56"/>
          <p:cNvSpPr txBox="1">
            <a:spLocks noChangeArrowheads="1"/>
          </p:cNvSpPr>
          <p:nvPr/>
        </p:nvSpPr>
        <p:spPr bwMode="auto">
          <a:xfrm>
            <a:off x="5428854" y="6621463"/>
            <a:ext cx="1631156" cy="200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100" b="1" i="1" u="none" strike="noStrike" cap="none" normalizeH="0" baseline="0" dirty="0" smtClean="0">
                <a:ln>
                  <a:noFill/>
                </a:ln>
                <a:solidFill>
                  <a:srgbClr val="FF0000"/>
                </a:solidFill>
                <a:effectLst/>
                <a:latin typeface="Calibri" panose="020F0502020204030204" pitchFamily="34" charset="0"/>
              </a:rPr>
              <a:t>       </a:t>
            </a:r>
            <a:r>
              <a:rPr kumimoji="0" lang="kk-KZ" altLang="en-US" sz="1100" b="1" i="1" u="none" strike="noStrike" cap="none" normalizeH="0" baseline="0" dirty="0" smtClean="0">
                <a:ln>
                  <a:noFill/>
                </a:ln>
                <a:solidFill>
                  <a:srgbClr val="C00000"/>
                </a:solidFill>
                <a:effectLst/>
                <a:latin typeface="Calibri" panose="020F0502020204030204" pitchFamily="34" charset="0"/>
              </a:rPr>
              <a:t>БІЛЕ  ЖҮРІҢІЗ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1081" name="Picture 57" descr="h7y1n-0Ri5UvujwnJ6d-JE3YDTMOnR0eIXX9_HE_Zk-mkVDyFxif-0Gvsa_Kzs9qSta2yilCa2b12X85J3dmuFedkBsp1b-0ml_4ZkMz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4502" y="9815912"/>
            <a:ext cx="5164352" cy="57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82" name="Picture 58" descr="1 наурыз – Алғыс айту күніне, 8 наурыз – Халықаралық әйелдер күніне, 22  наурыз – Наурыз мейрамына арналған іс-шаралар жоспары.План мероприятий,  посвященных 1 Марта – Дню Благодарности, 8 Марта – Международный женский"/>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60836" y="2420144"/>
            <a:ext cx="1122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ext Box 59"/>
          <p:cNvSpPr txBox="1">
            <a:spLocks noChangeArrowheads="1"/>
          </p:cNvSpPr>
          <p:nvPr/>
        </p:nvSpPr>
        <p:spPr bwMode="auto">
          <a:xfrm>
            <a:off x="5331617" y="6950870"/>
            <a:ext cx="1915321" cy="32543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kk-KZ" altLang="en-US" sz="1000" b="1" i="1" dirty="0" smtClean="0">
                <a:solidFill>
                  <a:srgbClr val="FF0000"/>
                </a:solidFill>
                <a:latin typeface="Calibri" panose="020F0502020204030204" pitchFamily="34" charset="0"/>
              </a:rPr>
              <a:t>14</a:t>
            </a:r>
            <a:r>
              <a:rPr kumimoji="0" lang="kk-KZ" altLang="en-US" sz="1000" b="1" i="1" u="none" strike="noStrike" cap="none" normalizeH="0" baseline="0" dirty="0" smtClean="0">
                <a:ln>
                  <a:noFill/>
                </a:ln>
                <a:solidFill>
                  <a:srgbClr val="FF0000"/>
                </a:solidFill>
                <a:effectLst/>
                <a:latin typeface="Calibri" panose="020F0502020204030204" pitchFamily="34" charset="0"/>
              </a:rPr>
              <a:t> 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 “</a:t>
            </a:r>
            <a:r>
              <a:rPr kumimoji="0" lang="kk-KZ" altLang="en-US" sz="1000" b="1" i="1" u="none" strike="noStrike" cap="none" normalizeH="0" baseline="0" dirty="0" smtClean="0">
                <a:ln>
                  <a:noFill/>
                </a:ln>
                <a:solidFill>
                  <a:srgbClr val="FF0000"/>
                </a:solidFill>
                <a:effectLst/>
                <a:latin typeface="Calibri" panose="020F0502020204030204" pitchFamily="34" charset="0"/>
              </a:rPr>
              <a:t>Көрісу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endParaRPr kumimoji="0" lang="kk-KZ" altLang="en-US" sz="1000" b="1" i="1" u="none" strike="noStrike" cap="none" normalizeH="0" baseline="0" dirty="0" smtClean="0">
              <a:ln>
                <a:noFill/>
              </a:ln>
              <a:solidFill>
                <a:srgbClr val="FF0000"/>
              </a:solidFill>
              <a:effectLst/>
              <a:latin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kk-KZ" altLang="en-US" sz="1000" b="1" i="1" u="none" strike="noStrike" cap="none" normalizeH="0" baseline="0" dirty="0" smtClean="0">
                <a:ln>
                  <a:noFill/>
                </a:ln>
                <a:solidFill>
                  <a:srgbClr val="FF0000"/>
                </a:solidFill>
                <a:effectLst/>
                <a:latin typeface="Calibri" panose="020F0502020204030204" pitchFamily="34" charset="0"/>
              </a:rPr>
              <a:t> 15 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Табиғат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kk-KZ" altLang="en-US" sz="1000" b="1" i="1" u="none" strike="noStrike" cap="none" normalizeH="0" baseline="0" dirty="0" smtClean="0">
                <a:ln>
                  <a:noFill/>
                </a:ln>
                <a:solidFill>
                  <a:srgbClr val="FF0000"/>
                </a:solidFill>
                <a:effectLst/>
                <a:latin typeface="Calibri" panose="020F0502020204030204" pitchFamily="34" charset="0"/>
              </a:rPr>
              <a:t>  16 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 “</a:t>
            </a:r>
            <a:r>
              <a:rPr kumimoji="0" lang="kk-KZ" altLang="en-US" sz="1000" b="1" i="1" u="none" strike="noStrike" cap="none" normalizeH="0" baseline="0" dirty="0" smtClean="0">
                <a:ln>
                  <a:noFill/>
                </a:ln>
                <a:solidFill>
                  <a:srgbClr val="FF0000"/>
                </a:solidFill>
                <a:effectLst/>
                <a:latin typeface="Calibri" panose="020F0502020204030204" pitchFamily="34" charset="0"/>
              </a:rPr>
              <a:t>Шежіре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17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Тарихқа тағызым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18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Игі істер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19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Спорт және шеберлік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20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Даналық пен білім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21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Ұлттық тағамдар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22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Ұлыстың ұлы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23 </a:t>
            </a:r>
            <a:r>
              <a:rPr kumimoji="0" lang="kk-KZ" altLang="en-US" sz="1000" b="1" i="1" u="none" strike="noStrike" cap="none" normalizeH="0" baseline="0" dirty="0" smtClean="0">
                <a:ln>
                  <a:noFill/>
                </a:ln>
                <a:solidFill>
                  <a:srgbClr val="FF0000"/>
                </a:solidFill>
                <a:effectLst/>
                <a:latin typeface="Calibri" panose="020F0502020204030204" pitchFamily="34" charset="0"/>
              </a:rPr>
              <a:t>наурыз - </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r>
              <a:rPr kumimoji="0" lang="kk-KZ" altLang="en-US" sz="1000" b="1" i="1" u="none" strike="noStrike" cap="none" normalizeH="0" baseline="0" dirty="0" smtClean="0">
                <a:ln>
                  <a:noFill/>
                </a:ln>
                <a:solidFill>
                  <a:srgbClr val="FF0000"/>
                </a:solidFill>
                <a:effectLst/>
                <a:latin typeface="Calibri" panose="020F0502020204030204" pitchFamily="34" charset="0"/>
              </a:rPr>
              <a:t>Құрмет күні</a:t>
            </a:r>
            <a:r>
              <a:rPr kumimoji="0" lang="en-US" altLang="en-US" sz="1000" b="1" i="1" u="none" strike="noStrike" cap="none" normalizeH="0" baseline="0" dirty="0" smtClean="0">
                <a:ln>
                  <a:noFill/>
                </a:ln>
                <a:solidFill>
                  <a:srgbClr val="FF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046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889625" y="8993188"/>
            <a:ext cx="1646238" cy="1646237"/>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100" y="10402888"/>
            <a:ext cx="1069975" cy="258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450" y="10402888"/>
            <a:ext cx="1069975" cy="258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9" name="Picture 11" descr="345a4ffe-9992-4d3f-bd6f-df7489a29c9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3" y="10402888"/>
            <a:ext cx="1069975" cy="258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0" name="Picture 12"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5575" y="10402888"/>
            <a:ext cx="1069975" cy="236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1" name="Picture 13" descr="345a4ffe-9992-4d3f-bd6f-df7489a29c9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88" y="10402888"/>
            <a:ext cx="1069975"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3" name="Picture 15"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1700" y="6657975"/>
            <a:ext cx="322263" cy="1287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4" name="Picture 16" descr="71aa8dd2-b448-4512-83b2-f507adcc458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4713" y="7967663"/>
            <a:ext cx="349250" cy="1093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8" name="Picture 20"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6746875"/>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69" name="Picture 21"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8172450"/>
            <a:ext cx="322262" cy="1287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0" name="Picture 22"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9386888"/>
            <a:ext cx="323850"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76" name="Picture 28" descr="h7y1n-0Ri5UvujwnJ6d-JE3YDTMOnR0eIXX9_HGPVh-z8dWi0rj6nnSvtJ_aq5rfCoMDH5wXC2PArA9JEtcTjVfNld651b-Eiv9oFuNj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262" y="4934121"/>
            <a:ext cx="7069138" cy="4441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84" name="Picture 36"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2566988"/>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1905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6" name="Picture 38"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2566988"/>
            <a:ext cx="1143000" cy="114300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8" name="Picture 40"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2566988"/>
            <a:ext cx="1143000" cy="114300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90" name="Picture 42"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2792413"/>
            <a:ext cx="1143000" cy="114300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43"/>
          <p:cNvSpPr txBox="1">
            <a:spLocks noChangeArrowheads="1"/>
          </p:cNvSpPr>
          <p:nvPr/>
        </p:nvSpPr>
        <p:spPr bwMode="auto">
          <a:xfrm>
            <a:off x="6132512" y="2968626"/>
            <a:ext cx="914400"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92" name="Picture 44"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2792413"/>
            <a:ext cx="1143000" cy="1143000"/>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5"/>
          <p:cNvSpPr txBox="1">
            <a:spLocks noChangeArrowheads="1"/>
          </p:cNvSpPr>
          <p:nvPr/>
        </p:nvSpPr>
        <p:spPr bwMode="auto">
          <a:xfrm>
            <a:off x="741758" y="4960031"/>
            <a:ext cx="3263900" cy="295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600" b="1" i="0" u="none" strike="noStrike" cap="none" normalizeH="0" baseline="0" dirty="0" smtClean="0">
                <a:ln>
                  <a:noFill/>
                </a:ln>
                <a:solidFill>
                  <a:srgbClr val="005024"/>
                </a:solidFill>
                <a:effectLst/>
                <a:latin typeface="Bookman Old Style" panose="02050604050505020204" pitchFamily="18" charset="0"/>
              </a:rPr>
              <a:t>«</a:t>
            </a:r>
            <a:r>
              <a:rPr kumimoji="0" lang="kk-KZ" altLang="en-US" sz="1600" b="1" i="0" u="none" strike="noStrike" cap="none" normalizeH="0" baseline="0" dirty="0" smtClean="0">
                <a:ln>
                  <a:noFill/>
                </a:ln>
                <a:solidFill>
                  <a:srgbClr val="005024"/>
                </a:solidFill>
                <a:effectLst/>
                <a:latin typeface="Times New Roman" panose="02020603050405020304" pitchFamily="18" charset="0"/>
                <a:cs typeface="Times New Roman" panose="02020603050405020304" pitchFamily="18" charset="0"/>
              </a:rPr>
              <a:t>ӘКЕ ЖОЛЫ – ІЗГІ ЖОЛ</a:t>
            </a:r>
            <a:r>
              <a:rPr kumimoji="0" lang="en-US" altLang="en-US" sz="1600" b="1" i="0" u="none" strike="noStrike" cap="none" normalizeH="0" baseline="0" dirty="0" smtClean="0">
                <a:ln>
                  <a:noFill/>
                </a:ln>
                <a:solidFill>
                  <a:srgbClr val="005024"/>
                </a:solidFill>
                <a:effectLst/>
                <a:latin typeface="Times New Roman" panose="02020603050405020304" pitchFamily="18" charset="0"/>
                <a:cs typeface="Times New Roman" panose="02020603050405020304" pitchFamily="18" charset="0"/>
              </a:rPr>
              <a:t>»</a:t>
            </a:r>
            <a:r>
              <a:rPr kumimoji="0" lang="kk-KZ" altLang="en-US" sz="1600" b="1" i="0" u="none" strike="noStrike" cap="none" normalizeH="0" baseline="0" dirty="0" smtClean="0">
                <a:ln>
                  <a:noFill/>
                </a:ln>
                <a:solidFill>
                  <a:srgbClr val="005024"/>
                </a:solidFill>
                <a:effectLst/>
                <a:latin typeface="Times New Roman" panose="02020603050405020304" pitchFamily="18" charset="0"/>
                <a:cs typeface="Times New Roman" panose="02020603050405020304" pitchFamily="18" charset="0"/>
              </a:rPr>
              <a:t>  </a:t>
            </a:r>
            <a:r>
              <a:rPr kumimoji="0" lang="kk-KZ" altLang="en-US" sz="1600" b="1" i="0" u="none" strike="noStrike" cap="none" normalizeH="0" baseline="0" dirty="0" smtClean="0">
                <a:ln>
                  <a:noFill/>
                </a:ln>
                <a:solidFill>
                  <a:srgbClr val="005024"/>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 Box 46"/>
          <p:cNvSpPr txBox="1">
            <a:spLocks noChangeArrowheads="1"/>
          </p:cNvSpPr>
          <p:nvPr/>
        </p:nvSpPr>
        <p:spPr bwMode="auto">
          <a:xfrm>
            <a:off x="721915" y="5203428"/>
            <a:ext cx="6567487" cy="2733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1" i="1" u="none" strike="noStrike" cap="none" normalizeH="0" baseline="0" dirty="0" smtClean="0">
                <a:ln>
                  <a:noFill/>
                </a:ln>
                <a:solidFill>
                  <a:srgbClr val="005024"/>
                </a:solidFill>
                <a:effectLst/>
                <a:latin typeface="Calibri" panose="020F0502020204030204" pitchFamily="34" charset="0"/>
              </a:rPr>
              <a:t>«</a:t>
            </a:r>
            <a:r>
              <a:rPr kumimoji="0" lang="kk-KZ" altLang="en-US" sz="1200" b="1" i="1" u="none" strike="noStrike" cap="none" normalizeH="0" baseline="0" dirty="0" smtClean="0">
                <a:ln>
                  <a:noFill/>
                </a:ln>
                <a:solidFill>
                  <a:srgbClr val="005024"/>
                </a:solidFill>
                <a:effectLst/>
                <a:latin typeface="Calibri" panose="020F0502020204030204" pitchFamily="34" charset="0"/>
              </a:rPr>
              <a:t>Әке жолы – ізгі жол</a:t>
            </a:r>
            <a:r>
              <a:rPr kumimoji="0" lang="en-US" altLang="en-US" sz="1200" b="1" i="1" u="none" strike="noStrike" cap="none" normalizeH="0" baseline="0" dirty="0" smtClean="0">
                <a:ln>
                  <a:noFill/>
                </a:ln>
                <a:solidFill>
                  <a:srgbClr val="005024"/>
                </a:solidFill>
                <a:effectLst/>
                <a:latin typeface="Calibri" panose="020F0502020204030204" pitchFamily="34" charset="0"/>
              </a:rPr>
              <a:t>» </a:t>
            </a:r>
            <a:r>
              <a:rPr kumimoji="0" lang="kk-KZ" altLang="en-US" sz="1200" b="1" i="1" u="none" strike="noStrike" cap="none" normalizeH="0" baseline="0" dirty="0" smtClean="0">
                <a:ln>
                  <a:noFill/>
                </a:ln>
                <a:solidFill>
                  <a:srgbClr val="005024"/>
                </a:solidFill>
                <a:effectLst/>
                <a:latin typeface="Calibri" panose="020F0502020204030204" pitchFamily="34" charset="0"/>
              </a:rPr>
              <a:t>атты әкелер айлығы </a:t>
            </a:r>
            <a:r>
              <a:rPr kumimoji="0" lang="kk-KZ" altLang="en-US" sz="1200" b="1" i="1" u="none" strike="noStrike" cap="none" normalizeH="0" baseline="0" dirty="0" smtClean="0">
                <a:ln>
                  <a:noFill/>
                </a:ln>
                <a:solidFill>
                  <a:srgbClr val="005024"/>
                </a:solidFill>
                <a:effectLst/>
                <a:latin typeface="Calibri" panose="020F0502020204030204" pitchFamily="34" charset="0"/>
              </a:rPr>
              <a:t>аясында әкелер қауымдастығымен </a:t>
            </a:r>
            <a:r>
              <a:rPr kumimoji="0" lang="en-US" altLang="en-US" sz="1200" b="1" i="1" u="none" strike="noStrike" cap="none" normalizeH="0" baseline="0" dirty="0" smtClean="0">
                <a:ln>
                  <a:noFill/>
                </a:ln>
                <a:solidFill>
                  <a:srgbClr val="005024"/>
                </a:solidFill>
                <a:effectLst/>
                <a:latin typeface="Calibri" panose="020F0502020204030204" pitchFamily="34" charset="0"/>
              </a:rPr>
              <a:t>«</a:t>
            </a:r>
            <a:r>
              <a:rPr kumimoji="0" lang="kk-KZ" altLang="en-US" sz="1200" b="1" i="1" u="none" strike="noStrike" cap="none" normalizeH="0" baseline="0" dirty="0" smtClean="0">
                <a:ln>
                  <a:noFill/>
                </a:ln>
                <a:solidFill>
                  <a:srgbClr val="005024"/>
                </a:solidFill>
                <a:effectLst/>
                <a:latin typeface="Calibri" panose="020F0502020204030204" pitchFamily="34" charset="0"/>
              </a:rPr>
              <a:t>МЕН СЕНІҢ ӨМІРІҢНІҢ ЖАЛҒАСЫМЫН!</a:t>
            </a:r>
            <a:r>
              <a:rPr kumimoji="0" lang="en-US" altLang="en-US" sz="1200" b="1" i="1" u="none" strike="noStrike" cap="none" normalizeH="0" baseline="0" dirty="0" smtClean="0">
                <a:ln>
                  <a:noFill/>
                </a:ln>
                <a:solidFill>
                  <a:srgbClr val="005024"/>
                </a:solidFill>
                <a:effectLst/>
                <a:latin typeface="Calibri" panose="020F0502020204030204" pitchFamily="34" charset="0"/>
              </a:rPr>
              <a:t>» </a:t>
            </a:r>
            <a:r>
              <a:rPr kumimoji="0" lang="kk-KZ" altLang="en-US" sz="1200" b="1" i="1" u="none" strike="noStrike" cap="none" normalizeH="0" baseline="0" dirty="0" smtClean="0">
                <a:ln>
                  <a:noFill/>
                </a:ln>
                <a:solidFill>
                  <a:srgbClr val="005024"/>
                </a:solidFill>
                <a:effectLst/>
                <a:latin typeface="Calibri" panose="020F0502020204030204" pitchFamily="34" charset="0"/>
              </a:rPr>
              <a:t>атты </a:t>
            </a:r>
            <a:r>
              <a:rPr kumimoji="0" lang="en-US" altLang="en-US" sz="1200" b="1" i="1" u="none" strike="noStrike" cap="none" normalizeH="0" baseline="0" dirty="0" smtClean="0">
                <a:ln>
                  <a:noFill/>
                </a:ln>
                <a:solidFill>
                  <a:srgbClr val="005024"/>
                </a:solidFill>
                <a:effectLst/>
                <a:latin typeface="Calibri" panose="020F0502020204030204" pitchFamily="34" charset="0"/>
              </a:rPr>
              <a:t>Q-talks </a:t>
            </a:r>
            <a:r>
              <a:rPr kumimoji="0" lang="kk-KZ" altLang="en-US" sz="1200" b="1" i="1" u="none" strike="noStrike" cap="none" normalizeH="0" baseline="0" dirty="0" smtClean="0">
                <a:ln>
                  <a:noFill/>
                </a:ln>
                <a:solidFill>
                  <a:srgbClr val="005024"/>
                </a:solidFill>
                <a:effectLst/>
                <a:latin typeface="Calibri" panose="020F0502020204030204" pitchFamily="34" charset="0"/>
              </a:rPr>
              <a:t>форматында іс-шара өтті. Ашық алаңға гимназия оқушыларының әкелері: 1- спикер Жумабеков Бейбіт Қайыржанович</a:t>
            </a:r>
            <a:r>
              <a:rPr kumimoji="0" lang="en-US" altLang="en-US" sz="1200" b="1" i="1" u="none" strike="noStrike" cap="none" normalizeH="0" baseline="0" dirty="0" smtClean="0">
                <a:ln>
                  <a:noFill/>
                </a:ln>
                <a:solidFill>
                  <a:srgbClr val="005024"/>
                </a:solidFill>
                <a:effectLst/>
                <a:latin typeface="Calibri" panose="020F0502020204030204" pitchFamily="34" charset="0"/>
              </a:rPr>
              <a:t>«</a:t>
            </a:r>
            <a:r>
              <a:rPr kumimoji="0" lang="kk-KZ" altLang="en-US" sz="1200" b="1" i="1" u="none" strike="noStrike" cap="none" normalizeH="0" baseline="0" dirty="0" smtClean="0">
                <a:ln>
                  <a:noFill/>
                </a:ln>
                <a:solidFill>
                  <a:srgbClr val="005024"/>
                </a:solidFill>
                <a:effectLst/>
                <a:latin typeface="Calibri" panose="020F0502020204030204" pitchFamily="34" charset="0"/>
              </a:rPr>
              <a:t>Тәрбие – отбасынан басталады</a:t>
            </a:r>
            <a:r>
              <a:rPr kumimoji="0" lang="en-US" altLang="en-US" sz="1200" b="1" i="1" u="none" strike="noStrike" cap="none" normalizeH="0" baseline="0" dirty="0" smtClean="0">
                <a:ln>
                  <a:noFill/>
                </a:ln>
                <a:solidFill>
                  <a:srgbClr val="005024"/>
                </a:solidFill>
                <a:effectLst/>
                <a:latin typeface="Calibri" panose="020F0502020204030204" pitchFamily="34" charset="0"/>
              </a:rPr>
              <a:t>» </a:t>
            </a:r>
            <a:r>
              <a:rPr kumimoji="0" lang="kk-KZ" altLang="en-US" sz="1200" b="1" i="1" u="none" strike="noStrike" cap="none" normalizeH="0" baseline="0" dirty="0" smtClean="0">
                <a:ln>
                  <a:noFill/>
                </a:ln>
                <a:solidFill>
                  <a:srgbClr val="005024"/>
                </a:solidFill>
                <a:effectLst/>
                <a:latin typeface="Calibri" panose="020F0502020204030204" pitchFamily="34" charset="0"/>
              </a:rPr>
              <a:t>тақырыбында, 2 -спикерСансызбаев Нұрбақыт Қанатұлы </a:t>
            </a:r>
            <a:r>
              <a:rPr kumimoji="0" lang="en-US" altLang="en-US" sz="1200" b="1" i="1" u="none" strike="noStrike" cap="none" normalizeH="0" baseline="0" dirty="0" smtClean="0">
                <a:ln>
                  <a:noFill/>
                </a:ln>
                <a:solidFill>
                  <a:srgbClr val="005024"/>
                </a:solidFill>
                <a:effectLst/>
                <a:latin typeface="Calibri" panose="020F0502020204030204" pitchFamily="34" charset="0"/>
              </a:rPr>
              <a:t>«</a:t>
            </a:r>
            <a:r>
              <a:rPr kumimoji="0" lang="kk-KZ" altLang="en-US" sz="1200" b="1" i="1" u="none" strike="noStrike" cap="none" normalizeH="0" baseline="0" dirty="0" smtClean="0">
                <a:ln>
                  <a:noFill/>
                </a:ln>
                <a:solidFill>
                  <a:srgbClr val="005024"/>
                </a:solidFill>
                <a:effectLst/>
                <a:latin typeface="Calibri" panose="020F0502020204030204" pitchFamily="34" charset="0"/>
              </a:rPr>
              <a:t>Сөзіңмен емес, ісіңмен үлгі бол</a:t>
            </a:r>
            <a:r>
              <a:rPr kumimoji="0" lang="en-US" altLang="en-US" sz="1200" b="1" i="1" u="none" strike="noStrike" cap="none" normalizeH="0" baseline="0" dirty="0" smtClean="0">
                <a:ln>
                  <a:noFill/>
                </a:ln>
                <a:solidFill>
                  <a:srgbClr val="005024"/>
                </a:solidFill>
                <a:effectLst/>
                <a:latin typeface="Calibri" panose="020F0502020204030204" pitchFamily="34" charset="0"/>
              </a:rPr>
              <a:t>» </a:t>
            </a:r>
            <a:r>
              <a:rPr kumimoji="0" lang="kk-KZ" altLang="en-US" sz="1200" b="1" i="1" u="none" strike="noStrike" cap="none" normalizeH="0" baseline="0" dirty="0" smtClean="0">
                <a:ln>
                  <a:noFill/>
                </a:ln>
                <a:solidFill>
                  <a:srgbClr val="005024"/>
                </a:solidFill>
                <a:effectLst/>
                <a:latin typeface="Calibri" panose="020F0502020204030204" pitchFamily="34" charset="0"/>
              </a:rPr>
              <a:t>тақырыбында өз ойларымен бөлісті. Тәрбиелік маңызы зор іс-шарада әкенің отбасындағы рөлі, қоғамдағы ер-азаматтың негізгі міндеттері, отбасылық және ұлттық құндылықтар, мектеп пен отбасы арасындағы байланыс туралы құнды ой-пікірлерімен бөлісіп, әкелер қауымына ой тастады.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95" name="Picture 47" descr="h7y1n-0Ri5UvujwnJ6d-JE3YDTMOnR0eIXX9_HE6Rj8WscXXd6ivzgGqhGqa6-9vSqYDusknOxPV2S88cldTmHItkBs51b-E2u84hlMT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90118" y="4050395"/>
            <a:ext cx="92924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AutoShape 48"/>
          <p:cNvSpPr>
            <a:spLocks noChangeArrowheads="1"/>
          </p:cNvSpPr>
          <p:nvPr/>
        </p:nvSpPr>
        <p:spPr bwMode="auto">
          <a:xfrm>
            <a:off x="3315252" y="4636182"/>
            <a:ext cx="4043887" cy="364284"/>
          </a:xfrm>
          <a:prstGeom prst="horizontalScroll">
            <a:avLst>
              <a:gd name="adj" fmla="val 12500"/>
            </a:avLst>
          </a:prstGeom>
          <a:solidFill>
            <a:srgbClr val="FFE699"/>
          </a:solidFill>
          <a:ln w="25400">
            <a:solidFill>
              <a:srgbClr val="F5B183"/>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49"/>
          <p:cNvSpPr txBox="1">
            <a:spLocks noChangeArrowheads="1"/>
          </p:cNvSpPr>
          <p:nvPr/>
        </p:nvSpPr>
        <p:spPr bwMode="auto">
          <a:xfrm>
            <a:off x="3382964" y="4738546"/>
            <a:ext cx="4105275" cy="631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kk-KZ" altLang="en-US" sz="1200" b="1" i="0" u="none" strike="noStrike" cap="none" normalizeH="0" baseline="0" dirty="0" smtClean="0">
                <a:ln>
                  <a:noFill/>
                </a:ln>
                <a:solidFill>
                  <a:srgbClr val="C00000"/>
                </a:solidFill>
                <a:effectLst/>
                <a:latin typeface="Calibri" panose="020F0502020204030204" pitchFamily="34" charset="0"/>
              </a:rPr>
              <a:t>Өсер елдің баласы әкеден де асып түсер          </a:t>
            </a:r>
            <a:r>
              <a:rPr kumimoji="0" lang="kk-KZ" altLang="en-US" sz="1000" b="1" i="0" u="none" strike="noStrike" cap="none" normalizeH="0" baseline="0" dirty="0" smtClean="0">
                <a:ln>
                  <a:noFill/>
                </a:ln>
                <a:solidFill>
                  <a:srgbClr val="C00000"/>
                </a:solidFill>
                <a:effectLst/>
                <a:latin typeface="Calibri" panose="020F0502020204030204" pitchFamily="34" charset="0"/>
              </a:rPr>
              <a:t>Б.Момышұлы</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98" name="Picture 50" descr="h7y1n-0Ri5UvujwnJ6d-JE3YDTMOnR0eIXX9_HQ_sxrG0VDiIuiKrnHKEb-au-ofGoZWn8lCTtbwmQ8MgsJzuAfooI751T8k6m84VrLn_hQd-djnP4zYvmSkWdlBzzY5YCbH5XF_DImzjRMLH_4_G1-DJ6-Z48rD5VwqeIOnty6EWdUdjmDJ001KLiDU5T3Vf9q4QcxsmR221g6bFTsAaBP0Budxnd77YFwC-F5un-gfk1QN6dWJ8IXsKWl11cfv510VP73QePMtG_wwVyUuVH6auuFPz2j8BEetOebZQKmzFkblEm7_mQJtEHo9fp_o36GkbuvHa7GEP1iYljflrtUfd13scMgTb1i9Ild2T4aOuJhQjE1ZrpWWLwo22TO7AtW1BWB93vpxLVJI_25_ah6jdB3aR3ngdi75GicGVf_1DlcsLmLbgV85DUD3Rb-1nctJEV-f-EyUVGyLtItyeAPEVcUArKzJo28T2PyOr-pPU-R-OZVpAaesKTqXZJQtVU-GDEwRO-Pduz4htLUNVTyK2wNO3ShOpiWtO2dY0WgS9FZmAG6dKrMdY3m9f-wqftAm7ju2uPDnLnqIBicWD0UN565scmkCvwtMs3VFnOYd6ViDL755nKbWDMmFiAGKIJTE5fCdbwgxbcE5355ti21D173plEozl0xbudRXpZ3l36S-_fI7Ar8oHHMlJG2Wb7gJUJ2e6482l935B0jT6QKEtnUS3Z8rgO7Rq85OXjqtYeb8yhfr41fNGxvVt2f9h-y2Lh3gO4P-WB0jpFcv1F2q6EKMnflt9sW_64T4AzuDRkXF0u3fafHekcvObj2a7pCULqumOlBWzVhqdQSGrOXMRf7toFvzXypsc2WV3Yc_udlBjLyonja1DRvGaKNZEzVUt8P9PcizLKMqD7-tqJ7zVZ2LRBgDR60LuKQntP4nP_bs32Oro0467DDnBS6VDhmo4w_vC85URgyJNYkj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2566" y="6921421"/>
            <a:ext cx="571341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99" name="Picture 51" descr="170849875929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200" y="6835184"/>
            <a:ext cx="1606550" cy="19081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1" name="Picture 53" descr="17084987594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2270" y="8183124"/>
            <a:ext cx="1409700" cy="10572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2" name="Picture 54" descr="17084987594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9508" y="6700279"/>
            <a:ext cx="1541311" cy="142172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3" name="Picture 55"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3038" y="7504113"/>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04" name="Picture 56" descr="17084987593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50704" y="7278688"/>
            <a:ext cx="2384425" cy="197485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5" name="Picture 57"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3038" y="7504113"/>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06" name="Picture 58" descr="&lt;EMPTY&g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3038" y="7278688"/>
            <a:ext cx="11430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59"/>
          <p:cNvSpPr txBox="1">
            <a:spLocks noChangeArrowheads="1"/>
          </p:cNvSpPr>
          <p:nvPr/>
        </p:nvSpPr>
        <p:spPr bwMode="auto">
          <a:xfrm>
            <a:off x="538163" y="9601201"/>
            <a:ext cx="1204912" cy="801687"/>
          </a:xfrm>
          <a:prstGeom prst="rect">
            <a:avLst/>
          </a:prstGeom>
          <a:solidFill>
            <a:srgbClr val="FFE69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1" i="0" u="none" strike="noStrike" cap="none" normalizeH="0" baseline="0" dirty="0" smtClean="0">
                <a:ln>
                  <a:noFill/>
                </a:ln>
                <a:solidFill>
                  <a:srgbClr val="FF0000"/>
                </a:solidFill>
                <a:effectLst/>
                <a:latin typeface="Calibri" panose="020F0502020204030204" pitchFamily="34" charset="0"/>
              </a:rPr>
              <a:t>ӘКЕ—АСҚАР ТАУ</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10" name="Text Box 60"/>
          <p:cNvSpPr txBox="1">
            <a:spLocks noChangeArrowheads="1"/>
          </p:cNvSpPr>
          <p:nvPr/>
        </p:nvSpPr>
        <p:spPr bwMode="auto">
          <a:xfrm>
            <a:off x="1931987" y="9699146"/>
            <a:ext cx="1292225" cy="719137"/>
          </a:xfrm>
          <a:prstGeom prst="rect">
            <a:avLst/>
          </a:prstGeom>
          <a:solidFill>
            <a:srgbClr val="FFDA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1" i="0" u="none" strike="noStrike" cap="none" normalizeH="0" baseline="0" dirty="0" smtClean="0">
                <a:ln>
                  <a:noFill/>
                </a:ln>
                <a:solidFill>
                  <a:srgbClr val="C00000"/>
                </a:solidFill>
                <a:effectLst/>
                <a:latin typeface="Bahnschrift SemiCondensed" panose="020B0502040204020203" pitchFamily="34" charset="0"/>
              </a:rPr>
              <a:t>ӘКЕННІҢ  ҚАМҚОРЛЫҒЫ ТАУДАН </a:t>
            </a:r>
            <a:r>
              <a:rPr kumimoji="0" lang="kk-KZ" altLang="en-US" sz="1200" b="1" i="0" u="none" strike="noStrike" cap="none" normalizeH="0" baseline="0" dirty="0" smtClean="0">
                <a:ln>
                  <a:noFill/>
                </a:ln>
                <a:solidFill>
                  <a:srgbClr val="C00000"/>
                </a:solidFill>
                <a:effectLst/>
                <a:latin typeface="Bahnschrift SemiCondensed" panose="020B0502040204020203" pitchFamily="34" charset="0"/>
              </a:rPr>
              <a:t> БИІК</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pic>
        <p:nvPicPr>
          <p:cNvPr id="2109" name="Picture 61" descr="h7y1n-0Ri5UvujwnJ6d-JE3YDTMOnR0eIXX9_HFfM08WQYXHR83q3qG6xPrKm6oP78YDqukHflOV6QoMdwdTuDLohdvJ1b-Eiv9oBsND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65486" y="9450212"/>
            <a:ext cx="1433514" cy="102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10" name="Picture 62" descr="h7y1n-0Ri5UvujwnJ6d-JE3YDTMOnR0eIXX9_HFPNhrTkYWix_i6O3T_pMqaq6oPb-NT_5xyC2OgqQ8shwcjCOe9wIuJ1e_U6h9YlqLn_hQd-djnP4zYvmSkWdlBzzY5YCbH5XF_DImzjRMLH_4_G1-DJ6-Z48rD5VwqeIOnty6EWdUdjmDJ001KLiDU5T3Vf9q4QcxsmR221g6bFTsAaBP0Budxnd77YFwC-F5un-gfk1QN6dWJ8IXsKWl11cfv510VP73QePMtG_wwVyUuVH6auuFPz2j8BEetOebZQKmzFkblEm7_mQJtEHo9fp_o36GkbuvHa7GEP1iYljflrtUfd13scMgTb1i9Ild2T4aOuJhQjE1ZrpWWLwo22TO7AtW1BWB93vpxLVJI_25_ah6jdB3aR3ngdi75GicGVf_1DlcsLmLbgV85DUD3Rb-1nctJEV-f-EyUVGyLtItyeAPEVcUArKzJo28T2PyOr-pPU-R-OZVpAaesKTqXZJQtVU-GDEwRO-Pduz4htLUNVTyK2wNO3ShOpiWtO2dY0WgS9FZmAG6dKrMdY3m9f-wqftAm7ju2uPDnLnqIBicWD0UN565scmkCvwtMs3VFnOYd6ViDL755nKbWDMmFiAGKIJTE5fCdbwgxbcE5355ti21D173plEozl0xbudRXpZ3l36S-_fI7Ar8oHHMlJG2Wb7gJUJ2e6482l935B0jT6QKEtnUS3Z8rgO7Rq85OXjqtYeb8yhfr41fNGxvVt2f9h-y2Lh3gO4P-WB0jpFcv1F2q6EKMnflt9sW_64T4AzuDRkXF0u3fafHekcvObj2a7pCULqumOlBWzVhqdQSGrOXMRf7toFvzXypsc2WV3Yc_udlBjLyonja1DRvGaKNZEzVUt8P9PcizLKMqD7-tqJ7zVZ2LRBgDR60LuKQntP4nP_bs32Oro0467DDnBS6VDhmo4w_vC85URgyJNYkj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49812" y="9383552"/>
            <a:ext cx="1331914" cy="113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11" name="Picture 63" descr="h7y1n-0Ri5UvujwnJ6d-JE3YDTMOnR0eIXX9_HE6Rj8WscXXd6ivzgGqhGqa6-9vSqYDusknOxPV2S88cldTmHItkBs51b-E2u84hlMTvlTdmfmC2h0Zb-RVTI3E__YfoCcn5UCuDVgDbfN4bn7Pui7jZp6JV6-yZayKaVbD5jzUXiGOPiPKwr3oXUD1JbyXHPva4nzu-S5Hhz7ahqsCKfFU9SRCru-Kcb4iaZ0_Xxrdo3btKyeZ8VbMOmpHNZRMFT0lThwQenOdiAyS5aZ8hJ36muDcbVrfpjWveSRY4Gkw9BdkQM0cqxPcE3sfXE8a3WNEHUglixMXzekbttZ2blQPZyx-QdrDfcpP0_emL-VPCrjCba7Y7vSkfvsXiOAaIkXUl6C_D4pwr1M5LZ5f-l-iRs07FAsBRj_4ujRnR94FL3YMD4PI0O_6LmOVBhwVfBnLEyx9Ck8Wpby4lgqyW-FExXdg3974Q30ReL2dvyrf87ZdWPfZEafuemoU1yUf14833S_huzCNeKxQ9EXsp5y4ioE-bEifFJfNeSbZYfjxVfV0w98cyaBtYwgc3E5pH8I1n8j1-sBWrvg5pkZmnfWfdbyNwdhibBocImaEHDYvmekCvg0rzsaXPtjUO7EoE2eV5kAv7zuC7xOqXL6v6L7Rpm6bJ9gyld6aGJeUFi5nP6f_nVBYMGwaP3Km1H3HX-u4U22_C1zVB38J5Llx-nBFhZTQza_LoV6Qus6vf9sPEYRf2gRbk0UeG1g1lfbsB12U7Q2wSjDtW09z9lUOhR3ZqrJ_rghON8cta_Y6wSqixEdnYA2fi-MvoPqur1-4r1J1LQhl6kL2HxsbRDVFDVY_tB7dQApQnfo9AqaUzHdOu7mDfK4pH8QHXdkGeFGKwFQ0dhIcj2lCbVLIT26OKJ0iFuy7RQhgpQ57SJbkZj8E_Uetz3LJoM3rLYLlFlyEXIoZ8t4teryUZa7YlIuw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4787" y="9456738"/>
            <a:ext cx="604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AutoShape 4" descr="blob:https://web.whatsapp.com/2a09b994-817a-4710-9422-384398de0e4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4" name="Picture 25"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2652" y="26988"/>
            <a:ext cx="322263"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5" name="Picture 25"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7654" y="1291431"/>
            <a:ext cx="322263"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6"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38" y="-29369"/>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7"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2537" y="-13494"/>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9"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977" y="0"/>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0"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802" y="-16669"/>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 y="8029576"/>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2"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 y="5407820"/>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3"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 y="6705601"/>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4" name="Picture 10"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239" y="1172368"/>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5" name="Picture 10"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839" y="1324768"/>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6" name="Picture 10"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439" y="1477168"/>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7" name="Picture 10"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039" y="1629568"/>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9"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 y="2591594"/>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0"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 y="4037807"/>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1" name="Picture 30"/>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107" y="-69851"/>
            <a:ext cx="2104963" cy="2104963"/>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 name="Picture 9" descr="345a4ffe-9992-4d3f-bd6f-df7489a29c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5466" y="-1"/>
            <a:ext cx="1069975"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3" name="Picture 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53" y="1218819"/>
            <a:ext cx="322262"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4" name="Picture 32" descr="20086_html_m7fab475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116" y="258280"/>
            <a:ext cx="895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5" name="Text Box 31"/>
          <p:cNvSpPr txBox="1">
            <a:spLocks noChangeArrowheads="1"/>
          </p:cNvSpPr>
          <p:nvPr/>
        </p:nvSpPr>
        <p:spPr bwMode="auto">
          <a:xfrm>
            <a:off x="1763404" y="258365"/>
            <a:ext cx="3494147" cy="1283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kk-KZ" altLang="en-US" sz="1100" b="1" i="1" u="none" strike="noStrike" cap="none" normalizeH="0" baseline="0" dirty="0" smtClean="0">
                <a:ln>
                  <a:noFill/>
                </a:ln>
                <a:solidFill>
                  <a:srgbClr val="005024"/>
                </a:solidFill>
                <a:effectLst/>
                <a:latin typeface="Calibri" panose="020F0502020204030204" pitchFamily="34" charset="0"/>
              </a:rPr>
              <a:t>Сәкен – Сәкен Сері – СәкенСейфуллин десе ішкен асын жерге қоймайтын қазақ кемде-кем шығар.Сәкеннің халқы – қазағы, елі-жұрты </a:t>
            </a:r>
            <a:r>
              <a:rPr kumimoji="0" lang="kk-KZ" altLang="en-US" sz="1100" b="1" i="1" u="none" strike="noStrike" cap="none" normalizeH="0" baseline="0" dirty="0" smtClean="0">
                <a:ln>
                  <a:noFill/>
                </a:ln>
                <a:solidFill>
                  <a:srgbClr val="005024"/>
                </a:solidFill>
                <a:effectLst/>
                <a:latin typeface="Calibri" panose="020F0502020204030204" pitchFamily="34" charset="0"/>
              </a:rPr>
              <a:t>үшін </a:t>
            </a:r>
            <a:r>
              <a:rPr kumimoji="0" lang="kk-KZ" altLang="en-US" sz="1100" b="1" i="1" u="none" strike="noStrike" cap="none" normalizeH="0" baseline="0" dirty="0" smtClean="0">
                <a:ln>
                  <a:noFill/>
                </a:ln>
                <a:solidFill>
                  <a:srgbClr val="005024"/>
                </a:solidFill>
                <a:effectLst/>
                <a:latin typeface="Calibri" panose="020F0502020204030204" pitchFamily="34" charset="0"/>
              </a:rPr>
              <a:t>тар жол тайғақ кешу, кешіп жүріп атқарған тау толағай шаруасы былай тұрсын оның адами келбеті, сырт бейне-пішімі, сұлу да көркем көркіне дейін елдің есінде </a:t>
            </a:r>
            <a:r>
              <a:rPr kumimoji="0" lang="kk-KZ" altLang="en-US" sz="1000" b="1" i="1" u="none" strike="noStrike" cap="none" normalizeH="0" baseline="0" dirty="0" smtClean="0">
                <a:ln>
                  <a:noFill/>
                </a:ln>
                <a:solidFill>
                  <a:srgbClr val="005024"/>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6" name="Picture 26"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405" y="4032251"/>
            <a:ext cx="284163" cy="1287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7" name="Picture 14"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5357813"/>
            <a:ext cx="322263" cy="1289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8" name="Picture 23" descr="71aa8dd2-b448-4512-83b2-f507adcc4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1700" y="2613818"/>
            <a:ext cx="322263" cy="1287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9" name="Text Box 33"/>
          <p:cNvSpPr txBox="1">
            <a:spLocks noChangeArrowheads="1"/>
          </p:cNvSpPr>
          <p:nvPr/>
        </p:nvSpPr>
        <p:spPr bwMode="auto">
          <a:xfrm>
            <a:off x="326795" y="1540669"/>
            <a:ext cx="3435350" cy="2935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1" i="1" u="none" strike="noStrike" cap="none" normalizeH="0" baseline="0" dirty="0" smtClean="0">
                <a:ln>
                  <a:noFill/>
                </a:ln>
                <a:solidFill>
                  <a:srgbClr val="00863D"/>
                </a:solidFill>
                <a:effectLst/>
                <a:latin typeface="Times New Roman" panose="02020603050405020304" pitchFamily="18" charset="0"/>
              </a:rPr>
              <a:t>        </a:t>
            </a:r>
            <a:r>
              <a:rPr kumimoji="0" lang="kk-KZ" altLang="en-US" sz="1200" b="1" i="1" u="none" strike="noStrike" cap="none" normalizeH="0" baseline="0" dirty="0" smtClean="0">
                <a:ln>
                  <a:noFill/>
                </a:ln>
                <a:solidFill>
                  <a:srgbClr val="00863D"/>
                </a:solidFill>
                <a:effectLst/>
                <a:latin typeface="Times New Roman" panose="02020603050405020304" pitchFamily="18" charset="0"/>
              </a:rPr>
              <a:t>                СӘКЕН СЕРІСІ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Ақпанның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2-і күні Қарағанды облысы </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Сәкен Сейфуллин атындағы</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мектептер Альянсының және </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Сарыарқа саңлағы – Сәкен</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атты білім марафонының жоспарына сәйкес Сәкен Сейфуллиннің 130 жылдық мерейтойы қарсаңында білім мен ғылымның шамшырағы, мемлекет қайраткерінің ерен еңбегін жаһандану дәуіріндегі жас ұрпақтың бойына сіңіру арқылы ұлттық құндылықтарды дәріптеу мақсатында 5—7-сынып, 8-10-сынып ұлдары арасында </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СӘКЕН СЕРІСІ</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атты сайыс өтті. Сайысқа белсене қатысқан оқушыларға алғыс айта отырып, “СӘКЕН СЕРІСІ” атанып БАС ЖҮЛДЕ иеленген 7 </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Б</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сынып оқушысы Мекентай Азизды және 8 </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Ә</a:t>
            </a:r>
            <a:r>
              <a:rPr kumimoji="0" lang="en-US" altLang="en-US" sz="1200" b="1" i="1" u="none" strike="noStrike" cap="none" normalizeH="0" baseline="0" dirty="0" smtClean="0">
                <a:ln>
                  <a:noFill/>
                </a:ln>
                <a:solidFill>
                  <a:schemeClr val="accent6">
                    <a:lumMod val="75000"/>
                  </a:schemeClr>
                </a:solidFill>
                <a:effectLst/>
                <a:latin typeface="Calibri" panose="020F0502020204030204" pitchFamily="34" charset="0"/>
              </a:rPr>
              <a:t>» </a:t>
            </a:r>
            <a:r>
              <a:rPr kumimoji="0" lang="kk-KZ" altLang="en-US" sz="1200" b="1" i="1" u="none" strike="noStrike" cap="none" normalizeH="0" baseline="0" dirty="0" smtClean="0">
                <a:ln>
                  <a:noFill/>
                </a:ln>
                <a:solidFill>
                  <a:schemeClr val="accent6">
                    <a:lumMod val="75000"/>
                  </a:schemeClr>
                </a:solidFill>
                <a:effectLst/>
                <a:latin typeface="Calibri" panose="020F0502020204030204" pitchFamily="34" charset="0"/>
              </a:rPr>
              <a:t>сынып оқушысы - Канкулов Рустемді құттықтаймыз!</a:t>
            </a:r>
            <a:endParaRPr kumimoji="0" lang="en-US" altLang="en-US" sz="1200" b="0" i="0" u="none" strike="noStrike" cap="none" normalizeH="0" baseline="0" dirty="0" smtClean="0">
              <a:ln>
                <a:noFill/>
              </a:ln>
              <a:solidFill>
                <a:schemeClr val="accent6">
                  <a:lumMod val="75000"/>
                </a:schemeClr>
              </a:solidFill>
              <a:effectLst/>
              <a:latin typeface="Arial" panose="020B0604020202020204" pitchFamily="34" charset="0"/>
            </a:endParaRPr>
          </a:p>
        </p:txBody>
      </p:sp>
      <p:pic>
        <p:nvPicPr>
          <p:cNvPr id="100" name="Picture 37" descr="170779747623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24344" y="3106186"/>
            <a:ext cx="1690035" cy="16605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 name="Picture 35" descr="170779763332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07517" y="1260246"/>
            <a:ext cx="1840285" cy="1870074"/>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24708" y="1908968"/>
            <a:ext cx="1777792" cy="1911352"/>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39" descr="170779763122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08941" y="234156"/>
            <a:ext cx="1637157" cy="165303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23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он для презентации трава (93 фото) » ФОНОВАЯ ГАЛЕРЕЯ КАТЕРИНЫ АСКВ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069975"/>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1595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1071</Words>
  <Application>Microsoft Office PowerPoint</Application>
  <PresentationFormat>Произвольный</PresentationFormat>
  <Paragraphs>106</Paragraphs>
  <Slides>5</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vt:i4>
      </vt:variant>
    </vt:vector>
  </HeadingPairs>
  <TitlesOfParts>
    <vt:vector size="16" baseType="lpstr">
      <vt:lpstr>Arial</vt:lpstr>
      <vt:lpstr>Arial Black</vt:lpstr>
      <vt:lpstr>Bahnschrift SemiCondensed</vt:lpstr>
      <vt:lpstr>Bookman Old Style</vt:lpstr>
      <vt:lpstr>Brush Script MT</vt:lpstr>
      <vt:lpstr>Calibri</vt:lpstr>
      <vt:lpstr>Calibri Light</vt:lpstr>
      <vt:lpstr>MS Reference Sans Serif</vt:lpstr>
      <vt:lpstr>Palatino Linotype</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22</dc:creator>
  <cp:lastModifiedBy>22</cp:lastModifiedBy>
  <cp:revision>18</cp:revision>
  <dcterms:created xsi:type="dcterms:W3CDTF">2024-03-13T04:11:11Z</dcterms:created>
  <dcterms:modified xsi:type="dcterms:W3CDTF">2024-03-13T09:51:50Z</dcterms:modified>
</cp:coreProperties>
</file>