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484784"/>
            <a:ext cx="51845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Балдырғандар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12-23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тамыз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олашақ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білдірушілерді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балдырғандарды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күтеміз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8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" y="-1"/>
            <a:ext cx="90378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132856"/>
            <a:ext cx="56166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«Күншуақ» 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жазғы сауықтыру алаңы.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маусым-3-14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маусым-5-16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тамыз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сайыстар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кинотеатрға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сапарлар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экскурсиялар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426"/>
            <a:ext cx="9112623" cy="68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420888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Күншуақ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пришкольная площадка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сезон  - с 3 по 14 июня.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сезон  - с 5 по 16 августа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ждут интересные игры, конкурсы, поездки в кинотеатр, экскурсии в ДШ № 2 и многое другое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7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1628800"/>
            <a:ext cx="5184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«Малышкина школа» 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будущих первоклассников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 по 23 августа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работать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Ждём всех желающих!</a:t>
            </a:r>
          </a:p>
        </p:txBody>
      </p:sp>
    </p:spTree>
    <p:extLst>
      <p:ext uri="{BB962C8B-B14F-4D97-AF65-F5344CB8AC3E}">
        <p14:creationId xmlns:p14="http://schemas.microsoft.com/office/powerpoint/2010/main" val="1972223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123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2024-05-27T10:07:05Z</dcterms:created>
  <dcterms:modified xsi:type="dcterms:W3CDTF">2024-05-27T10:30:44Z</dcterms:modified>
</cp:coreProperties>
</file>