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1484784"/>
            <a:ext cx="518457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Балдырғандар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мектебі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12-23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тамыз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аралығында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олашақ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білдірушілерді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балдырғандарды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күтеміз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189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cument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8" y="-1"/>
            <a:ext cx="903784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2132856"/>
            <a:ext cx="561662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«Күншуақ» </a:t>
            </a:r>
          </a:p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жазғы сауықтыру алаңы.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 маусым-3-14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 маусым-5-16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тамыз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қызықты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ойындар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сайыстар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кинотеатрға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сапарлар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экскурсиялар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басқада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іс-шаралар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293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cument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" y="426"/>
            <a:ext cx="9112623" cy="685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2420888"/>
            <a:ext cx="525658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Күншуақ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пришкольная площадка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сезон  - с 3 по 14 июня.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 сезон  - с 5 по 16 августа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Ребят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ждут интересные игры, конкурсы, поездки в кинотеатр, экскурсии в ДШ № 2 и многое другое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710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7744" y="1628800"/>
            <a:ext cx="51845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«Малышкина школа»  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подготовки 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школе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будущих первоклассников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12 по 23 августа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работать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Ждём всех желающих!</a:t>
            </a:r>
          </a:p>
        </p:txBody>
      </p:sp>
    </p:spTree>
    <p:extLst>
      <p:ext uri="{BB962C8B-B14F-4D97-AF65-F5344CB8AC3E}">
        <p14:creationId xmlns:p14="http://schemas.microsoft.com/office/powerpoint/2010/main" val="1972223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123</Words>
  <Application>Microsoft Office PowerPoint</Application>
  <PresentationFormat>Экран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2024-05-27T10:07:05Z</dcterms:created>
  <dcterms:modified xsi:type="dcterms:W3CDTF">2024-05-27T10:30:44Z</dcterms:modified>
</cp:coreProperties>
</file>