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5" r:id="rId2"/>
    <p:sldId id="256" r:id="rId3"/>
    <p:sldId id="257" r:id="rId4"/>
    <p:sldId id="258" r:id="rId5"/>
    <p:sldId id="259" r:id="rId6"/>
    <p:sldId id="260" r:id="rId7"/>
    <p:sldId id="267" r:id="rId8"/>
    <p:sldId id="262" r:id="rId9"/>
    <p:sldId id="266" r:id="rId10"/>
    <p:sldId id="26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A9438E-E8ED-78D8-F158-93EE9A797727}" v="1877" dt="2024-04-09T03:40:53.003"/>
    <p1510:client id="{150A7775-9B87-C2C1-15CE-1E01589C4075}" v="6" dt="2024-04-09T04:12:34.394"/>
    <p1510:client id="{1D478504-C9DE-4A69-386D-B4D2145CC391}" v="498" dt="2024-04-08T13:21:09.352"/>
    <p1510:client id="{3962BF97-87A0-EA4E-95C2-51E8F225102F}" v="124" dt="2024-04-09T04:32:50.600"/>
    <p1510:client id="{48C3ECDB-2908-B6F0-A7DF-7C0791067B3C}" v="417" dt="2024-04-09T04:10:23.963"/>
    <p1510:client id="{7C07A0AC-5D98-A52F-06AE-031283287187}" v="7" dt="2024-04-08T13:23:11.075"/>
    <p1510:client id="{F0C3BE48-1462-C197-2C01-CB4B79606C76}" v="681" dt="2024-04-08T13:36:27.6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1" d="100"/>
          <a:sy n="71" d="100"/>
        </p:scale>
        <p:origin x="-246" y="8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Мухамбетжанова Гульден Есмуратовна [ЦА]" userId="d4ae7047-d784-4154-98b0-da5da819b596" providerId="ADAL" clId="{D7C3CE49-66BA-490A-B621-AFA13FC7DEFE}"/>
    <pc:docChg chg="undo redo custSel modSld">
      <pc:chgData name="Мухамбетжанова Гульден Есмуратовна [ЦА]" userId="d4ae7047-d784-4154-98b0-da5da819b596" providerId="ADAL" clId="{D7C3CE49-66BA-490A-B621-AFA13FC7DEFE}" dt="2024-04-09T09:46:56.366" v="474" actId="6549"/>
      <pc:docMkLst>
        <pc:docMk/>
      </pc:docMkLst>
      <pc:sldChg chg="modSp mod">
        <pc:chgData name="Мухамбетжанова Гульден Есмуратовна [ЦА]" userId="d4ae7047-d784-4154-98b0-da5da819b596" providerId="ADAL" clId="{D7C3CE49-66BA-490A-B621-AFA13FC7DEFE}" dt="2024-04-09T07:24:34.192" v="16" actId="207"/>
        <pc:sldMkLst>
          <pc:docMk/>
          <pc:sldMk cId="3842927826" sldId="256"/>
        </pc:sldMkLst>
        <pc:spChg chg="mod">
          <ac:chgData name="Мухамбетжанова Гульден Есмуратовна [ЦА]" userId="d4ae7047-d784-4154-98b0-da5da819b596" providerId="ADAL" clId="{D7C3CE49-66BA-490A-B621-AFA13FC7DEFE}" dt="2024-04-09T07:24:26.293" v="15" actId="207"/>
          <ac:spMkLst>
            <pc:docMk/>
            <pc:sldMk cId="3842927826" sldId="256"/>
            <ac:spMk id="5" creationId="{00000000-0000-0000-0000-000000000000}"/>
          </ac:spMkLst>
        </pc:spChg>
        <pc:spChg chg="mod">
          <ac:chgData name="Мухамбетжанова Гульден Есмуратовна [ЦА]" userId="d4ae7047-d784-4154-98b0-da5da819b596" providerId="ADAL" clId="{D7C3CE49-66BA-490A-B621-AFA13FC7DEFE}" dt="2024-04-09T07:24:34.192" v="16" actId="207"/>
          <ac:spMkLst>
            <pc:docMk/>
            <pc:sldMk cId="3842927826" sldId="256"/>
            <ac:spMk id="41" creationId="{00000000-0000-0000-0000-000000000000}"/>
          </ac:spMkLst>
        </pc:spChg>
      </pc:sldChg>
      <pc:sldChg chg="modSp mod">
        <pc:chgData name="Мухамбетжанова Гульден Есмуратовна [ЦА]" userId="d4ae7047-d784-4154-98b0-da5da819b596" providerId="ADAL" clId="{D7C3CE49-66BA-490A-B621-AFA13FC7DEFE}" dt="2024-04-09T07:38:34.232" v="36" actId="692"/>
        <pc:sldMkLst>
          <pc:docMk/>
          <pc:sldMk cId="593184686" sldId="257"/>
        </pc:sldMkLst>
        <pc:spChg chg="mod">
          <ac:chgData name="Мухамбетжанова Гульден Есмуратовна [ЦА]" userId="d4ae7047-d784-4154-98b0-da5da819b596" providerId="ADAL" clId="{D7C3CE49-66BA-490A-B621-AFA13FC7DEFE}" dt="2024-04-09T07:24:54.055" v="18" actId="207"/>
          <ac:spMkLst>
            <pc:docMk/>
            <pc:sldMk cId="593184686" sldId="257"/>
            <ac:spMk id="5" creationId="{00000000-0000-0000-0000-000000000000}"/>
          </ac:spMkLst>
        </pc:spChg>
        <pc:spChg chg="mod">
          <ac:chgData name="Мухамбетжанова Гульден Есмуратовна [ЦА]" userId="d4ae7047-d784-4154-98b0-da5da819b596" providerId="ADAL" clId="{D7C3CE49-66BA-490A-B621-AFA13FC7DEFE}" dt="2024-04-09T07:24:54.055" v="18" actId="207"/>
          <ac:spMkLst>
            <pc:docMk/>
            <pc:sldMk cId="593184686" sldId="257"/>
            <ac:spMk id="7" creationId="{00000000-0000-0000-0000-000000000000}"/>
          </ac:spMkLst>
        </pc:spChg>
        <pc:cxnChg chg="mod">
          <ac:chgData name="Мухамбетжанова Гульден Есмуратовна [ЦА]" userId="d4ae7047-d784-4154-98b0-da5da819b596" providerId="ADAL" clId="{D7C3CE49-66BA-490A-B621-AFA13FC7DEFE}" dt="2024-04-09T07:38:34.232" v="36" actId="692"/>
          <ac:cxnSpMkLst>
            <pc:docMk/>
            <pc:sldMk cId="593184686" sldId="257"/>
            <ac:cxnSpMk id="27" creationId="{00000000-0000-0000-0000-000000000000}"/>
          </ac:cxnSpMkLst>
        </pc:cxnChg>
        <pc:cxnChg chg="mod">
          <ac:chgData name="Мухамбетжанова Гульден Есмуратовна [ЦА]" userId="d4ae7047-d784-4154-98b0-da5da819b596" providerId="ADAL" clId="{D7C3CE49-66BA-490A-B621-AFA13FC7DEFE}" dt="2024-04-09T07:38:34.232" v="36" actId="692"/>
          <ac:cxnSpMkLst>
            <pc:docMk/>
            <pc:sldMk cId="593184686" sldId="257"/>
            <ac:cxnSpMk id="28" creationId="{00000000-0000-0000-0000-000000000000}"/>
          </ac:cxnSpMkLst>
        </pc:cxnChg>
        <pc:cxnChg chg="mod">
          <ac:chgData name="Мухамбетжанова Гульден Есмуратовна [ЦА]" userId="d4ae7047-d784-4154-98b0-da5da819b596" providerId="ADAL" clId="{D7C3CE49-66BA-490A-B621-AFA13FC7DEFE}" dt="2024-04-09T07:38:34.232" v="36" actId="692"/>
          <ac:cxnSpMkLst>
            <pc:docMk/>
            <pc:sldMk cId="593184686" sldId="257"/>
            <ac:cxnSpMk id="29" creationId="{00000000-0000-0000-0000-000000000000}"/>
          </ac:cxnSpMkLst>
        </pc:cxnChg>
        <pc:cxnChg chg="mod">
          <ac:chgData name="Мухамбетжанова Гульден Есмуратовна [ЦА]" userId="d4ae7047-d784-4154-98b0-da5da819b596" providerId="ADAL" clId="{D7C3CE49-66BA-490A-B621-AFA13FC7DEFE}" dt="2024-04-09T07:38:34.232" v="36" actId="692"/>
          <ac:cxnSpMkLst>
            <pc:docMk/>
            <pc:sldMk cId="593184686" sldId="257"/>
            <ac:cxnSpMk id="30" creationId="{00000000-0000-0000-0000-000000000000}"/>
          </ac:cxnSpMkLst>
        </pc:cxnChg>
        <pc:cxnChg chg="mod">
          <ac:chgData name="Мухамбетжанова Гульден Есмуратовна [ЦА]" userId="d4ae7047-d784-4154-98b0-da5da819b596" providerId="ADAL" clId="{D7C3CE49-66BA-490A-B621-AFA13FC7DEFE}" dt="2024-04-09T07:38:34.232" v="36" actId="692"/>
          <ac:cxnSpMkLst>
            <pc:docMk/>
            <pc:sldMk cId="593184686" sldId="257"/>
            <ac:cxnSpMk id="31" creationId="{00000000-0000-0000-0000-000000000000}"/>
          </ac:cxnSpMkLst>
        </pc:cxnChg>
        <pc:cxnChg chg="mod">
          <ac:chgData name="Мухамбетжанова Гульден Есмуратовна [ЦА]" userId="d4ae7047-d784-4154-98b0-da5da819b596" providerId="ADAL" clId="{D7C3CE49-66BA-490A-B621-AFA13FC7DEFE}" dt="2024-04-09T07:38:34.232" v="36" actId="692"/>
          <ac:cxnSpMkLst>
            <pc:docMk/>
            <pc:sldMk cId="593184686" sldId="257"/>
            <ac:cxnSpMk id="32" creationId="{00000000-0000-0000-0000-000000000000}"/>
          </ac:cxnSpMkLst>
        </pc:cxnChg>
        <pc:cxnChg chg="mod">
          <ac:chgData name="Мухамбетжанова Гульден Есмуратовна [ЦА]" userId="d4ae7047-d784-4154-98b0-da5da819b596" providerId="ADAL" clId="{D7C3CE49-66BA-490A-B621-AFA13FC7DEFE}" dt="2024-04-09T07:38:34.232" v="36" actId="692"/>
          <ac:cxnSpMkLst>
            <pc:docMk/>
            <pc:sldMk cId="593184686" sldId="257"/>
            <ac:cxnSpMk id="33" creationId="{00000000-0000-0000-0000-000000000000}"/>
          </ac:cxnSpMkLst>
        </pc:cxnChg>
        <pc:cxnChg chg="mod">
          <ac:chgData name="Мухамбетжанова Гульден Есмуратовна [ЦА]" userId="d4ae7047-d784-4154-98b0-da5da819b596" providerId="ADAL" clId="{D7C3CE49-66BA-490A-B621-AFA13FC7DEFE}" dt="2024-04-09T07:38:34.232" v="36" actId="692"/>
          <ac:cxnSpMkLst>
            <pc:docMk/>
            <pc:sldMk cId="593184686" sldId="257"/>
            <ac:cxnSpMk id="34" creationId="{00000000-0000-0000-0000-000000000000}"/>
          </ac:cxnSpMkLst>
        </pc:cxnChg>
      </pc:sldChg>
      <pc:sldChg chg="modSp mod">
        <pc:chgData name="Мухамбетжанова Гульден Есмуратовна [ЦА]" userId="d4ae7047-d784-4154-98b0-da5da819b596" providerId="ADAL" clId="{D7C3CE49-66BA-490A-B621-AFA13FC7DEFE}" dt="2024-04-09T08:30:04.699" v="191" actId="113"/>
        <pc:sldMkLst>
          <pc:docMk/>
          <pc:sldMk cId="1284250001" sldId="258"/>
        </pc:sldMkLst>
        <pc:spChg chg="mod">
          <ac:chgData name="Мухамбетжанова Гульден Есмуратовна [ЦА]" userId="d4ae7047-d784-4154-98b0-da5da819b596" providerId="ADAL" clId="{D7C3CE49-66BA-490A-B621-AFA13FC7DEFE}" dt="2024-04-09T07:25:05.527" v="19" actId="207"/>
          <ac:spMkLst>
            <pc:docMk/>
            <pc:sldMk cId="1284250001" sldId="258"/>
            <ac:spMk id="5" creationId="{00000000-0000-0000-0000-000000000000}"/>
          </ac:spMkLst>
        </pc:spChg>
        <pc:spChg chg="mod">
          <ac:chgData name="Мухамбетжанова Гульден Есмуратовна [ЦА]" userId="d4ae7047-d784-4154-98b0-da5da819b596" providerId="ADAL" clId="{D7C3CE49-66BA-490A-B621-AFA13FC7DEFE}" dt="2024-04-09T07:25:05.527" v="19" actId="207"/>
          <ac:spMkLst>
            <pc:docMk/>
            <pc:sldMk cId="1284250001" sldId="258"/>
            <ac:spMk id="7" creationId="{00000000-0000-0000-0000-000000000000}"/>
          </ac:spMkLst>
        </pc:spChg>
        <pc:spChg chg="mod">
          <ac:chgData name="Мухамбетжанова Гульден Есмуратовна [ЦА]" userId="d4ae7047-d784-4154-98b0-da5da819b596" providerId="ADAL" clId="{D7C3CE49-66BA-490A-B621-AFA13FC7DEFE}" dt="2024-04-09T07:50:58.262" v="152" actId="20577"/>
          <ac:spMkLst>
            <pc:docMk/>
            <pc:sldMk cId="1284250001" sldId="258"/>
            <ac:spMk id="28" creationId="{00000000-0000-0000-0000-000000000000}"/>
          </ac:spMkLst>
        </pc:spChg>
        <pc:spChg chg="mod">
          <ac:chgData name="Мухамбетжанова Гульден Есмуратовна [ЦА]" userId="d4ae7047-d784-4154-98b0-da5da819b596" providerId="ADAL" clId="{D7C3CE49-66BA-490A-B621-AFA13FC7DEFE}" dt="2024-04-09T07:39:01.598" v="40" actId="14100"/>
          <ac:spMkLst>
            <pc:docMk/>
            <pc:sldMk cId="1284250001" sldId="258"/>
            <ac:spMk id="29" creationId="{B54FF8C4-5987-47F5-86C8-E8704137FE9A}"/>
          </ac:spMkLst>
        </pc:spChg>
        <pc:spChg chg="mod">
          <ac:chgData name="Мухамбетжанова Гульден Есмуратовна [ЦА]" userId="d4ae7047-d784-4154-98b0-da5da819b596" providerId="ADAL" clId="{D7C3CE49-66BA-490A-B621-AFA13FC7DEFE}" dt="2024-04-09T08:30:04.699" v="191" actId="113"/>
          <ac:spMkLst>
            <pc:docMk/>
            <pc:sldMk cId="1284250001" sldId="258"/>
            <ac:spMk id="30" creationId="{9968E36A-8D21-42E2-BF20-3FD4502DBFF4}"/>
          </ac:spMkLst>
        </pc:spChg>
        <pc:picChg chg="mod">
          <ac:chgData name="Мухамбетжанова Гульден Есмуратовна [ЦА]" userId="d4ae7047-d784-4154-98b0-da5da819b596" providerId="ADAL" clId="{D7C3CE49-66BA-490A-B621-AFA13FC7DEFE}" dt="2024-04-09T07:39:12.534" v="42" actId="1076"/>
          <ac:picMkLst>
            <pc:docMk/>
            <pc:sldMk cId="1284250001" sldId="258"/>
            <ac:picMk id="44" creationId="{00000000-0000-0000-0000-000000000000}"/>
          </ac:picMkLst>
        </pc:picChg>
        <pc:cxnChg chg="mod">
          <ac:chgData name="Мухамбетжанова Гульден Есмуратовна [ЦА]" userId="d4ae7047-d784-4154-98b0-da5da819b596" providerId="ADAL" clId="{D7C3CE49-66BA-490A-B621-AFA13FC7DEFE}" dt="2024-04-09T07:38:47.598" v="37" actId="692"/>
          <ac:cxnSpMkLst>
            <pc:docMk/>
            <pc:sldMk cId="1284250001" sldId="258"/>
            <ac:cxnSpMk id="14" creationId="{00000000-0000-0000-0000-000000000000}"/>
          </ac:cxnSpMkLst>
        </pc:cxnChg>
        <pc:cxnChg chg="mod">
          <ac:chgData name="Мухамбетжанова Гульден Есмуратовна [ЦА]" userId="d4ae7047-d784-4154-98b0-da5da819b596" providerId="ADAL" clId="{D7C3CE49-66BA-490A-B621-AFA13FC7DEFE}" dt="2024-04-09T07:38:47.598" v="37" actId="692"/>
          <ac:cxnSpMkLst>
            <pc:docMk/>
            <pc:sldMk cId="1284250001" sldId="258"/>
            <ac:cxnSpMk id="15" creationId="{00000000-0000-0000-0000-000000000000}"/>
          </ac:cxnSpMkLst>
        </pc:cxnChg>
        <pc:cxnChg chg="mod">
          <ac:chgData name="Мухамбетжанова Гульден Есмуратовна [ЦА]" userId="d4ae7047-d784-4154-98b0-da5da819b596" providerId="ADAL" clId="{D7C3CE49-66BA-490A-B621-AFA13FC7DEFE}" dt="2024-04-09T07:38:47.598" v="37" actId="692"/>
          <ac:cxnSpMkLst>
            <pc:docMk/>
            <pc:sldMk cId="1284250001" sldId="258"/>
            <ac:cxnSpMk id="19" creationId="{00000000-0000-0000-0000-000000000000}"/>
          </ac:cxnSpMkLst>
        </pc:cxnChg>
        <pc:cxnChg chg="mod">
          <ac:chgData name="Мухамбетжанова Гульден Есмуратовна [ЦА]" userId="d4ae7047-d784-4154-98b0-da5da819b596" providerId="ADAL" clId="{D7C3CE49-66BA-490A-B621-AFA13FC7DEFE}" dt="2024-04-09T07:38:55.079" v="39" actId="692"/>
          <ac:cxnSpMkLst>
            <pc:docMk/>
            <pc:sldMk cId="1284250001" sldId="258"/>
            <ac:cxnSpMk id="20" creationId="{00000000-0000-0000-0000-000000000000}"/>
          </ac:cxnSpMkLst>
        </pc:cxnChg>
        <pc:cxnChg chg="mod">
          <ac:chgData name="Мухамбетжанова Гульден Есмуратовна [ЦА]" userId="d4ae7047-d784-4154-98b0-da5da819b596" providerId="ADAL" clId="{D7C3CE49-66BA-490A-B621-AFA13FC7DEFE}" dt="2024-04-09T07:38:47.598" v="37" actId="692"/>
          <ac:cxnSpMkLst>
            <pc:docMk/>
            <pc:sldMk cId="1284250001" sldId="258"/>
            <ac:cxnSpMk id="26" creationId="{00000000-0000-0000-0000-000000000000}"/>
          </ac:cxnSpMkLst>
        </pc:cxnChg>
        <pc:cxnChg chg="mod">
          <ac:chgData name="Мухамбетжанова Гульден Есмуратовна [ЦА]" userId="d4ae7047-d784-4154-98b0-da5da819b596" providerId="ADAL" clId="{D7C3CE49-66BA-490A-B621-AFA13FC7DEFE}" dt="2024-04-09T07:38:47.598" v="37" actId="692"/>
          <ac:cxnSpMkLst>
            <pc:docMk/>
            <pc:sldMk cId="1284250001" sldId="258"/>
            <ac:cxnSpMk id="27" creationId="{00000000-0000-0000-0000-000000000000}"/>
          </ac:cxnSpMkLst>
        </pc:cxnChg>
      </pc:sldChg>
      <pc:sldChg chg="modSp mod">
        <pc:chgData name="Мухамбетжанова Гульден Есмуратовна [ЦА]" userId="d4ae7047-d784-4154-98b0-da5da819b596" providerId="ADAL" clId="{D7C3CE49-66BA-490A-B621-AFA13FC7DEFE}" dt="2024-04-09T07:39:27.582" v="43" actId="692"/>
        <pc:sldMkLst>
          <pc:docMk/>
          <pc:sldMk cId="2904979760" sldId="259"/>
        </pc:sldMkLst>
        <pc:spChg chg="mod">
          <ac:chgData name="Мухамбетжанова Гульден Есмуратовна [ЦА]" userId="d4ae7047-d784-4154-98b0-da5da819b596" providerId="ADAL" clId="{D7C3CE49-66BA-490A-B621-AFA13FC7DEFE}" dt="2024-04-09T07:25:14.081" v="20" actId="207"/>
          <ac:spMkLst>
            <pc:docMk/>
            <pc:sldMk cId="2904979760" sldId="259"/>
            <ac:spMk id="5" creationId="{00000000-0000-0000-0000-000000000000}"/>
          </ac:spMkLst>
        </pc:spChg>
        <pc:spChg chg="mod">
          <ac:chgData name="Мухамбетжанова Гульден Есмуратовна [ЦА]" userId="d4ae7047-d784-4154-98b0-da5da819b596" providerId="ADAL" clId="{D7C3CE49-66BA-490A-B621-AFA13FC7DEFE}" dt="2024-04-09T07:25:14.081" v="20" actId="207"/>
          <ac:spMkLst>
            <pc:docMk/>
            <pc:sldMk cId="2904979760" sldId="259"/>
            <ac:spMk id="7" creationId="{00000000-0000-0000-0000-000000000000}"/>
          </ac:spMkLst>
        </pc:spChg>
        <pc:cxnChg chg="mod">
          <ac:chgData name="Мухамбетжанова Гульден Есмуратовна [ЦА]" userId="d4ae7047-d784-4154-98b0-da5da819b596" providerId="ADAL" clId="{D7C3CE49-66BA-490A-B621-AFA13FC7DEFE}" dt="2024-04-09T07:39:27.582" v="43" actId="692"/>
          <ac:cxnSpMkLst>
            <pc:docMk/>
            <pc:sldMk cId="2904979760" sldId="259"/>
            <ac:cxnSpMk id="27" creationId="{00000000-0000-0000-0000-000000000000}"/>
          </ac:cxnSpMkLst>
        </pc:cxnChg>
        <pc:cxnChg chg="mod">
          <ac:chgData name="Мухамбетжанова Гульден Есмуратовна [ЦА]" userId="d4ae7047-d784-4154-98b0-da5da819b596" providerId="ADAL" clId="{D7C3CE49-66BA-490A-B621-AFA13FC7DEFE}" dt="2024-04-09T07:39:27.582" v="43" actId="692"/>
          <ac:cxnSpMkLst>
            <pc:docMk/>
            <pc:sldMk cId="2904979760" sldId="259"/>
            <ac:cxnSpMk id="28" creationId="{00000000-0000-0000-0000-000000000000}"/>
          </ac:cxnSpMkLst>
        </pc:cxnChg>
        <pc:cxnChg chg="mod">
          <ac:chgData name="Мухамбетжанова Гульден Есмуратовна [ЦА]" userId="d4ae7047-d784-4154-98b0-da5da819b596" providerId="ADAL" clId="{D7C3CE49-66BA-490A-B621-AFA13FC7DEFE}" dt="2024-04-09T07:39:27.582" v="43" actId="692"/>
          <ac:cxnSpMkLst>
            <pc:docMk/>
            <pc:sldMk cId="2904979760" sldId="259"/>
            <ac:cxnSpMk id="29" creationId="{00000000-0000-0000-0000-000000000000}"/>
          </ac:cxnSpMkLst>
        </pc:cxnChg>
        <pc:cxnChg chg="mod">
          <ac:chgData name="Мухамбетжанова Гульден Есмуратовна [ЦА]" userId="d4ae7047-d784-4154-98b0-da5da819b596" providerId="ADAL" clId="{D7C3CE49-66BA-490A-B621-AFA13FC7DEFE}" dt="2024-04-09T07:39:27.582" v="43" actId="692"/>
          <ac:cxnSpMkLst>
            <pc:docMk/>
            <pc:sldMk cId="2904979760" sldId="259"/>
            <ac:cxnSpMk id="30" creationId="{00000000-0000-0000-0000-000000000000}"/>
          </ac:cxnSpMkLst>
        </pc:cxnChg>
        <pc:cxnChg chg="mod">
          <ac:chgData name="Мухамбетжанова Гульден Есмуратовна [ЦА]" userId="d4ae7047-d784-4154-98b0-da5da819b596" providerId="ADAL" clId="{D7C3CE49-66BA-490A-B621-AFA13FC7DEFE}" dt="2024-04-09T07:39:27.582" v="43" actId="692"/>
          <ac:cxnSpMkLst>
            <pc:docMk/>
            <pc:sldMk cId="2904979760" sldId="259"/>
            <ac:cxnSpMk id="31" creationId="{00000000-0000-0000-0000-000000000000}"/>
          </ac:cxnSpMkLst>
        </pc:cxnChg>
        <pc:cxnChg chg="mod">
          <ac:chgData name="Мухамбетжанова Гульден Есмуратовна [ЦА]" userId="d4ae7047-d784-4154-98b0-da5da819b596" providerId="ADAL" clId="{D7C3CE49-66BA-490A-B621-AFA13FC7DEFE}" dt="2024-04-09T07:39:27.582" v="43" actId="692"/>
          <ac:cxnSpMkLst>
            <pc:docMk/>
            <pc:sldMk cId="2904979760" sldId="259"/>
            <ac:cxnSpMk id="32" creationId="{00000000-0000-0000-0000-000000000000}"/>
          </ac:cxnSpMkLst>
        </pc:cxnChg>
        <pc:cxnChg chg="mod">
          <ac:chgData name="Мухамбетжанова Гульден Есмуратовна [ЦА]" userId="d4ae7047-d784-4154-98b0-da5da819b596" providerId="ADAL" clId="{D7C3CE49-66BA-490A-B621-AFA13FC7DEFE}" dt="2024-04-09T07:39:27.582" v="43" actId="692"/>
          <ac:cxnSpMkLst>
            <pc:docMk/>
            <pc:sldMk cId="2904979760" sldId="259"/>
            <ac:cxnSpMk id="33" creationId="{00000000-0000-0000-0000-000000000000}"/>
          </ac:cxnSpMkLst>
        </pc:cxnChg>
        <pc:cxnChg chg="mod">
          <ac:chgData name="Мухамбетжанова Гульден Есмуратовна [ЦА]" userId="d4ae7047-d784-4154-98b0-da5da819b596" providerId="ADAL" clId="{D7C3CE49-66BA-490A-B621-AFA13FC7DEFE}" dt="2024-04-09T07:39:27.582" v="43" actId="692"/>
          <ac:cxnSpMkLst>
            <pc:docMk/>
            <pc:sldMk cId="2904979760" sldId="259"/>
            <ac:cxnSpMk id="34" creationId="{00000000-0000-0000-0000-000000000000}"/>
          </ac:cxnSpMkLst>
        </pc:cxnChg>
      </pc:sldChg>
      <pc:sldChg chg="modSp mod">
        <pc:chgData name="Мухамбетжанова Гульден Есмуратовна [ЦА]" userId="d4ae7047-d784-4154-98b0-da5da819b596" providerId="ADAL" clId="{D7C3CE49-66BA-490A-B621-AFA13FC7DEFE}" dt="2024-04-09T07:25:22.719" v="21" actId="207"/>
        <pc:sldMkLst>
          <pc:docMk/>
          <pc:sldMk cId="1923133943" sldId="260"/>
        </pc:sldMkLst>
        <pc:spChg chg="mod">
          <ac:chgData name="Мухамбетжанова Гульден Есмуратовна [ЦА]" userId="d4ae7047-d784-4154-98b0-da5da819b596" providerId="ADAL" clId="{D7C3CE49-66BA-490A-B621-AFA13FC7DEFE}" dt="2024-04-09T07:25:22.719" v="21" actId="207"/>
          <ac:spMkLst>
            <pc:docMk/>
            <pc:sldMk cId="1923133943" sldId="260"/>
            <ac:spMk id="5" creationId="{00000000-0000-0000-0000-000000000000}"/>
          </ac:spMkLst>
        </pc:spChg>
        <pc:spChg chg="mod">
          <ac:chgData name="Мухамбетжанова Гульден Есмуратовна [ЦА]" userId="d4ae7047-d784-4154-98b0-da5da819b596" providerId="ADAL" clId="{D7C3CE49-66BA-490A-B621-AFA13FC7DEFE}" dt="2024-04-09T07:25:22.719" v="21" actId="207"/>
          <ac:spMkLst>
            <pc:docMk/>
            <pc:sldMk cId="1923133943" sldId="260"/>
            <ac:spMk id="7" creationId="{00000000-0000-0000-0000-000000000000}"/>
          </ac:spMkLst>
        </pc:spChg>
      </pc:sldChg>
      <pc:sldChg chg="modSp mod">
        <pc:chgData name="Мухамбетжанова Гульден Есмуратовна [ЦА]" userId="d4ae7047-d784-4154-98b0-da5da819b596" providerId="ADAL" clId="{D7C3CE49-66BA-490A-B621-AFA13FC7DEFE}" dt="2024-04-09T07:41:03.030" v="58" actId="207"/>
        <pc:sldMkLst>
          <pc:docMk/>
          <pc:sldMk cId="2721070753" sldId="262"/>
        </pc:sldMkLst>
        <pc:spChg chg="mod">
          <ac:chgData name="Мухамбетжанова Гульден Есмуратовна [ЦА]" userId="d4ae7047-d784-4154-98b0-da5da819b596" providerId="ADAL" clId="{D7C3CE49-66BA-490A-B621-AFA13FC7DEFE}" dt="2024-04-09T07:25:38.792" v="23" actId="207"/>
          <ac:spMkLst>
            <pc:docMk/>
            <pc:sldMk cId="2721070753" sldId="262"/>
            <ac:spMk id="5" creationId="{00000000-0000-0000-0000-000000000000}"/>
          </ac:spMkLst>
        </pc:spChg>
        <pc:spChg chg="mod">
          <ac:chgData name="Мухамбетжанова Гульден Есмуратовна [ЦА]" userId="d4ae7047-d784-4154-98b0-da5da819b596" providerId="ADAL" clId="{D7C3CE49-66BA-490A-B621-AFA13FC7DEFE}" dt="2024-04-09T07:25:38.792" v="23" actId="207"/>
          <ac:spMkLst>
            <pc:docMk/>
            <pc:sldMk cId="2721070753" sldId="262"/>
            <ac:spMk id="7" creationId="{00000000-0000-0000-0000-000000000000}"/>
          </ac:spMkLst>
        </pc:spChg>
        <pc:spChg chg="mod">
          <ac:chgData name="Мухамбетжанова Гульден Есмуратовна [ЦА]" userId="d4ae7047-d784-4154-98b0-da5da819b596" providerId="ADAL" clId="{D7C3CE49-66BA-490A-B621-AFA13FC7DEFE}" dt="2024-04-09T07:40:12.699" v="48" actId="207"/>
          <ac:spMkLst>
            <pc:docMk/>
            <pc:sldMk cId="2721070753" sldId="262"/>
            <ac:spMk id="32" creationId="{00000000-0000-0000-0000-000000000000}"/>
          </ac:spMkLst>
        </pc:spChg>
        <pc:spChg chg="mod">
          <ac:chgData name="Мухамбетжанова Гульден Есмуратовна [ЦА]" userId="d4ae7047-d784-4154-98b0-da5da819b596" providerId="ADAL" clId="{D7C3CE49-66BA-490A-B621-AFA13FC7DEFE}" dt="2024-04-09T07:40:34.702" v="49" actId="207"/>
          <ac:spMkLst>
            <pc:docMk/>
            <pc:sldMk cId="2721070753" sldId="262"/>
            <ac:spMk id="46" creationId="{EC1CBF46-8E98-4C95-B88E-585F36C7757D}"/>
          </ac:spMkLst>
        </pc:spChg>
        <pc:spChg chg="mod">
          <ac:chgData name="Мухамбетжанова Гульден Есмуратовна [ЦА]" userId="d4ae7047-d784-4154-98b0-da5da819b596" providerId="ADAL" clId="{D7C3CE49-66BA-490A-B621-AFA13FC7DEFE}" dt="2024-04-09T07:40:37.302" v="50" actId="207"/>
          <ac:spMkLst>
            <pc:docMk/>
            <pc:sldMk cId="2721070753" sldId="262"/>
            <ac:spMk id="48" creationId="{EC1CBF46-8E98-4C95-B88E-585F36C7757D}"/>
          </ac:spMkLst>
        </pc:spChg>
        <pc:spChg chg="mod">
          <ac:chgData name="Мухамбетжанова Гульден Есмуратовна [ЦА]" userId="d4ae7047-d784-4154-98b0-da5da819b596" providerId="ADAL" clId="{D7C3CE49-66BA-490A-B621-AFA13FC7DEFE}" dt="2024-04-09T07:40:39.973" v="51" actId="207"/>
          <ac:spMkLst>
            <pc:docMk/>
            <pc:sldMk cId="2721070753" sldId="262"/>
            <ac:spMk id="50" creationId="{EC1CBF46-8E98-4C95-B88E-585F36C7757D}"/>
          </ac:spMkLst>
        </pc:spChg>
        <pc:spChg chg="mod">
          <ac:chgData name="Мухамбетжанова Гульден Есмуратовна [ЦА]" userId="d4ae7047-d784-4154-98b0-da5da819b596" providerId="ADAL" clId="{D7C3CE49-66BA-490A-B621-AFA13FC7DEFE}" dt="2024-04-09T07:40:42.989" v="52" actId="207"/>
          <ac:spMkLst>
            <pc:docMk/>
            <pc:sldMk cId="2721070753" sldId="262"/>
            <ac:spMk id="52" creationId="{EC1CBF46-8E98-4C95-B88E-585F36C7757D}"/>
          </ac:spMkLst>
        </pc:spChg>
        <pc:spChg chg="mod">
          <ac:chgData name="Мухамбетжанова Гульден Есмуратовна [ЦА]" userId="d4ae7047-d784-4154-98b0-da5da819b596" providerId="ADAL" clId="{D7C3CE49-66BA-490A-B621-AFA13FC7DEFE}" dt="2024-04-09T07:40:45.878" v="53" actId="207"/>
          <ac:spMkLst>
            <pc:docMk/>
            <pc:sldMk cId="2721070753" sldId="262"/>
            <ac:spMk id="54" creationId="{EC1CBF46-8E98-4C95-B88E-585F36C7757D}"/>
          </ac:spMkLst>
        </pc:spChg>
        <pc:spChg chg="mod">
          <ac:chgData name="Мухамбетжанова Гульден Есмуратовна [ЦА]" userId="d4ae7047-d784-4154-98b0-da5da819b596" providerId="ADAL" clId="{D7C3CE49-66BA-490A-B621-AFA13FC7DEFE}" dt="2024-04-09T07:41:03.030" v="58" actId="207"/>
          <ac:spMkLst>
            <pc:docMk/>
            <pc:sldMk cId="2721070753" sldId="262"/>
            <ac:spMk id="56" creationId="{EC1CBF46-8E98-4C95-B88E-585F36C7757D}"/>
          </ac:spMkLst>
        </pc:spChg>
      </pc:sldChg>
      <pc:sldChg chg="modSp mod">
        <pc:chgData name="Мухамбетжанова Гульден Есмуратовна [ЦА]" userId="d4ae7047-d784-4154-98b0-da5da819b596" providerId="ADAL" clId="{D7C3CE49-66BA-490A-B621-AFA13FC7DEFE}" dt="2024-04-09T07:42:02.166" v="137" actId="20577"/>
        <pc:sldMkLst>
          <pc:docMk/>
          <pc:sldMk cId="2402497938" sldId="264"/>
        </pc:sldMkLst>
        <pc:spChg chg="mod">
          <ac:chgData name="Мухамбетжанова Гульден Есмуратовна [ЦА]" userId="d4ae7047-d784-4154-98b0-da5da819b596" providerId="ADAL" clId="{D7C3CE49-66BA-490A-B621-AFA13FC7DEFE}" dt="2024-04-09T07:28:22.327" v="31" actId="207"/>
          <ac:spMkLst>
            <pc:docMk/>
            <pc:sldMk cId="2402497938" sldId="264"/>
            <ac:spMk id="5" creationId="{00000000-0000-0000-0000-000000000000}"/>
          </ac:spMkLst>
        </pc:spChg>
        <pc:spChg chg="mod">
          <ac:chgData name="Мухамбетжанова Гульден Есмуратовна [ЦА]" userId="d4ae7047-d784-4154-98b0-da5da819b596" providerId="ADAL" clId="{D7C3CE49-66BA-490A-B621-AFA13FC7DEFE}" dt="2024-04-09T07:28:22.327" v="31" actId="207"/>
          <ac:spMkLst>
            <pc:docMk/>
            <pc:sldMk cId="2402497938" sldId="264"/>
            <ac:spMk id="7" creationId="{00000000-0000-0000-0000-000000000000}"/>
          </ac:spMkLst>
        </pc:spChg>
        <pc:spChg chg="mod">
          <ac:chgData name="Мухамбетжанова Гульден Есмуратовна [ЦА]" userId="d4ae7047-d784-4154-98b0-da5da819b596" providerId="ADAL" clId="{D7C3CE49-66BA-490A-B621-AFA13FC7DEFE}" dt="2024-04-09T07:42:02.166" v="137" actId="20577"/>
          <ac:spMkLst>
            <pc:docMk/>
            <pc:sldMk cId="2402497938" sldId="264"/>
            <ac:spMk id="18" creationId="{00000000-0000-0000-0000-000000000000}"/>
          </ac:spMkLst>
        </pc:spChg>
      </pc:sldChg>
      <pc:sldChg chg="modSp mod">
        <pc:chgData name="Мухамбетжанова Гульден Есмуратовна [ЦА]" userId="d4ae7047-d784-4154-98b0-da5da819b596" providerId="ADAL" clId="{D7C3CE49-66BA-490A-B621-AFA13FC7DEFE}" dt="2024-04-09T07:23:23.616" v="10" actId="403"/>
        <pc:sldMkLst>
          <pc:docMk/>
          <pc:sldMk cId="2338380330" sldId="265"/>
        </pc:sldMkLst>
        <pc:spChg chg="mod">
          <ac:chgData name="Мухамбетжанова Гульден Есмуратовна [ЦА]" userId="d4ae7047-d784-4154-98b0-da5da819b596" providerId="ADAL" clId="{D7C3CE49-66BA-490A-B621-AFA13FC7DEFE}" dt="2024-04-09T07:22:34.201" v="0" actId="207"/>
          <ac:spMkLst>
            <pc:docMk/>
            <pc:sldMk cId="2338380330" sldId="265"/>
            <ac:spMk id="6" creationId="{00000000-0000-0000-0000-000000000000}"/>
          </ac:spMkLst>
        </pc:spChg>
        <pc:spChg chg="mod">
          <ac:chgData name="Мухамбетжанова Гульден Есмуратовна [ЦА]" userId="d4ae7047-d784-4154-98b0-da5da819b596" providerId="ADAL" clId="{D7C3CE49-66BA-490A-B621-AFA13FC7DEFE}" dt="2024-04-09T07:23:23.616" v="10" actId="403"/>
          <ac:spMkLst>
            <pc:docMk/>
            <pc:sldMk cId="2338380330" sldId="265"/>
            <ac:spMk id="7" creationId="{00000000-0000-0000-0000-000000000000}"/>
          </ac:spMkLst>
        </pc:spChg>
        <pc:spChg chg="mod">
          <ac:chgData name="Мухамбетжанова Гульден Есмуратовна [ЦА]" userId="d4ae7047-d784-4154-98b0-da5da819b596" providerId="ADAL" clId="{D7C3CE49-66BA-490A-B621-AFA13FC7DEFE}" dt="2024-04-09T07:22:40.743" v="1" actId="207"/>
          <ac:spMkLst>
            <pc:docMk/>
            <pc:sldMk cId="2338380330" sldId="265"/>
            <ac:spMk id="9" creationId="{00000000-0000-0000-0000-000000000000}"/>
          </ac:spMkLst>
        </pc:spChg>
        <pc:spChg chg="mod">
          <ac:chgData name="Мухамбетжанова Гульден Есмуратовна [ЦА]" userId="d4ae7047-d784-4154-98b0-da5da819b596" providerId="ADAL" clId="{D7C3CE49-66BA-490A-B621-AFA13FC7DEFE}" dt="2024-04-09T07:22:43.945" v="2" actId="207"/>
          <ac:spMkLst>
            <pc:docMk/>
            <pc:sldMk cId="2338380330" sldId="265"/>
            <ac:spMk id="10" creationId="{00000000-0000-0000-0000-000000000000}"/>
          </ac:spMkLst>
        </pc:spChg>
      </pc:sldChg>
      <pc:sldChg chg="addSp delSp modSp mod">
        <pc:chgData name="Мухамбетжанова Гульден Есмуратовна [ЦА]" userId="d4ae7047-d784-4154-98b0-da5da819b596" providerId="ADAL" clId="{D7C3CE49-66BA-490A-B621-AFA13FC7DEFE}" dt="2024-04-09T09:46:56.366" v="474" actId="6549"/>
        <pc:sldMkLst>
          <pc:docMk/>
          <pc:sldMk cId="3557158161" sldId="266"/>
        </pc:sldMkLst>
        <pc:spChg chg="mod">
          <ac:chgData name="Мухамбетжанова Гульден Есмуратовна [ЦА]" userId="d4ae7047-d784-4154-98b0-da5da819b596" providerId="ADAL" clId="{D7C3CE49-66BA-490A-B621-AFA13FC7DEFE}" dt="2024-04-09T07:28:21.831" v="30" actId="207"/>
          <ac:spMkLst>
            <pc:docMk/>
            <pc:sldMk cId="3557158161" sldId="266"/>
            <ac:spMk id="5" creationId="{00000000-0000-0000-0000-000000000000}"/>
          </ac:spMkLst>
        </pc:spChg>
        <pc:spChg chg="mod">
          <ac:chgData name="Мухамбетжанова Гульден Есмуратовна [ЦА]" userId="d4ae7047-d784-4154-98b0-da5da819b596" providerId="ADAL" clId="{D7C3CE49-66BA-490A-B621-AFA13FC7DEFE}" dt="2024-04-09T07:28:21.831" v="30" actId="207"/>
          <ac:spMkLst>
            <pc:docMk/>
            <pc:sldMk cId="3557158161" sldId="266"/>
            <ac:spMk id="7" creationId="{00000000-0000-0000-0000-000000000000}"/>
          </ac:spMkLst>
        </pc:spChg>
        <pc:spChg chg="add mod">
          <ac:chgData name="Мухамбетжанова Гульден Есмуратовна [ЦА]" userId="d4ae7047-d784-4154-98b0-da5da819b596" providerId="ADAL" clId="{D7C3CE49-66BA-490A-B621-AFA13FC7DEFE}" dt="2024-04-09T09:46:14.079" v="471" actId="113"/>
          <ac:spMkLst>
            <pc:docMk/>
            <pc:sldMk cId="3557158161" sldId="266"/>
            <ac:spMk id="31" creationId="{0E551DA9-6F08-4169-B861-1103B860FC22}"/>
          </ac:spMkLst>
        </pc:spChg>
        <pc:spChg chg="mod">
          <ac:chgData name="Мухамбетжанова Гульден Есмуратовна [ЦА]" userId="d4ae7047-d784-4154-98b0-da5da819b596" providerId="ADAL" clId="{D7C3CE49-66BA-490A-B621-AFA13FC7DEFE}" dt="2024-04-09T09:39:47.558" v="204" actId="113"/>
          <ac:spMkLst>
            <pc:docMk/>
            <pc:sldMk cId="3557158161" sldId="266"/>
            <ac:spMk id="33" creationId="{00000000-0000-0000-0000-000000000000}"/>
          </ac:spMkLst>
        </pc:spChg>
        <pc:spChg chg="del mod">
          <ac:chgData name="Мухамбетжанова Гульден Есмуратовна [ЦА]" userId="d4ae7047-d784-4154-98b0-da5da819b596" providerId="ADAL" clId="{D7C3CE49-66BA-490A-B621-AFA13FC7DEFE}" dt="2024-04-09T09:39:48.691" v="206"/>
          <ac:spMkLst>
            <pc:docMk/>
            <pc:sldMk cId="3557158161" sldId="266"/>
            <ac:spMk id="34" creationId="{99385A62-A9BD-4046-920C-551E8FC3341E}"/>
          </ac:spMkLst>
        </pc:spChg>
        <pc:spChg chg="mod">
          <ac:chgData name="Мухамбетжанова Гульден Есмуратовна [ЦА]" userId="d4ae7047-d784-4154-98b0-da5da819b596" providerId="ADAL" clId="{D7C3CE49-66BA-490A-B621-AFA13FC7DEFE}" dt="2024-04-09T09:43:26.597" v="246" actId="1076"/>
          <ac:spMkLst>
            <pc:docMk/>
            <pc:sldMk cId="3557158161" sldId="266"/>
            <ac:spMk id="35" creationId="{831AE81C-326B-4899-A990-0FA179F1F810}"/>
          </ac:spMkLst>
        </pc:spChg>
        <pc:spChg chg="mod">
          <ac:chgData name="Мухамбетжанова Гульден Есмуратовна [ЦА]" userId="d4ae7047-d784-4154-98b0-da5da819b596" providerId="ADAL" clId="{D7C3CE49-66BA-490A-B621-AFA13FC7DEFE}" dt="2024-04-09T09:46:56.366" v="474" actId="6549"/>
          <ac:spMkLst>
            <pc:docMk/>
            <pc:sldMk cId="3557158161" sldId="266"/>
            <ac:spMk id="36" creationId="{B4AF7805-22B0-4394-B950-071FEAD3587A}"/>
          </ac:spMkLst>
        </pc:spChg>
        <pc:cxnChg chg="mod">
          <ac:chgData name="Мухамбетжанова Гульден Есмуратовна [ЦА]" userId="d4ae7047-d784-4154-98b0-da5da819b596" providerId="ADAL" clId="{D7C3CE49-66BA-490A-B621-AFA13FC7DEFE}" dt="2024-04-09T07:41:26.815" v="59" actId="692"/>
          <ac:cxnSpMkLst>
            <pc:docMk/>
            <pc:sldMk cId="3557158161" sldId="266"/>
            <ac:cxnSpMk id="17" creationId="{00000000-0000-0000-0000-000000000000}"/>
          </ac:cxnSpMkLst>
        </pc:cxnChg>
        <pc:cxnChg chg="mod">
          <ac:chgData name="Мухамбетжанова Гульден Есмуратовна [ЦА]" userId="d4ae7047-d784-4154-98b0-da5da819b596" providerId="ADAL" clId="{D7C3CE49-66BA-490A-B621-AFA13FC7DEFE}" dt="2024-04-09T07:41:26.815" v="59" actId="692"/>
          <ac:cxnSpMkLst>
            <pc:docMk/>
            <pc:sldMk cId="3557158161" sldId="266"/>
            <ac:cxnSpMk id="18" creationId="{00000000-0000-0000-0000-000000000000}"/>
          </ac:cxnSpMkLst>
        </pc:cxnChg>
        <pc:cxnChg chg="mod">
          <ac:chgData name="Мухамбетжанова Гульден Есмуратовна [ЦА]" userId="d4ae7047-d784-4154-98b0-da5da819b596" providerId="ADAL" clId="{D7C3CE49-66BA-490A-B621-AFA13FC7DEFE}" dt="2024-04-09T07:41:26.815" v="59" actId="692"/>
          <ac:cxnSpMkLst>
            <pc:docMk/>
            <pc:sldMk cId="3557158161" sldId="266"/>
            <ac:cxnSpMk id="19" creationId="{00000000-0000-0000-0000-000000000000}"/>
          </ac:cxnSpMkLst>
        </pc:cxnChg>
        <pc:cxnChg chg="mod">
          <ac:chgData name="Мухамбетжанова Гульден Есмуратовна [ЦА]" userId="d4ae7047-d784-4154-98b0-da5da819b596" providerId="ADAL" clId="{D7C3CE49-66BA-490A-B621-AFA13FC7DEFE}" dt="2024-04-09T07:41:26.815" v="59" actId="692"/>
          <ac:cxnSpMkLst>
            <pc:docMk/>
            <pc:sldMk cId="3557158161" sldId="266"/>
            <ac:cxnSpMk id="20" creationId="{00000000-0000-0000-0000-000000000000}"/>
          </ac:cxnSpMkLst>
        </pc:cxnChg>
        <pc:cxnChg chg="mod">
          <ac:chgData name="Мухамбетжанова Гульден Есмуратовна [ЦА]" userId="d4ae7047-d784-4154-98b0-da5da819b596" providerId="ADAL" clId="{D7C3CE49-66BA-490A-B621-AFA13FC7DEFE}" dt="2024-04-09T07:41:26.815" v="59" actId="692"/>
          <ac:cxnSpMkLst>
            <pc:docMk/>
            <pc:sldMk cId="3557158161" sldId="266"/>
            <ac:cxnSpMk id="21" creationId="{00000000-0000-0000-0000-000000000000}"/>
          </ac:cxnSpMkLst>
        </pc:cxnChg>
        <pc:cxnChg chg="mod">
          <ac:chgData name="Мухамбетжанова Гульден Есмуратовна [ЦА]" userId="d4ae7047-d784-4154-98b0-da5da819b596" providerId="ADAL" clId="{D7C3CE49-66BA-490A-B621-AFA13FC7DEFE}" dt="2024-04-09T07:41:26.815" v="59" actId="692"/>
          <ac:cxnSpMkLst>
            <pc:docMk/>
            <pc:sldMk cId="3557158161" sldId="266"/>
            <ac:cxnSpMk id="22" creationId="{00000000-0000-0000-0000-000000000000}"/>
          </ac:cxnSpMkLst>
        </pc:cxnChg>
        <pc:cxnChg chg="mod">
          <ac:chgData name="Мухамбетжанова Гульден Есмуратовна [ЦА]" userId="d4ae7047-d784-4154-98b0-da5da819b596" providerId="ADAL" clId="{D7C3CE49-66BA-490A-B621-AFA13FC7DEFE}" dt="2024-04-09T07:41:26.815" v="59" actId="692"/>
          <ac:cxnSpMkLst>
            <pc:docMk/>
            <pc:sldMk cId="3557158161" sldId="266"/>
            <ac:cxnSpMk id="23" creationId="{00000000-0000-0000-0000-000000000000}"/>
          </ac:cxnSpMkLst>
        </pc:cxnChg>
        <pc:cxnChg chg="mod">
          <ac:chgData name="Мухамбетжанова Гульден Есмуратовна [ЦА]" userId="d4ae7047-d784-4154-98b0-da5da819b596" providerId="ADAL" clId="{D7C3CE49-66BA-490A-B621-AFA13FC7DEFE}" dt="2024-04-09T07:41:26.815" v="59" actId="692"/>
          <ac:cxnSpMkLst>
            <pc:docMk/>
            <pc:sldMk cId="3557158161" sldId="266"/>
            <ac:cxnSpMk id="24" creationId="{00000000-0000-0000-0000-000000000000}"/>
          </ac:cxnSpMkLst>
        </pc:cxnChg>
      </pc:sldChg>
      <pc:sldChg chg="modSp mod">
        <pc:chgData name="Мухамбетжанова Гульден Есмуратовна [ЦА]" userId="d4ae7047-d784-4154-98b0-da5da819b596" providerId="ADAL" clId="{D7C3CE49-66BA-490A-B621-AFA13FC7DEFE}" dt="2024-04-09T07:39:57.816" v="47" actId="692"/>
        <pc:sldMkLst>
          <pc:docMk/>
          <pc:sldMk cId="3570798075" sldId="267"/>
        </pc:sldMkLst>
        <pc:spChg chg="mod">
          <ac:chgData name="Мухамбетжанова Гульден Есмуратовна [ЦА]" userId="d4ae7047-d784-4154-98b0-da5da819b596" providerId="ADAL" clId="{D7C3CE49-66BA-490A-B621-AFA13FC7DEFE}" dt="2024-04-09T07:25:31.320" v="22" actId="207"/>
          <ac:spMkLst>
            <pc:docMk/>
            <pc:sldMk cId="3570798075" sldId="267"/>
            <ac:spMk id="5" creationId="{00000000-0000-0000-0000-000000000000}"/>
          </ac:spMkLst>
        </pc:spChg>
        <pc:spChg chg="mod">
          <ac:chgData name="Мухамбетжанова Гульден Есмуратовна [ЦА]" userId="d4ae7047-d784-4154-98b0-da5da819b596" providerId="ADAL" clId="{D7C3CE49-66BA-490A-B621-AFA13FC7DEFE}" dt="2024-04-09T07:25:31.320" v="22" actId="207"/>
          <ac:spMkLst>
            <pc:docMk/>
            <pc:sldMk cId="3570798075" sldId="267"/>
            <ac:spMk id="7" creationId="{00000000-0000-0000-0000-000000000000}"/>
          </ac:spMkLst>
        </pc:spChg>
        <pc:cxnChg chg="mod">
          <ac:chgData name="Мухамбетжанова Гульден Есмуратовна [ЦА]" userId="d4ae7047-d784-4154-98b0-da5da819b596" providerId="ADAL" clId="{D7C3CE49-66BA-490A-B621-AFA13FC7DEFE}" dt="2024-04-09T07:39:41.903" v="44" actId="692"/>
          <ac:cxnSpMkLst>
            <pc:docMk/>
            <pc:sldMk cId="3570798075" sldId="267"/>
            <ac:cxnSpMk id="14" creationId="{00000000-0000-0000-0000-000000000000}"/>
          </ac:cxnSpMkLst>
        </pc:cxnChg>
        <pc:cxnChg chg="mod">
          <ac:chgData name="Мухамбетжанова Гульден Есмуратовна [ЦА]" userId="d4ae7047-d784-4154-98b0-da5da819b596" providerId="ADAL" clId="{D7C3CE49-66BA-490A-B621-AFA13FC7DEFE}" dt="2024-04-09T07:39:47.151" v="45" actId="692"/>
          <ac:cxnSpMkLst>
            <pc:docMk/>
            <pc:sldMk cId="3570798075" sldId="267"/>
            <ac:cxnSpMk id="16" creationId="{00000000-0000-0000-0000-000000000000}"/>
          </ac:cxnSpMkLst>
        </pc:cxnChg>
        <pc:cxnChg chg="mod">
          <ac:chgData name="Мухамбетжанова Гульден Есмуратовна [ЦА]" userId="d4ae7047-d784-4154-98b0-da5da819b596" providerId="ADAL" clId="{D7C3CE49-66BA-490A-B621-AFA13FC7DEFE}" dt="2024-04-09T07:39:53.799" v="46" actId="692"/>
          <ac:cxnSpMkLst>
            <pc:docMk/>
            <pc:sldMk cId="3570798075" sldId="267"/>
            <ac:cxnSpMk id="18" creationId="{00000000-0000-0000-0000-000000000000}"/>
          </ac:cxnSpMkLst>
        </pc:cxnChg>
        <pc:cxnChg chg="mod">
          <ac:chgData name="Мухамбетжанова Гульден Есмуратовна [ЦА]" userId="d4ae7047-d784-4154-98b0-da5da819b596" providerId="ADAL" clId="{D7C3CE49-66BA-490A-B621-AFA13FC7DEFE}" dt="2024-04-09T07:39:57.816" v="47" actId="692"/>
          <ac:cxnSpMkLst>
            <pc:docMk/>
            <pc:sldMk cId="3570798075" sldId="267"/>
            <ac:cxnSpMk id="20" creationId="{00000000-0000-0000-0000-000000000000}"/>
          </ac:cxnSpMkLst>
        </pc:cxnChg>
      </pc:sldChg>
    </pc:docChg>
  </pc:docChgLst>
  <pc:docChgLst>
    <pc:chgData name="Мухамбетжанова Гульден Есмуратовна [ЦА]" userId="d4ae7047-d784-4154-98b0-da5da819b596" providerId="ADAL" clId="{CCFA50A7-BDAB-41C9-92A9-B16D05D96DAC}"/>
    <pc:docChg chg="custSel modSld">
      <pc:chgData name="Мухамбетжанова Гульден Есмуратовна [ЦА]" userId="d4ae7047-d784-4154-98b0-da5da819b596" providerId="ADAL" clId="{CCFA50A7-BDAB-41C9-92A9-B16D05D96DAC}" dt="2024-04-09T05:39:27.208" v="96" actId="113"/>
      <pc:docMkLst>
        <pc:docMk/>
      </pc:docMkLst>
      <pc:sldChg chg="modSp mod">
        <pc:chgData name="Мухамбетжанова Гульден Есмуратовна [ЦА]" userId="d4ae7047-d784-4154-98b0-da5da819b596" providerId="ADAL" clId="{CCFA50A7-BDAB-41C9-92A9-B16D05D96DAC}" dt="2024-04-09T05:37:52.295" v="94" actId="20577"/>
        <pc:sldMkLst>
          <pc:docMk/>
          <pc:sldMk cId="1284250001" sldId="258"/>
        </pc:sldMkLst>
        <pc:spChg chg="mod">
          <ac:chgData name="Мухамбетжанова Гульден Есмуратовна [ЦА]" userId="d4ae7047-d784-4154-98b0-da5da819b596" providerId="ADAL" clId="{CCFA50A7-BDAB-41C9-92A9-B16D05D96DAC}" dt="2024-04-09T05:37:52.295" v="94" actId="20577"/>
          <ac:spMkLst>
            <pc:docMk/>
            <pc:sldMk cId="1284250001" sldId="258"/>
            <ac:spMk id="30" creationId="{9968E36A-8D21-42E2-BF20-3FD4502DBFF4}"/>
          </ac:spMkLst>
        </pc:spChg>
      </pc:sldChg>
      <pc:sldChg chg="modSp mod">
        <pc:chgData name="Мухамбетжанова Гульден Есмуратовна [ЦА]" userId="d4ae7047-d784-4154-98b0-da5da819b596" providerId="ADAL" clId="{CCFA50A7-BDAB-41C9-92A9-B16D05D96DAC}" dt="2024-04-09T05:39:27.208" v="96" actId="113"/>
        <pc:sldMkLst>
          <pc:docMk/>
          <pc:sldMk cId="1923133943" sldId="260"/>
        </pc:sldMkLst>
        <pc:spChg chg="mod">
          <ac:chgData name="Мухамбетжанова Гульден Есмуратовна [ЦА]" userId="d4ae7047-d784-4154-98b0-da5da819b596" providerId="ADAL" clId="{CCFA50A7-BDAB-41C9-92A9-B16D05D96DAC}" dt="2024-04-09T04:42:36.255" v="8" actId="313"/>
          <ac:spMkLst>
            <pc:docMk/>
            <pc:sldMk cId="1923133943" sldId="260"/>
            <ac:spMk id="2" creationId="{0A1F129D-CD5E-C896-900A-98403E49166D}"/>
          </ac:spMkLst>
        </pc:spChg>
        <pc:spChg chg="mod">
          <ac:chgData name="Мухамбетжанова Гульден Есмуратовна [ЦА]" userId="d4ae7047-d784-4154-98b0-da5da819b596" providerId="ADAL" clId="{CCFA50A7-BDAB-41C9-92A9-B16D05D96DAC}" dt="2024-04-09T04:43:12.575" v="36" actId="20577"/>
          <ac:spMkLst>
            <pc:docMk/>
            <pc:sldMk cId="1923133943" sldId="260"/>
            <ac:spMk id="24" creationId="{00000000-0000-0000-0000-000000000000}"/>
          </ac:spMkLst>
        </pc:spChg>
        <pc:spChg chg="mod">
          <ac:chgData name="Мухамбетжанова Гульден Есмуратовна [ЦА]" userId="d4ae7047-d784-4154-98b0-da5da819b596" providerId="ADAL" clId="{CCFA50A7-BDAB-41C9-92A9-B16D05D96DAC}" dt="2024-04-09T04:43:43.562" v="56" actId="313"/>
          <ac:spMkLst>
            <pc:docMk/>
            <pc:sldMk cId="1923133943" sldId="260"/>
            <ac:spMk id="27" creationId="{EC1CBF46-8E98-4C95-B88E-585F36C7757D}"/>
          </ac:spMkLst>
        </pc:spChg>
        <pc:spChg chg="mod">
          <ac:chgData name="Мухамбетжанова Гульден Есмуратовна [ЦА]" userId="d4ae7047-d784-4154-98b0-da5da819b596" providerId="ADAL" clId="{CCFA50A7-BDAB-41C9-92A9-B16D05D96DAC}" dt="2024-04-09T04:42:53.455" v="35" actId="20577"/>
          <ac:spMkLst>
            <pc:docMk/>
            <pc:sldMk cId="1923133943" sldId="260"/>
            <ac:spMk id="28" creationId="{00000000-0000-0000-0000-000000000000}"/>
          </ac:spMkLst>
        </pc:spChg>
        <pc:spChg chg="mod">
          <ac:chgData name="Мухамбетжанова Гульден Есмуратовна [ЦА]" userId="d4ae7047-d784-4154-98b0-da5da819b596" providerId="ADAL" clId="{CCFA50A7-BDAB-41C9-92A9-B16D05D96DAC}" dt="2024-04-09T05:39:27.208" v="96" actId="113"/>
          <ac:spMkLst>
            <pc:docMk/>
            <pc:sldMk cId="1923133943" sldId="260"/>
            <ac:spMk id="34" creationId="{33D320C3-45B8-AAB2-058C-D6EB8E8ED9BA}"/>
          </ac:spMkLst>
        </pc:spChg>
        <pc:spChg chg="mod">
          <ac:chgData name="Мухамбетжанова Гульден Есмуратовна [ЦА]" userId="d4ae7047-d784-4154-98b0-da5da819b596" providerId="ADAL" clId="{CCFA50A7-BDAB-41C9-92A9-B16D05D96DAC}" dt="2024-04-09T05:39:24.419" v="95" actId="113"/>
          <ac:spMkLst>
            <pc:docMk/>
            <pc:sldMk cId="1923133943" sldId="260"/>
            <ac:spMk id="39" creationId="{00000000-0000-0000-0000-000000000000}"/>
          </ac:spMkLst>
        </pc:spChg>
      </pc:sldChg>
      <pc:sldChg chg="modSp mod">
        <pc:chgData name="Мухамбетжанова Гульден Есмуратовна [ЦА]" userId="d4ae7047-d784-4154-98b0-da5da819b596" providerId="ADAL" clId="{CCFA50A7-BDAB-41C9-92A9-B16D05D96DAC}" dt="2024-04-09T04:45:02.704" v="93" actId="20577"/>
        <pc:sldMkLst>
          <pc:docMk/>
          <pc:sldMk cId="3570798075" sldId="267"/>
        </pc:sldMkLst>
        <pc:spChg chg="mod">
          <ac:chgData name="Мухамбетжанова Гульден Есмуратовна [ЦА]" userId="d4ae7047-d784-4154-98b0-da5da819b596" providerId="ADAL" clId="{CCFA50A7-BDAB-41C9-92A9-B16D05D96DAC}" dt="2024-04-09T04:44:16.655" v="62" actId="313"/>
          <ac:spMkLst>
            <pc:docMk/>
            <pc:sldMk cId="3570798075" sldId="267"/>
            <ac:spMk id="21" creationId="{2EF4E531-29F3-44CA-BAA6-9E426958021E}"/>
          </ac:spMkLst>
        </pc:spChg>
        <pc:spChg chg="mod">
          <ac:chgData name="Мухамбетжанова Гульден Есмуратовна [ЦА]" userId="d4ae7047-d784-4154-98b0-da5da819b596" providerId="ADAL" clId="{CCFA50A7-BDAB-41C9-92A9-B16D05D96DAC}" dt="2024-04-09T04:44:25.165" v="68" actId="313"/>
          <ac:spMkLst>
            <pc:docMk/>
            <pc:sldMk cId="3570798075" sldId="267"/>
            <ac:spMk id="22" creationId="{B6443E07-CADA-4E5B-B609-13F43C66E00F}"/>
          </ac:spMkLst>
        </pc:spChg>
        <pc:spChg chg="mod">
          <ac:chgData name="Мухамбетжанова Гульден Есмуратовна [ЦА]" userId="d4ae7047-d784-4154-98b0-da5da819b596" providerId="ADAL" clId="{CCFA50A7-BDAB-41C9-92A9-B16D05D96DAC}" dt="2024-04-09T04:44:37.698" v="80" actId="313"/>
          <ac:spMkLst>
            <pc:docMk/>
            <pc:sldMk cId="3570798075" sldId="267"/>
            <ac:spMk id="23" creationId="{0D989406-BCE3-4512-A082-4E568BF210A2}"/>
          </ac:spMkLst>
        </pc:spChg>
        <pc:spChg chg="mod">
          <ac:chgData name="Мухамбетжанова Гульден Есмуратовна [ЦА]" userId="d4ae7047-d784-4154-98b0-da5da819b596" providerId="ADAL" clId="{CCFA50A7-BDAB-41C9-92A9-B16D05D96DAC}" dt="2024-04-09T04:44:31.948" v="74" actId="313"/>
          <ac:spMkLst>
            <pc:docMk/>
            <pc:sldMk cId="3570798075" sldId="267"/>
            <ac:spMk id="24" creationId="{0DB2524C-AFB0-4CF7-96B1-5EF5F905454E}"/>
          </ac:spMkLst>
        </pc:spChg>
        <pc:spChg chg="mod">
          <ac:chgData name="Мухамбетжанова Гульден Есмуратовна [ЦА]" userId="d4ae7047-d784-4154-98b0-da5da819b596" providerId="ADAL" clId="{CCFA50A7-BDAB-41C9-92A9-B16D05D96DAC}" dt="2024-04-09T04:45:02.704" v="93" actId="20577"/>
          <ac:spMkLst>
            <pc:docMk/>
            <pc:sldMk cId="3570798075" sldId="267"/>
            <ac:spMk id="40" creationId="{813CB29F-51FA-4137-B15E-14FE3A88B6D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7ABDA3-47AC-4F64-A55B-6B83B68EFB2A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131DEF-E43C-4C33-9CCC-AA7EEC216B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2297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131DEF-E43C-4C33-9CCC-AA7EEC216BA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6979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A67E6-5B27-4042-8029-5DD1B3CAD41C}" type="datetime1">
              <a:rPr lang="ru-RU" smtClean="0"/>
              <a:t>09.04.2024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81522-6DF3-4150-8549-837DEFFD3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679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869A8-AC8C-44C8-A494-D69DF0980100}" type="datetime1">
              <a:rPr lang="ru-RU" smtClean="0"/>
              <a:t>09.04.2024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81522-6DF3-4150-8549-837DEFFD3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861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1FD76-8473-444B-B584-2630AF3B5C0F}" type="datetime1">
              <a:rPr lang="ru-RU" smtClean="0"/>
              <a:t>09.04.2024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81522-6DF3-4150-8549-837DEFFD3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080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68792-A7BD-457B-A643-C98E5F3FE383}" type="datetime1">
              <a:rPr lang="ru-RU" smtClean="0"/>
              <a:t>09.04.2024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81522-6DF3-4150-8549-837DEFFD3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2831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37280-B750-41C8-8B17-1F23A7451EF6}" type="datetime1">
              <a:rPr lang="ru-RU" smtClean="0"/>
              <a:t>09.04.2024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81522-6DF3-4150-8549-837DEFFD3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062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530B9-0AE8-494A-BA5E-BD0C317E1907}" type="datetime1">
              <a:rPr lang="ru-RU" smtClean="0"/>
              <a:t>09.04.2024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81522-6DF3-4150-8549-837DEFFD3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2098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CDB8E-B1B8-4ABF-8CA9-44D500E225F2}" type="datetime1">
              <a:rPr lang="ru-RU" smtClean="0"/>
              <a:t>09.04.2024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81522-6DF3-4150-8549-837DEFFD3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098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E8040-68B0-46EE-843D-4156C7C01018}" type="datetime1">
              <a:rPr lang="ru-RU" smtClean="0"/>
              <a:t>09.04.2024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81522-6DF3-4150-8549-837DEFFD3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6783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BE0A6-CF51-4624-A6FA-C0708CC9A297}" type="datetime1">
              <a:rPr lang="ru-RU" smtClean="0"/>
              <a:t>09.04.2024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81522-6DF3-4150-8549-837DEFFD3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056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3FDF6-E6AC-4A11-A3B5-ABE4233C587D}" type="datetime1">
              <a:rPr lang="ru-RU" smtClean="0"/>
              <a:t>09.04.2024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81522-6DF3-4150-8549-837DEFFD3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676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20974-7B06-4735-8DDB-15FE36EA299F}" type="datetime1">
              <a:rPr lang="ru-RU" smtClean="0"/>
              <a:t>09.04.2024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81522-6DF3-4150-8549-837DEFFD3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90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5080BB-0B05-4FCC-9107-9C4A1FEE0244}" type="datetime1">
              <a:rPr lang="ru-RU" smtClean="0"/>
              <a:t>09.04.2024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981522-6DF3-4150-8549-837DEFFD3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962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81522-6DF3-4150-8549-837DEFFD3F1A}" type="slidenum">
              <a:rPr lang="ru-RU" smtClean="0"/>
              <a:t>1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57"/>
          <a:stretch/>
        </p:blipFill>
        <p:spPr>
          <a:xfrm>
            <a:off x="-1" y="-19050"/>
            <a:ext cx="12201525" cy="687705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-19050"/>
            <a:ext cx="12192000" cy="6877050"/>
          </a:xfrm>
          <a:prstGeom prst="rect">
            <a:avLst/>
          </a:prstGeom>
          <a:solidFill>
            <a:schemeClr val="accent4">
              <a:lumMod val="40000"/>
              <a:lumOff val="60000"/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16"/>
          <p:cNvSpPr txBox="1"/>
          <p:nvPr/>
        </p:nvSpPr>
        <p:spPr>
          <a:xfrm>
            <a:off x="1741711" y="4238673"/>
            <a:ext cx="8240489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6000" b="1" dirty="0">
                <a:solidFill>
                  <a:schemeClr val="accent1">
                    <a:lumMod val="50000"/>
                  </a:schemeClr>
                </a:solidFill>
                <a:ea typeface="+mj-ea"/>
                <a:cs typeface="Arial" panose="020B0604020202020204" pitchFamily="34" charset="0"/>
              </a:rPr>
              <a:t>ШЕБЕР ҰСТАЗ – ТАБЫСТЫ ОҚУШЫ</a:t>
            </a:r>
            <a:endParaRPr lang="ru-RU" sz="8000" b="1" dirty="0">
              <a:solidFill>
                <a:schemeClr val="accent1">
                  <a:lumMod val="50000"/>
                </a:schemeClr>
              </a:solidFill>
              <a:latin typeface="Oswald"/>
              <a:cs typeface="Times New Roman"/>
            </a:endParaRPr>
          </a:p>
        </p:txBody>
      </p:sp>
      <p:sp>
        <p:nvSpPr>
          <p:cNvPr id="9" name="Прямоугольник 5"/>
          <p:cNvSpPr/>
          <p:nvPr/>
        </p:nvSpPr>
        <p:spPr>
          <a:xfrm>
            <a:off x="-9525" y="4100536"/>
            <a:ext cx="1409700" cy="1630490"/>
          </a:xfrm>
          <a:prstGeom prst="rect">
            <a:avLst/>
          </a:prstGeom>
          <a:solidFill>
            <a:schemeClr val="accent2"/>
          </a:solidFill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5"/>
          <p:cNvSpPr/>
          <p:nvPr/>
        </p:nvSpPr>
        <p:spPr>
          <a:xfrm>
            <a:off x="10115550" y="4100536"/>
            <a:ext cx="2076450" cy="1630490"/>
          </a:xfrm>
          <a:prstGeom prst="rect">
            <a:avLst/>
          </a:prstGeom>
          <a:solidFill>
            <a:schemeClr val="accent2"/>
          </a:solidFill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3803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054419" y="6274356"/>
            <a:ext cx="2743200" cy="365125"/>
          </a:xfrm>
        </p:spPr>
        <p:txBody>
          <a:bodyPr/>
          <a:lstStyle/>
          <a:p>
            <a:fld id="{BF981522-6DF3-4150-8549-837DEFFD3F1A}" type="slidenum">
              <a:rPr lang="ru-RU" smtClean="0"/>
              <a:t>10</a:t>
            </a:fld>
            <a:endParaRPr lang="ru-RU"/>
          </a:p>
        </p:txBody>
      </p:sp>
      <p:sp>
        <p:nvSpPr>
          <p:cNvPr id="5" name="Прямоугольник 5"/>
          <p:cNvSpPr/>
          <p:nvPr/>
        </p:nvSpPr>
        <p:spPr>
          <a:xfrm>
            <a:off x="2804" y="171596"/>
            <a:ext cx="889263" cy="548641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/>
          <p:nvPr/>
        </p:nvSpPr>
        <p:spPr>
          <a:xfrm>
            <a:off x="946199" y="172997"/>
            <a:ext cx="4012512" cy="6922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0963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2000" b="1">
                <a:cs typeface="Calibri"/>
              </a:rPr>
              <a:t>АТТЕСТАТТАУДЫҢ ШАРТТАРЫ МЕН ТӘРТІБІ</a:t>
            </a:r>
          </a:p>
        </p:txBody>
      </p:sp>
      <p:sp>
        <p:nvSpPr>
          <p:cNvPr id="7" name="Прямоугольник 5"/>
          <p:cNvSpPr/>
          <p:nvPr/>
        </p:nvSpPr>
        <p:spPr>
          <a:xfrm>
            <a:off x="4961303" y="171596"/>
            <a:ext cx="7233500" cy="548641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069873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1168733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1272186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21658" y="6457361"/>
            <a:ext cx="10378911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0991654" y="6457361"/>
            <a:ext cx="1222003" cy="0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2290622" y="937274"/>
            <a:ext cx="8597847" cy="33855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ru-RU" sz="1600" b="1">
                <a:solidFill>
                  <a:srgbClr val="0070C0"/>
                </a:solidFill>
                <a:cs typeface="Arial"/>
              </a:rPr>
              <a:t>ПББ ТАПСЫРУ</a:t>
            </a:r>
            <a:endParaRPr lang="ru-RU" sz="1600" b="1">
              <a:solidFill>
                <a:srgbClr val="0070C0"/>
              </a:solidFill>
              <a:ea typeface="Calibri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76900" y="1370664"/>
            <a:ext cx="10476900" cy="473104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665310" y="1424204"/>
            <a:ext cx="9503423" cy="33855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ru-RU" sz="1600" err="1">
                <a:cs typeface="Arial"/>
              </a:rPr>
              <a:t>Білім</a:t>
            </a:r>
            <a:r>
              <a:rPr lang="ru-RU" sz="1600">
                <a:cs typeface="Arial"/>
              </a:rPr>
              <a:t> </a:t>
            </a:r>
            <a:r>
              <a:rPr lang="ru-RU" sz="1600" err="1">
                <a:cs typeface="Arial"/>
              </a:rPr>
              <a:t>басқармасы</a:t>
            </a:r>
            <a:r>
              <a:rPr lang="ru-RU" sz="1600">
                <a:cs typeface="Arial"/>
              </a:rPr>
              <a:t> </a:t>
            </a:r>
            <a:r>
              <a:rPr lang="ru-RU" sz="1600" err="1">
                <a:cs typeface="Arial"/>
              </a:rPr>
              <a:t>бекіткен</a:t>
            </a:r>
            <a:r>
              <a:rPr lang="ru-RU" sz="1600">
                <a:cs typeface="Arial"/>
              </a:rPr>
              <a:t> </a:t>
            </a:r>
            <a:r>
              <a:rPr lang="ru-RU" sz="1600" err="1">
                <a:cs typeface="Arial"/>
              </a:rPr>
              <a:t>кестеге</a:t>
            </a:r>
            <a:r>
              <a:rPr lang="ru-RU" sz="1600">
                <a:cs typeface="Arial"/>
              </a:rPr>
              <a:t> </a:t>
            </a:r>
            <a:r>
              <a:rPr lang="ru-RU" sz="1600" err="1">
                <a:cs typeface="Arial"/>
              </a:rPr>
              <a:t>сәйкес</a:t>
            </a:r>
            <a:r>
              <a:rPr lang="ru-RU" sz="1600">
                <a:cs typeface="Arial"/>
              </a:rPr>
              <a:t> </a:t>
            </a:r>
            <a:r>
              <a:rPr lang="ru-RU" sz="1600" err="1">
                <a:cs typeface="Arial"/>
              </a:rPr>
              <a:t>тестілеу</a:t>
            </a:r>
            <a:r>
              <a:rPr lang="ru-RU" sz="1600">
                <a:cs typeface="Arial"/>
              </a:rPr>
              <a:t> </a:t>
            </a:r>
            <a:r>
              <a:rPr lang="ru-RU" sz="1600" err="1">
                <a:cs typeface="Arial"/>
              </a:rPr>
              <a:t>орталықтарында</a:t>
            </a:r>
            <a:r>
              <a:rPr lang="ru-RU" sz="1600">
                <a:cs typeface="Arial"/>
              </a:rPr>
              <a:t> </a:t>
            </a:r>
            <a:r>
              <a:rPr lang="ru-RU" sz="1600" err="1">
                <a:cs typeface="Arial"/>
              </a:rPr>
              <a:t>тапсырады</a:t>
            </a:r>
            <a:endParaRPr lang="ru-RU" sz="1600" err="1"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290622" y="1906207"/>
            <a:ext cx="8597847" cy="33855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ru-RU" sz="1600" b="1">
                <a:solidFill>
                  <a:srgbClr val="0070C0"/>
                </a:solidFill>
                <a:cs typeface="Arial"/>
              </a:rPr>
              <a:t>МАТЕРИАЛ ЖИНАУ</a:t>
            </a:r>
            <a:endParaRPr lang="ru-RU" sz="1600" b="1">
              <a:solidFill>
                <a:srgbClr val="0070C0"/>
              </a:solidFill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876900" y="2339597"/>
            <a:ext cx="10476900" cy="473104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665310" y="2393137"/>
            <a:ext cx="9503423" cy="33855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ru-RU" sz="1600" dirty="0">
                <a:cs typeface="Arial"/>
              </a:rPr>
              <a:t>ПОРТФОЛИО материалы  </a:t>
            </a:r>
            <a:r>
              <a:rPr lang="ru-RU" sz="1600" dirty="0" err="1">
                <a:cs typeface="Arial"/>
              </a:rPr>
              <a:t>Платформада</a:t>
            </a:r>
            <a:r>
              <a:rPr lang="ru-RU" sz="1600" dirty="0">
                <a:cs typeface="Arial"/>
              </a:rPr>
              <a:t> </a:t>
            </a:r>
            <a:r>
              <a:rPr lang="ru-RU" sz="1600" dirty="0" err="1">
                <a:cs typeface="Arial"/>
              </a:rPr>
              <a:t>жинақталады</a:t>
            </a:r>
            <a:endParaRPr lang="ru-RU" sz="1600" dirty="0">
              <a:cs typeface="Arial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290622" y="2971602"/>
            <a:ext cx="8597847" cy="33855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ru-RU" sz="1600" b="1">
                <a:solidFill>
                  <a:srgbClr val="0070C0"/>
                </a:solidFill>
                <a:cs typeface="Arial"/>
              </a:rPr>
              <a:t>ӨТІНІШ БЕРУ</a:t>
            </a:r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876900" y="3404991"/>
            <a:ext cx="10476900" cy="669835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665310" y="3458532"/>
            <a:ext cx="9549142" cy="58477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ru-RU" sz="1600" err="1">
                <a:cs typeface="Arial"/>
              </a:rPr>
              <a:t>Мемлекеттік</a:t>
            </a:r>
            <a:r>
              <a:rPr lang="ru-RU" sz="1600">
                <a:cs typeface="Arial"/>
              </a:rPr>
              <a:t> </a:t>
            </a:r>
            <a:r>
              <a:rPr lang="ru-RU" sz="1600" err="1">
                <a:cs typeface="Arial"/>
              </a:rPr>
              <a:t>қызмет</a:t>
            </a:r>
            <a:r>
              <a:rPr lang="ru-RU" sz="1600">
                <a:cs typeface="Arial"/>
              </a:rPr>
              <a:t>, </a:t>
            </a:r>
            <a:r>
              <a:rPr lang="ru-RU" sz="1600" err="1">
                <a:cs typeface="Arial"/>
              </a:rPr>
              <a:t>электронды</a:t>
            </a:r>
            <a:r>
              <a:rPr lang="ru-RU" sz="1600">
                <a:cs typeface="Arial"/>
              </a:rPr>
              <a:t> </a:t>
            </a:r>
            <a:r>
              <a:rPr lang="ru-RU" sz="1600" err="1">
                <a:cs typeface="Arial"/>
              </a:rPr>
              <a:t>түрде</a:t>
            </a:r>
            <a:r>
              <a:rPr lang="ru-RU" sz="1600">
                <a:cs typeface="Arial"/>
              </a:rPr>
              <a:t> педагог </a:t>
            </a:r>
            <a:r>
              <a:rPr lang="ru-RU" sz="1600" err="1">
                <a:cs typeface="Arial"/>
              </a:rPr>
              <a:t>өзі</a:t>
            </a:r>
            <a:r>
              <a:rPr lang="ru-RU" sz="1600">
                <a:cs typeface="Arial"/>
              </a:rPr>
              <a:t> </a:t>
            </a:r>
            <a:r>
              <a:rPr lang="ru-RU" sz="1600" err="1">
                <a:cs typeface="Arial"/>
              </a:rPr>
              <a:t>береді</a:t>
            </a:r>
            <a:r>
              <a:rPr lang="ru-RU" sz="1600">
                <a:cs typeface="Arial"/>
              </a:rPr>
              <a:t> (</a:t>
            </a:r>
            <a:r>
              <a:rPr lang="ru-RU" sz="1600" err="1">
                <a:cs typeface="Arial"/>
              </a:rPr>
              <a:t>ағымдағы</a:t>
            </a:r>
            <a:r>
              <a:rPr lang="ru-RU" sz="1600">
                <a:cs typeface="Arial"/>
              </a:rPr>
              <a:t> </a:t>
            </a:r>
            <a:r>
              <a:rPr lang="ru-RU" sz="1600" err="1">
                <a:cs typeface="Arial"/>
              </a:rPr>
              <a:t>оқу</a:t>
            </a:r>
            <a:r>
              <a:rPr lang="ru-RU" sz="1600">
                <a:cs typeface="Arial"/>
              </a:rPr>
              <a:t> </a:t>
            </a:r>
            <a:r>
              <a:rPr lang="ru-RU" sz="1600" err="1">
                <a:cs typeface="Arial"/>
              </a:rPr>
              <a:t>жылының</a:t>
            </a:r>
            <a:r>
              <a:rPr lang="ru-RU" sz="1600">
                <a:cs typeface="Arial"/>
              </a:rPr>
              <a:t> 1 </a:t>
            </a:r>
            <a:r>
              <a:rPr lang="ru-RU" sz="1600" err="1">
                <a:cs typeface="Arial"/>
              </a:rPr>
              <a:t>қыркүйегінен</a:t>
            </a:r>
            <a:r>
              <a:rPr lang="ru-RU" sz="1600">
                <a:cs typeface="Arial"/>
              </a:rPr>
              <a:t> 31 </a:t>
            </a:r>
            <a:r>
              <a:rPr lang="ru-RU" sz="1600" err="1">
                <a:cs typeface="Arial"/>
              </a:rPr>
              <a:t>желтоқсанға</a:t>
            </a:r>
            <a:r>
              <a:rPr lang="ru-RU" sz="1600">
                <a:cs typeface="Arial"/>
              </a:rPr>
              <a:t> </a:t>
            </a:r>
            <a:r>
              <a:rPr lang="ru-RU" sz="1600" err="1">
                <a:cs typeface="Arial"/>
              </a:rPr>
              <a:t>дейін</a:t>
            </a:r>
            <a:r>
              <a:rPr lang="ru-RU" sz="1600">
                <a:cs typeface="Arial"/>
              </a:rPr>
              <a:t>)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2290622" y="4202209"/>
            <a:ext cx="8597847" cy="33855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ru-RU" sz="1600" b="1">
                <a:solidFill>
                  <a:srgbClr val="0070C0"/>
                </a:solidFill>
                <a:cs typeface="Arial"/>
                <a:sym typeface="+mn-ea"/>
              </a:rPr>
              <a:t>САРАПТАМАЛЫҚ КОМИССИЯНЫҢ ҚАРАСТЫРУЫ</a:t>
            </a:r>
            <a:endParaRPr lang="ru-RU" sz="1600" b="1">
              <a:solidFill>
                <a:srgbClr val="0070C0"/>
              </a:solidFill>
              <a:cs typeface="Arial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876900" y="4635599"/>
            <a:ext cx="10476900" cy="478628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1665310" y="4689139"/>
            <a:ext cx="9549142" cy="33855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ru-RU" sz="1600" err="1">
                <a:cs typeface="Arial"/>
              </a:rPr>
              <a:t>Өтініш</a:t>
            </a:r>
            <a:r>
              <a:rPr lang="ru-RU" sz="1600">
                <a:cs typeface="Arial"/>
              </a:rPr>
              <a:t> </a:t>
            </a:r>
            <a:r>
              <a:rPr lang="ru-RU" sz="1600" err="1">
                <a:cs typeface="Arial"/>
              </a:rPr>
              <a:t>берген</a:t>
            </a:r>
            <a:r>
              <a:rPr lang="ru-RU" sz="1600">
                <a:cs typeface="Arial"/>
              </a:rPr>
              <a:t> </a:t>
            </a:r>
            <a:r>
              <a:rPr lang="ru-RU" sz="1600" err="1">
                <a:cs typeface="Arial"/>
              </a:rPr>
              <a:t>күннен</a:t>
            </a:r>
            <a:r>
              <a:rPr lang="ru-RU" sz="1600">
                <a:cs typeface="Arial"/>
              </a:rPr>
              <a:t> </a:t>
            </a:r>
            <a:r>
              <a:rPr lang="ru-RU" sz="1600" err="1">
                <a:cs typeface="Arial"/>
              </a:rPr>
              <a:t>бастап</a:t>
            </a:r>
            <a:r>
              <a:rPr lang="ru-RU" sz="1600">
                <a:cs typeface="Arial"/>
              </a:rPr>
              <a:t> 1 ай </a:t>
            </a:r>
            <a:r>
              <a:rPr lang="ru-RU" sz="1600" err="1">
                <a:cs typeface="Arial"/>
              </a:rPr>
              <a:t>ішінде</a:t>
            </a:r>
            <a:endParaRPr lang="ru-RU" sz="1600" err="1"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290622" y="5237029"/>
            <a:ext cx="8597847" cy="33855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ru-RU" sz="1600" b="1">
                <a:solidFill>
                  <a:srgbClr val="0070C0"/>
                </a:solidFill>
                <a:cs typeface="Arial"/>
              </a:rPr>
              <a:t>АТТЕСТАТТАУ КОМИССИЯСЫНЫҢ ШЕШІМ ҚАБЫЛДАУЫ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876900" y="5670419"/>
            <a:ext cx="10476900" cy="478628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1665310" y="5723959"/>
            <a:ext cx="9549142" cy="33855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" sz="1600">
                <a:cs typeface="Arial"/>
              </a:rPr>
              <a:t> 2024</a:t>
            </a:r>
            <a:r>
              <a:rPr lang="ru-RU" sz="1600">
                <a:cs typeface="Arial"/>
              </a:rPr>
              <a:t> </a:t>
            </a:r>
            <a:r>
              <a:rPr lang="ru-RU" sz="1600" err="1">
                <a:cs typeface="Arial"/>
              </a:rPr>
              <a:t>жылдың</a:t>
            </a:r>
            <a:r>
              <a:rPr lang="ru-RU" sz="1600">
                <a:cs typeface="Arial"/>
              </a:rPr>
              <a:t> 30 </a:t>
            </a:r>
            <a:r>
              <a:rPr lang="ru-RU" sz="1600" err="1">
                <a:cs typeface="Arial"/>
              </a:rPr>
              <a:t>тамызына</a:t>
            </a:r>
            <a:r>
              <a:rPr lang="ru-RU" sz="1600">
                <a:cs typeface="Arial"/>
              </a:rPr>
              <a:t> </a:t>
            </a:r>
            <a:r>
              <a:rPr lang="ru-RU" sz="1600" err="1">
                <a:cs typeface="Arial"/>
              </a:rPr>
              <a:t>дейін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112363" y="875718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>
                <a:solidFill>
                  <a:srgbClr val="0070C0"/>
                </a:solidFill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112363" y="1867137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>
                <a:solidFill>
                  <a:srgbClr val="0070C0"/>
                </a:solidFill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12363" y="2884994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>
                <a:solidFill>
                  <a:srgbClr val="0070C0"/>
                </a:solidFill>
                <a:latin typeface="Arial Black" panose="020B0A04020102020204" pitchFamily="34" charset="0"/>
              </a:rPr>
              <a:t>3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112363" y="4122089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>
                <a:solidFill>
                  <a:srgbClr val="0070C0"/>
                </a:solidFill>
                <a:latin typeface="Arial Black" panose="020B0A04020102020204" pitchFamily="34" charset="0"/>
              </a:rPr>
              <a:t>4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112363" y="5175473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>
                <a:solidFill>
                  <a:srgbClr val="0070C0"/>
                </a:solidFill>
                <a:latin typeface="Arial Black" panose="020B0A04020102020204" pitchFamily="34" charset="0"/>
              </a:rPr>
              <a:t>5</a:t>
            </a: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876900" y="1424204"/>
            <a:ext cx="0" cy="338554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876900" y="2393137"/>
            <a:ext cx="0" cy="338554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76900" y="3458532"/>
            <a:ext cx="0" cy="584775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876900" y="4705636"/>
            <a:ext cx="0" cy="338554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876900" y="5740456"/>
            <a:ext cx="0" cy="338554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Прямоугольник 45"/>
          <p:cNvSpPr/>
          <p:nvPr/>
        </p:nvSpPr>
        <p:spPr>
          <a:xfrm>
            <a:off x="1502213" y="968230"/>
            <a:ext cx="703659" cy="26923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TextBox 47"/>
          <p:cNvSpPr txBox="1"/>
          <p:nvPr/>
        </p:nvSpPr>
        <p:spPr>
          <a:xfrm>
            <a:off x="1504714" y="913853"/>
            <a:ext cx="734496" cy="338554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ru-RU" sz="1600" err="1">
                <a:solidFill>
                  <a:schemeClr val="bg1"/>
                </a:solidFill>
                <a:cs typeface="Calibri"/>
              </a:rPr>
              <a:t>қадам</a:t>
            </a:r>
            <a:endParaRPr lang="ru-RU" sz="1600">
              <a:solidFill>
                <a:schemeClr val="bg1"/>
              </a:solidFill>
              <a:cs typeface="Calibri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1502213" y="1958626"/>
            <a:ext cx="703659" cy="26923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TextBox 49"/>
          <p:cNvSpPr txBox="1"/>
          <p:nvPr/>
        </p:nvSpPr>
        <p:spPr>
          <a:xfrm>
            <a:off x="1504715" y="1930525"/>
            <a:ext cx="734496" cy="338554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ru-RU" sz="1600" err="1">
                <a:solidFill>
                  <a:schemeClr val="bg1"/>
                </a:solidFill>
                <a:cs typeface="Calibri"/>
              </a:rPr>
              <a:t>қадам</a:t>
            </a:r>
            <a:endParaRPr lang="ru-RU" sz="1600">
              <a:solidFill>
                <a:schemeClr val="bg1"/>
              </a:solidFill>
              <a:cs typeface="Calibri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1502213" y="2959382"/>
            <a:ext cx="703659" cy="26923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TextBox 51"/>
          <p:cNvSpPr txBox="1"/>
          <p:nvPr/>
        </p:nvSpPr>
        <p:spPr>
          <a:xfrm>
            <a:off x="1570404" y="2891867"/>
            <a:ext cx="734496" cy="338554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ru-RU" sz="1600" err="1">
                <a:solidFill>
                  <a:schemeClr val="bg1"/>
                </a:solidFill>
              </a:rPr>
              <a:t>қадам</a:t>
            </a:r>
            <a:endParaRPr lang="ru-RU" sz="1600" err="1">
              <a:solidFill>
                <a:schemeClr val="bg1"/>
              </a:solidFill>
              <a:cs typeface="Calibri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1502213" y="4197150"/>
            <a:ext cx="703659" cy="26923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TextBox 53"/>
          <p:cNvSpPr txBox="1"/>
          <p:nvPr/>
        </p:nvSpPr>
        <p:spPr>
          <a:xfrm>
            <a:off x="1570404" y="4129635"/>
            <a:ext cx="734496" cy="338554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ru-RU" sz="1600" err="1">
                <a:solidFill>
                  <a:schemeClr val="bg1"/>
                </a:solidFill>
                <a:cs typeface="Calibri"/>
              </a:rPr>
              <a:t>қадам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1502213" y="5243293"/>
            <a:ext cx="703659" cy="26923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TextBox 55"/>
          <p:cNvSpPr txBox="1"/>
          <p:nvPr/>
        </p:nvSpPr>
        <p:spPr>
          <a:xfrm>
            <a:off x="1570404" y="5175778"/>
            <a:ext cx="734496" cy="338554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ru-RU" sz="1600" err="1">
                <a:solidFill>
                  <a:schemeClr val="bg1"/>
                </a:solidFill>
                <a:cs typeface="Calibri"/>
              </a:rPr>
              <a:t>қадам</a:t>
            </a:r>
          </a:p>
        </p:txBody>
      </p:sp>
    </p:spTree>
    <p:extLst>
      <p:ext uri="{BB962C8B-B14F-4D97-AF65-F5344CB8AC3E}">
        <p14:creationId xmlns:p14="http://schemas.microsoft.com/office/powerpoint/2010/main" val="2402497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2847304" y="1234828"/>
            <a:ext cx="77201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Педагогтің</a:t>
            </a:r>
            <a:r>
              <a:rPr lang="ru-RU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үздіксіз</a:t>
            </a:r>
            <a:r>
              <a:rPr lang="ru-RU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кәсіби</a:t>
            </a:r>
            <a:r>
              <a:rPr lang="ru-RU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даму факторы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782241" y="2116928"/>
            <a:ext cx="79516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cs typeface="Arial" panose="020B0604020202020204" pitchFamily="34" charset="0"/>
              </a:rPr>
              <a:t>   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алушылардың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жетістіктері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педагог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қызметін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объективті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бағалау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жүйесі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831217" y="4264195"/>
            <a:ext cx="33134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Әлеуметтік</a:t>
            </a:r>
            <a:r>
              <a:rPr lang="ru-RU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әділдік</a:t>
            </a:r>
            <a:endParaRPr lang="ru-RU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831217" y="5147608"/>
            <a:ext cx="43897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Академиялық</a:t>
            </a:r>
            <a:r>
              <a:rPr lang="ru-RU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адалдық</a:t>
            </a:r>
            <a:endParaRPr lang="ru-RU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5"/>
          <p:cNvSpPr/>
          <p:nvPr/>
        </p:nvSpPr>
        <p:spPr>
          <a:xfrm>
            <a:off x="0" y="171596"/>
            <a:ext cx="889263" cy="548641"/>
          </a:xfrm>
          <a:prstGeom prst="rect">
            <a:avLst/>
          </a:prstGeom>
          <a:solidFill>
            <a:schemeClr val="accent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/>
          <p:nvPr/>
        </p:nvSpPr>
        <p:spPr>
          <a:xfrm>
            <a:off x="840287" y="251824"/>
            <a:ext cx="1990930" cy="4294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0963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2000" b="1">
                <a:cs typeface="Calibri"/>
              </a:rPr>
              <a:t>АТТЕСТАТТАУ</a:t>
            </a:r>
          </a:p>
        </p:txBody>
      </p:sp>
      <p:sp>
        <p:nvSpPr>
          <p:cNvPr id="41" name="Прямоугольник 5"/>
          <p:cNvSpPr/>
          <p:nvPr/>
        </p:nvSpPr>
        <p:spPr>
          <a:xfrm>
            <a:off x="2677212" y="171596"/>
            <a:ext cx="9514787" cy="548641"/>
          </a:xfrm>
          <a:prstGeom prst="rect">
            <a:avLst/>
          </a:prstGeom>
          <a:solidFill>
            <a:schemeClr val="accent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>
            <a:off x="0" y="6457361"/>
            <a:ext cx="10378911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10991654" y="6457361"/>
            <a:ext cx="1222003" cy="0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Скругленный прямоугольник 66"/>
          <p:cNvSpPr/>
          <p:nvPr/>
        </p:nvSpPr>
        <p:spPr>
          <a:xfrm>
            <a:off x="889263" y="1082631"/>
            <a:ext cx="10177806" cy="774450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889263" y="2076425"/>
            <a:ext cx="10177806" cy="774450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Скругленный прямоугольник 68"/>
          <p:cNvSpPr/>
          <p:nvPr/>
        </p:nvSpPr>
        <p:spPr>
          <a:xfrm>
            <a:off x="889263" y="3048839"/>
            <a:ext cx="10177806" cy="774450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889263" y="3950766"/>
            <a:ext cx="10177806" cy="774450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889263" y="5047113"/>
            <a:ext cx="10177806" cy="774450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Номер слайда 72"/>
          <p:cNvSpPr>
            <a:spLocks noGrp="1"/>
          </p:cNvSpPr>
          <p:nvPr>
            <p:ph type="sldNum" sz="quarter" idx="12"/>
          </p:nvPr>
        </p:nvSpPr>
        <p:spPr>
          <a:xfrm>
            <a:off x="8544612" y="6336154"/>
            <a:ext cx="2277359" cy="242413"/>
          </a:xfrm>
        </p:spPr>
        <p:txBody>
          <a:bodyPr/>
          <a:lstStyle/>
          <a:p>
            <a:fld id="{BF981522-6DF3-4150-8549-837DEFFD3F1A}" type="slidenum">
              <a:rPr lang="ru-RU" smtClean="0"/>
              <a:t>2</a:t>
            </a:fld>
            <a:endParaRPr lang="ru-RU"/>
          </a:p>
        </p:txBody>
      </p:sp>
      <p:sp>
        <p:nvSpPr>
          <p:cNvPr id="75" name="Прямоугольник 74"/>
          <p:cNvSpPr/>
          <p:nvPr/>
        </p:nvSpPr>
        <p:spPr>
          <a:xfrm>
            <a:off x="11067069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Прямоугольник 76"/>
          <p:cNvSpPr/>
          <p:nvPr/>
        </p:nvSpPr>
        <p:spPr>
          <a:xfrm>
            <a:off x="11165929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Прямоугольник 77"/>
          <p:cNvSpPr/>
          <p:nvPr/>
        </p:nvSpPr>
        <p:spPr>
          <a:xfrm>
            <a:off x="11269382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8" name="Рисунок 8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0045" y="1209944"/>
            <a:ext cx="520413" cy="520413"/>
          </a:xfrm>
          <a:prstGeom prst="rect">
            <a:avLst/>
          </a:prstGeom>
        </p:spPr>
      </p:pic>
      <p:pic>
        <p:nvPicPr>
          <p:cNvPr id="89" name="Рисунок 8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514" y="2145275"/>
            <a:ext cx="526476" cy="526476"/>
          </a:xfrm>
          <a:prstGeom prst="rect">
            <a:avLst/>
          </a:prstGeom>
        </p:spPr>
      </p:pic>
      <p:pic>
        <p:nvPicPr>
          <p:cNvPr id="90" name="Рисунок 8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0045" y="3188257"/>
            <a:ext cx="516477" cy="516477"/>
          </a:xfrm>
          <a:prstGeom prst="rect">
            <a:avLst/>
          </a:prstGeom>
        </p:spPr>
      </p:pic>
      <p:pic>
        <p:nvPicPr>
          <p:cNvPr id="91" name="Рисунок 9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263" y="4192957"/>
            <a:ext cx="532259" cy="532259"/>
          </a:xfrm>
          <a:prstGeom prst="rect">
            <a:avLst/>
          </a:prstGeom>
        </p:spPr>
      </p:pic>
      <p:pic>
        <p:nvPicPr>
          <p:cNvPr id="92" name="Рисунок 9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368" y="5172948"/>
            <a:ext cx="565323" cy="565323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4740FDF-77F8-4DB6-9AE6-F5E631AEDA26}"/>
              </a:ext>
            </a:extLst>
          </p:cNvPr>
          <p:cNvSpPr/>
          <p:nvPr/>
        </p:nvSpPr>
        <p:spPr>
          <a:xfrm>
            <a:off x="2847304" y="3259065"/>
            <a:ext cx="76102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Өзін-өзі</a:t>
            </a:r>
            <a:r>
              <a:rPr lang="ru-RU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тәрбиелеуді</a:t>
            </a:r>
            <a:r>
              <a:rPr lang="ru-RU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қызмет бабында</a:t>
            </a:r>
            <a:r>
              <a:rPr lang="ru-RU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өсуіне</a:t>
            </a:r>
            <a:r>
              <a:rPr lang="ru-RU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ынталандыру</a:t>
            </a:r>
            <a:endParaRPr lang="ru-RU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927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073271" y="6274798"/>
            <a:ext cx="2743200" cy="365125"/>
          </a:xfrm>
        </p:spPr>
        <p:txBody>
          <a:bodyPr/>
          <a:lstStyle/>
          <a:p>
            <a:fld id="{BF981522-6DF3-4150-8549-837DEFFD3F1A}" type="slidenum">
              <a:rPr lang="ru-RU" smtClean="0"/>
              <a:t>3</a:t>
            </a:fld>
            <a:endParaRPr lang="ru-RU"/>
          </a:p>
        </p:txBody>
      </p:sp>
      <p:sp>
        <p:nvSpPr>
          <p:cNvPr id="5" name="Прямоугольник 5"/>
          <p:cNvSpPr/>
          <p:nvPr/>
        </p:nvSpPr>
        <p:spPr>
          <a:xfrm>
            <a:off x="0" y="171596"/>
            <a:ext cx="889263" cy="548641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/>
          <p:nvPr/>
        </p:nvSpPr>
        <p:spPr>
          <a:xfrm>
            <a:off x="840287" y="251824"/>
            <a:ext cx="1990930" cy="4294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0963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2000" b="1">
                <a:cs typeface="Calibri"/>
              </a:rPr>
              <a:t>АТТЕСТАТТАУ</a:t>
            </a:r>
          </a:p>
        </p:txBody>
      </p:sp>
      <p:sp>
        <p:nvSpPr>
          <p:cNvPr id="7" name="Прямоугольник 5"/>
          <p:cNvSpPr/>
          <p:nvPr/>
        </p:nvSpPr>
        <p:spPr>
          <a:xfrm>
            <a:off x="2677212" y="171596"/>
            <a:ext cx="9514787" cy="548641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067069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1165929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1269382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0" y="6457361"/>
            <a:ext cx="10378911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0991654" y="6457361"/>
            <a:ext cx="1222003" cy="0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кругленный прямоугольник 13"/>
          <p:cNvSpPr/>
          <p:nvPr/>
        </p:nvSpPr>
        <p:spPr>
          <a:xfrm>
            <a:off x="926970" y="1283296"/>
            <a:ext cx="2441508" cy="4516891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607323" y="1283296"/>
            <a:ext cx="2441508" cy="4516891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287676" y="1283296"/>
            <a:ext cx="2441508" cy="4516891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8930396" y="1283296"/>
            <a:ext cx="2441508" cy="4516891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1166743" y="2686084"/>
            <a:ext cx="2057224" cy="14773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ru-RU" b="1">
                <a:cs typeface="Arial" panose="020B0604020202020204" pitchFamily="34" charset="0"/>
              </a:rPr>
              <a:t>АТТЕСТАТТАУ КОМИССИЯСЫ ЖЫЛЫНА БІР РЕТ ШЕШІМ ҚАБЫЛДАЙДЫ</a:t>
            </a:r>
            <a:endParaRPr lang="en-US" i="1"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392993" y="2686084"/>
            <a:ext cx="2194826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ru-RU" b="1">
                <a:ea typeface="Calibri Light" panose="020F0302020204030204"/>
                <a:cs typeface="Arial"/>
              </a:rPr>
              <a:t>БІЛІМ БЕРУ</a:t>
            </a:r>
            <a:endParaRPr lang="ru-RU" sz="2200" b="1">
              <a:ea typeface="Calibri Light" panose="020F0302020204030204"/>
              <a:cs typeface="Arial"/>
            </a:endParaRPr>
          </a:p>
          <a:p>
            <a:pPr algn="ctr"/>
            <a:r>
              <a:rPr lang="ru-RU" b="1">
                <a:ea typeface="Calibri Light" panose="020F0302020204030204"/>
                <a:cs typeface="Arial"/>
              </a:rPr>
              <a:t>ҰЙЫМЫНЫҢ ӘКІМШІЛІГІ</a:t>
            </a:r>
            <a:endParaRPr lang="ru-RU" sz="2200" b="1">
              <a:ea typeface="Calibri Light" panose="020F0302020204030204"/>
              <a:cs typeface="Arial"/>
            </a:endParaRPr>
          </a:p>
          <a:p>
            <a:pPr algn="ctr"/>
            <a:r>
              <a:rPr lang="ru-RU" b="1">
                <a:ea typeface="Calibri Light" panose="020F0302020204030204"/>
                <a:cs typeface="Arial"/>
              </a:rPr>
              <a:t> </a:t>
            </a:r>
            <a:r>
              <a:rPr lang="ru-RU" b="1" err="1">
                <a:ea typeface="Calibri Light" panose="020F0302020204030204"/>
                <a:cs typeface="Arial"/>
              </a:rPr>
              <a:t>педагогтерге</a:t>
            </a:r>
            <a:r>
              <a:rPr lang="ru-RU" b="1">
                <a:ea typeface="Calibri Light" panose="020F0302020204030204"/>
                <a:cs typeface="Arial"/>
              </a:rPr>
              <a:t> </a:t>
            </a:r>
            <a:r>
              <a:rPr lang="ru-RU" b="1" err="1">
                <a:ea typeface="Calibri Light" panose="020F0302020204030204"/>
                <a:cs typeface="Arial"/>
              </a:rPr>
              <a:t>аттестаттау</a:t>
            </a:r>
            <a:r>
              <a:rPr lang="ru-RU" b="1">
                <a:ea typeface="Calibri Light" panose="020F0302020204030204"/>
                <a:cs typeface="Arial"/>
              </a:rPr>
              <a:t> </a:t>
            </a:r>
            <a:r>
              <a:rPr lang="ru-RU" b="1" err="1">
                <a:ea typeface="Calibri Light" panose="020F0302020204030204"/>
                <a:cs typeface="Arial"/>
              </a:rPr>
              <a:t>материалдарын</a:t>
            </a:r>
            <a:r>
              <a:rPr lang="ru-RU" b="1">
                <a:ea typeface="Calibri Light" panose="020F0302020204030204"/>
                <a:cs typeface="Arial"/>
              </a:rPr>
              <a:t> </a:t>
            </a:r>
            <a:r>
              <a:rPr lang="ru-RU" b="1" err="1">
                <a:ea typeface="Calibri Light" panose="020F0302020204030204"/>
                <a:cs typeface="Arial"/>
              </a:rPr>
              <a:t>қалыптастыруға</a:t>
            </a:r>
            <a:r>
              <a:rPr lang="ru-RU" b="1">
                <a:ea typeface="Calibri Light" panose="020F0302020204030204"/>
                <a:cs typeface="Arial"/>
              </a:rPr>
              <a:t> </a:t>
            </a:r>
            <a:r>
              <a:rPr lang="ru-RU" b="1" err="1">
                <a:ea typeface="Calibri Light" panose="020F0302020204030204"/>
                <a:cs typeface="Arial"/>
              </a:rPr>
              <a:t>жәрдемдеседі</a:t>
            </a:r>
            <a:endParaRPr lang="ru-RU" sz="2200" b="1">
              <a:ea typeface="Calibri Light" panose="020F0302020204030204"/>
              <a:cs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833932" y="2686084"/>
            <a:ext cx="2067247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ctr"/>
            <a:r>
              <a:rPr lang="ru-RU" b="1" dirty="0">
                <a:cs typeface="Arial" panose="020B0604020202020204" pitchFamily="34" charset="0"/>
              </a:rPr>
              <a:t>САБАҚ </a:t>
            </a:r>
            <a:r>
              <a:rPr lang="ru-RU" dirty="0">
                <a:cs typeface="Arial" panose="020B0604020202020204" pitchFamily="34" charset="0"/>
              </a:rPr>
              <a:t>(</a:t>
            </a:r>
            <a:r>
              <a:rPr lang="ru-RU" dirty="0" err="1">
                <a:cs typeface="Arial" panose="020B0604020202020204" pitchFamily="34" charset="0"/>
              </a:rPr>
              <a:t>іс</a:t>
            </a:r>
            <a:r>
              <a:rPr lang="ru-RU" dirty="0">
                <a:cs typeface="Arial" panose="020B0604020202020204" pitchFamily="34" charset="0"/>
              </a:rPr>
              <a:t>-шара, </a:t>
            </a:r>
            <a:r>
              <a:rPr lang="ru-RU" dirty="0" err="1">
                <a:cs typeface="Arial" panose="020B0604020202020204" pitchFamily="34" charset="0"/>
              </a:rPr>
              <a:t>ұйымдастырылған</a:t>
            </a:r>
            <a:r>
              <a:rPr lang="ru-RU" dirty="0">
                <a:cs typeface="Arial" panose="020B0604020202020204" pitchFamily="34" charset="0"/>
              </a:rPr>
              <a:t> </a:t>
            </a:r>
            <a:r>
              <a:rPr lang="ru-RU" dirty="0" err="1">
                <a:cs typeface="Arial" panose="020B0604020202020204" pitchFamily="34" charset="0"/>
              </a:rPr>
              <a:t>қызмет</a:t>
            </a:r>
            <a:r>
              <a:rPr lang="ru-RU" dirty="0">
                <a:cs typeface="Arial" panose="020B0604020202020204" pitchFamily="34" charset="0"/>
              </a:rPr>
              <a:t>) </a:t>
            </a:r>
            <a:r>
              <a:rPr lang="ru-RU" b="1" dirty="0">
                <a:cs typeface="Arial" panose="020B0604020202020204" pitchFamily="34" charset="0"/>
              </a:rPr>
              <a:t>– ОҚЫТУ ӘДІСТЕМЕСІН МЕҢГЕРУДІҢ НЕГІЗГІ КӨРСЕТКІШІ</a:t>
            </a:r>
            <a:endParaRPr lang="ru-RU" sz="2200" dirty="0">
              <a:ea typeface="Calibri Light" panose="020F0302020204030204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867C7AB-0145-4191-927A-74245CC550F1}"/>
              </a:ext>
            </a:extLst>
          </p:cNvPr>
          <p:cNvSpPr txBox="1"/>
          <p:nvPr/>
        </p:nvSpPr>
        <p:spPr>
          <a:xfrm>
            <a:off x="8968030" y="2698340"/>
            <a:ext cx="2197900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kk-KZ" b="1">
                <a:cs typeface="Arial" panose="020B0604020202020204" pitchFamily="34" charset="0"/>
              </a:rPr>
              <a:t>БІЛІМ АЛУШЫЛАРДЫҢ БІЛІМ САПАСЫНЫҢ ДИНАМИКАСЫ –педагог үшін қызмет тиімділігінің негізгі көрсеткіші</a:t>
            </a:r>
            <a:endParaRPr lang="ru-KZ" b="1">
              <a:cs typeface="Arial" panose="020B0604020202020204" pitchFamily="34" charset="0"/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1310326" y="1283296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3965715" y="1283296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6631325" y="1283296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9294829" y="1283296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1310326" y="5800187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3965715" y="5800187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6631325" y="5800187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9294829" y="5800187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Рисунок 3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8322" y="1885325"/>
            <a:ext cx="658803" cy="658803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077" y="1884394"/>
            <a:ext cx="659734" cy="659734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8050" y="1888992"/>
            <a:ext cx="659734" cy="659734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292" y="1893679"/>
            <a:ext cx="650450" cy="65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1846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29833" y="6274798"/>
            <a:ext cx="2743200" cy="365125"/>
          </a:xfrm>
        </p:spPr>
        <p:txBody>
          <a:bodyPr/>
          <a:lstStyle/>
          <a:p>
            <a:fld id="{BF981522-6DF3-4150-8549-837DEFFD3F1A}" type="slidenum">
              <a:rPr lang="ru-RU" smtClean="0"/>
              <a:t>4</a:t>
            </a:fld>
            <a:endParaRPr lang="ru-RU"/>
          </a:p>
        </p:txBody>
      </p:sp>
      <p:sp>
        <p:nvSpPr>
          <p:cNvPr id="5" name="Прямоугольник 5"/>
          <p:cNvSpPr/>
          <p:nvPr/>
        </p:nvSpPr>
        <p:spPr>
          <a:xfrm>
            <a:off x="0" y="171596"/>
            <a:ext cx="889263" cy="548641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/>
          <p:nvPr/>
        </p:nvSpPr>
        <p:spPr>
          <a:xfrm>
            <a:off x="943395" y="-1"/>
            <a:ext cx="3986237" cy="9819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0963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1600" b="1">
                <a:cs typeface="Calibri"/>
              </a:rPr>
              <a:t>АТТЕСТТАУДЫҢ ТӘРТІБІ МЕН ЕРЕЖЕЛЕРІ</a:t>
            </a:r>
            <a:endParaRPr lang="kk-KZ" sz="1600" b="1">
              <a:ea typeface="Calibri Light"/>
              <a:cs typeface="Calibri"/>
            </a:endParaRPr>
          </a:p>
        </p:txBody>
      </p:sp>
      <p:sp>
        <p:nvSpPr>
          <p:cNvPr id="7" name="Прямоугольник 5"/>
          <p:cNvSpPr/>
          <p:nvPr/>
        </p:nvSpPr>
        <p:spPr>
          <a:xfrm>
            <a:off x="4958499" y="171596"/>
            <a:ext cx="7233500" cy="548641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067069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1165929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1269382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0" y="6457361"/>
            <a:ext cx="10378911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0991654" y="6457361"/>
            <a:ext cx="1222003" cy="0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1053869" y="1197122"/>
            <a:ext cx="3239677" cy="4744385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569200" y="1207799"/>
            <a:ext cx="225154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569200" y="5941507"/>
            <a:ext cx="225154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4541787" y="1197122"/>
            <a:ext cx="3986237" cy="4744385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/>
          <p:cNvCxnSpPr>
            <a:cxnSpLocks/>
          </p:cNvCxnSpPr>
          <p:nvPr/>
        </p:nvCxnSpPr>
        <p:spPr>
          <a:xfrm>
            <a:off x="5218259" y="1207799"/>
            <a:ext cx="2561890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>
            <a:cxnSpLocks/>
          </p:cNvCxnSpPr>
          <p:nvPr/>
        </p:nvCxnSpPr>
        <p:spPr>
          <a:xfrm>
            <a:off x="5233401" y="5941507"/>
            <a:ext cx="2546748" cy="9841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Скругленный прямоугольник 24"/>
          <p:cNvSpPr/>
          <p:nvPr/>
        </p:nvSpPr>
        <p:spPr>
          <a:xfrm>
            <a:off x="8767712" y="1169317"/>
            <a:ext cx="2887380" cy="4744385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9188541" y="1175734"/>
            <a:ext cx="2080841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9201973" y="5941507"/>
            <a:ext cx="2090268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276529" y="2306595"/>
            <a:ext cx="2635594" cy="25545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>
            <a:defPPr>
              <a:defRPr lang="ru-RU"/>
            </a:defPPr>
            <a:lvl1pPr algn="ctr">
              <a:defRPr sz="2000">
                <a:latin typeface="+mj-lt"/>
              </a:defRPr>
            </a:lvl1pPr>
          </a:lstStyle>
          <a:p>
            <a:r>
              <a:rPr lang="ru-RU" sz="1600" b="1" dirty="0">
                <a:latin typeface="+mn-lt"/>
                <a:ea typeface="Calibri Light" panose="020F0302020204030204"/>
                <a:cs typeface="Arial" panose="020B0604020202020204" pitchFamily="34" charset="0"/>
              </a:rPr>
              <a:t>ЕКІНШІ, БІРІНШІ, ЖОҒАРЫ САНАТТАҒЫ ПЕДАГОГ АТТЕСТАТТАУДЫҢ ҚОЛДАНЫСТАҒЫ </a:t>
            </a:r>
            <a:r>
              <a:rPr lang="en-US" sz="1600" b="1" dirty="0">
                <a:latin typeface="+mn-lt"/>
                <a:ea typeface="Calibri Light" panose="020F0302020204030204"/>
                <a:cs typeface="Arial" panose="020B0604020202020204" pitchFamily="34" charset="0"/>
              </a:rPr>
              <a:t> </a:t>
            </a:r>
            <a:r>
              <a:rPr lang="kk-KZ" sz="1600" b="1" dirty="0">
                <a:latin typeface="+mn-lt"/>
                <a:ea typeface="Calibri Light" panose="020F0302020204030204"/>
                <a:cs typeface="Arial" panose="020B0604020202020204" pitchFamily="34" charset="0"/>
              </a:rPr>
              <a:t>ЕСКІ ФОРМАТЫНАН  «педагог-модератор», «педагог-сарапшы», «педагог-зерттеуші» санаттарына сәйкесінше </a:t>
            </a:r>
          </a:p>
          <a:p>
            <a:r>
              <a:rPr lang="kk-KZ" sz="1600" b="1" dirty="0">
                <a:latin typeface="+mn-lt"/>
                <a:ea typeface="Calibri Light" panose="020F0302020204030204"/>
                <a:cs typeface="Arial" panose="020B0604020202020204" pitchFamily="34" charset="0"/>
              </a:rPr>
              <a:t>ЖАЛПЫ НЕГІЗДЕ ӨТЕДІ</a:t>
            </a:r>
            <a:endParaRPr lang="ru-RU" sz="1600" b="1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B54FF8C4-5987-47F5-86C8-E8704137FE9A}"/>
              </a:ext>
            </a:extLst>
          </p:cNvPr>
          <p:cNvSpPr/>
          <p:nvPr/>
        </p:nvSpPr>
        <p:spPr>
          <a:xfrm>
            <a:off x="4541787" y="1422470"/>
            <a:ext cx="3986237" cy="4491229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defRPr/>
            </a:pPr>
            <a:endParaRPr lang="ru-RU" sz="2800" b="1" dirty="0">
              <a:solidFill>
                <a:schemeClr val="accent4"/>
              </a:solidFill>
              <a:cs typeface="Arial"/>
            </a:endParaRPr>
          </a:p>
          <a:p>
            <a:pPr indent="450215" algn="just">
              <a:spcAft>
                <a:spcPts val="0"/>
              </a:spcAft>
              <a:tabLst>
                <a:tab pos="1965960" algn="l"/>
              </a:tabLst>
            </a:pPr>
            <a:r>
              <a:rPr lang="kk-KZ" sz="1600" b="1" dirty="0">
                <a:cs typeface="Arial"/>
              </a:rPr>
              <a:t>1) еңбекке уақытша жарамсыздық кезінде; </a:t>
            </a:r>
            <a:endParaRPr lang="ru-RU" sz="1600" b="1" dirty="0">
              <a:cs typeface="Arial"/>
            </a:endParaRPr>
          </a:p>
          <a:p>
            <a:pPr indent="450215" algn="just">
              <a:spcAft>
                <a:spcPts val="0"/>
              </a:spcAft>
              <a:tabLst>
                <a:tab pos="1965960" algn="l"/>
              </a:tabLst>
            </a:pPr>
            <a:r>
              <a:rPr lang="kk-KZ" sz="1600" b="1" dirty="0">
                <a:cs typeface="Arial"/>
              </a:rPr>
              <a:t>2) жүктілігі және босануы, бала күтімі жөніндегі демалыстан шыққаннан кейін; </a:t>
            </a:r>
          </a:p>
          <a:p>
            <a:pPr indent="450215" algn="just">
              <a:tabLst>
                <a:tab pos="1965960" algn="l"/>
              </a:tabLst>
            </a:pPr>
            <a:r>
              <a:rPr lang="kk-KZ" sz="1600" b="1" dirty="0">
                <a:cs typeface="Arial"/>
              </a:rPr>
              <a:t>3)білім беру ұйымдарына Министрліктен, білім басқарамасынан, әдістемелік кабинеттерден ауысқан   тұлғаларға; </a:t>
            </a:r>
            <a:endParaRPr lang="ru-RU" sz="1600" b="1" dirty="0">
              <a:cs typeface="Arial"/>
            </a:endParaRPr>
          </a:p>
          <a:p>
            <a:pPr indent="450215" algn="just">
              <a:spcAft>
                <a:spcPts val="0"/>
              </a:spcAft>
              <a:tabLst>
                <a:tab pos="1965960" algn="l"/>
              </a:tabLst>
            </a:pPr>
            <a:r>
              <a:rPr lang="kk-KZ" sz="1600" b="1" dirty="0">
                <a:cs typeface="Arial"/>
              </a:rPr>
              <a:t>4) шет елдерден келген тұлғаларға;  </a:t>
            </a:r>
            <a:endParaRPr lang="ru-RU" sz="1600" b="1" dirty="0">
              <a:cs typeface="Arial"/>
            </a:endParaRPr>
          </a:p>
          <a:p>
            <a:pPr indent="450215" algn="just">
              <a:tabLst>
                <a:tab pos="1965960" algn="l"/>
              </a:tabLst>
            </a:pPr>
            <a:r>
              <a:rPr lang="kk-KZ" sz="1600" b="1" dirty="0">
                <a:cs typeface="Arial"/>
              </a:rPr>
              <a:t>5)біліктілік санатының қолданылу мерзімі аяқталғанға дейін бір жыл қалса, ал педагог басқа білім беру ұйымына ауысқанда </a:t>
            </a:r>
            <a:r>
              <a:rPr lang="ru-RU" sz="1600" b="1" dirty="0" err="1">
                <a:cs typeface="Arial"/>
              </a:rPr>
              <a:t>санаттың</a:t>
            </a:r>
            <a:r>
              <a:rPr lang="ru-RU" sz="1600" b="1" dirty="0">
                <a:cs typeface="Arial"/>
              </a:rPr>
              <a:t> </a:t>
            </a:r>
            <a:r>
              <a:rPr lang="ru-RU" sz="1600" b="1" dirty="0" err="1">
                <a:cs typeface="Arial"/>
              </a:rPr>
              <a:t>қолданыс</a:t>
            </a:r>
            <a:r>
              <a:rPr lang="ru-RU" sz="1600" b="1" dirty="0">
                <a:cs typeface="Arial"/>
              </a:rPr>
              <a:t> </a:t>
            </a:r>
            <a:r>
              <a:rPr lang="ru-RU" sz="1600" b="1" dirty="0" err="1">
                <a:cs typeface="Arial"/>
              </a:rPr>
              <a:t>мерзімі</a:t>
            </a:r>
            <a:endParaRPr lang="kk-KZ" sz="1600" b="1" dirty="0">
              <a:cs typeface="Arial"/>
            </a:endParaRPr>
          </a:p>
          <a:p>
            <a:pPr indent="450215" algn="just">
              <a:spcAft>
                <a:spcPts val="0"/>
              </a:spcAft>
              <a:tabLst>
                <a:tab pos="1965960" algn="l"/>
              </a:tabLst>
            </a:pPr>
            <a:r>
              <a:rPr lang="ru-RU" sz="2800" b="1" dirty="0">
                <a:solidFill>
                  <a:srgbClr val="FFC000"/>
                </a:solidFill>
                <a:cs typeface="Arial"/>
              </a:rPr>
              <a:t>1 ЖЫЛДАН 2 ЖЫЛҒА</a:t>
            </a:r>
          </a:p>
          <a:p>
            <a:pPr indent="450215" algn="ctr">
              <a:tabLst>
                <a:tab pos="1965960" algn="l"/>
              </a:tabLst>
            </a:pPr>
            <a:r>
              <a:rPr lang="ru-RU" sz="1600" b="1" dirty="0" err="1">
                <a:cs typeface="Arial"/>
              </a:rPr>
              <a:t>ұзартылады</a:t>
            </a:r>
            <a:r>
              <a:rPr lang="ru-RU" sz="1600" b="1" dirty="0">
                <a:cs typeface="Arial"/>
              </a:rPr>
              <a:t> </a:t>
            </a:r>
            <a:endParaRPr lang="ru-RU" sz="1600" b="1" dirty="0">
              <a:cs typeface="Arial" panose="020B0604020202020204" pitchFamily="34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9968E36A-8D21-42E2-BF20-3FD4502DBFF4}"/>
              </a:ext>
            </a:extLst>
          </p:cNvPr>
          <p:cNvSpPr/>
          <p:nvPr/>
        </p:nvSpPr>
        <p:spPr>
          <a:xfrm>
            <a:off x="8918571" y="2306594"/>
            <a:ext cx="2585661" cy="3023541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1600" b="1" dirty="0">
                <a:cs typeface="Arial"/>
              </a:rPr>
              <a:t>МЕМЛЕКЕТТІК  </a:t>
            </a:r>
          </a:p>
          <a:p>
            <a:pPr algn="ctr" defTabSz="914400"/>
            <a:r>
              <a:rPr lang="ru-RU" sz="2800" b="1" dirty="0">
                <a:solidFill>
                  <a:schemeClr val="accent4"/>
                </a:solidFill>
                <a:cs typeface="Arial"/>
              </a:rPr>
              <a:t>ҚЫЗМЕТ</a:t>
            </a:r>
          </a:p>
          <a:p>
            <a:pPr lvl="0" algn="ctr" defTabSz="914400">
              <a:lnSpc>
                <a:spcPct val="107000"/>
              </a:lnSpc>
              <a:tabLst>
                <a:tab pos="3150870" algn="l"/>
              </a:tabLst>
            </a:pPr>
            <a:r>
              <a:rPr lang="ru-RU" sz="1600" b="1" dirty="0">
                <a:cs typeface="Arial"/>
              </a:rPr>
              <a:t>Платформа </a:t>
            </a:r>
            <a:r>
              <a:rPr lang="ru-RU" sz="1600" b="1" dirty="0" err="1">
                <a:cs typeface="Arial"/>
              </a:rPr>
              <a:t>арқылы</a:t>
            </a:r>
            <a:endParaRPr lang="ru-RU" sz="1600" b="1" dirty="0">
              <a:cs typeface="Arial"/>
            </a:endParaRPr>
          </a:p>
          <a:p>
            <a:pPr algn="ctr" defTabSz="914400"/>
            <a:r>
              <a:rPr lang="ru-RU" sz="2800" b="1" dirty="0">
                <a:solidFill>
                  <a:schemeClr val="accent4"/>
                </a:solidFill>
                <a:cs typeface="Arial"/>
              </a:rPr>
              <a:t> КӨРСЕТІЛЕДІ</a:t>
            </a:r>
          </a:p>
          <a:p>
            <a:pPr algn="ctr" defTabSz="914400"/>
            <a:endParaRPr lang="kk-KZ" sz="1600" b="1" dirty="0">
              <a:cs typeface="Arial"/>
            </a:endParaRPr>
          </a:p>
          <a:p>
            <a:pPr algn="ctr" defTabSz="914400"/>
            <a:r>
              <a:rPr lang="kk-KZ" sz="1600" dirty="0">
                <a:cs typeface="Arial"/>
              </a:rPr>
              <a:t>Мемлекеттік қызметті көрсету үшін құжаттар мен мәліметтердің тізбесіне </a:t>
            </a:r>
            <a:r>
              <a:rPr lang="kk-KZ" sz="1600" b="1" dirty="0">
                <a:cs typeface="Arial"/>
              </a:rPr>
              <a:t>ЭССЕ </a:t>
            </a:r>
            <a:r>
              <a:rPr lang="kk-KZ" sz="1600" dirty="0">
                <a:cs typeface="Arial"/>
              </a:rPr>
              <a:t>енгізілді</a:t>
            </a:r>
            <a:endParaRPr lang="ru-RU" sz="1600" dirty="0">
              <a:cs typeface="Arial"/>
            </a:endParaRPr>
          </a:p>
          <a:p>
            <a:pPr algn="ctr" defTabSz="914400">
              <a:defRPr/>
            </a:pPr>
            <a:endParaRPr lang="ru-RU" sz="1600" dirty="0">
              <a:cs typeface="Arial" panose="020B0604020202020204" pitchFamily="34" charset="0"/>
            </a:endParaRP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245" y="1527860"/>
            <a:ext cx="687453" cy="687453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0526" y="1527859"/>
            <a:ext cx="687453" cy="687453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477" y="1181341"/>
            <a:ext cx="687453" cy="687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250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073271" y="6274798"/>
            <a:ext cx="2743200" cy="365125"/>
          </a:xfrm>
        </p:spPr>
        <p:txBody>
          <a:bodyPr/>
          <a:lstStyle/>
          <a:p>
            <a:fld id="{BF981522-6DF3-4150-8549-837DEFFD3F1A}" type="slidenum">
              <a:rPr lang="ru-RU" smtClean="0"/>
              <a:t>5</a:t>
            </a:fld>
            <a:endParaRPr lang="ru-RU"/>
          </a:p>
        </p:txBody>
      </p:sp>
      <p:sp>
        <p:nvSpPr>
          <p:cNvPr id="5" name="Прямоугольник 5"/>
          <p:cNvSpPr/>
          <p:nvPr/>
        </p:nvSpPr>
        <p:spPr>
          <a:xfrm>
            <a:off x="0" y="171596"/>
            <a:ext cx="889263" cy="548641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/>
          <p:nvPr/>
        </p:nvSpPr>
        <p:spPr>
          <a:xfrm>
            <a:off x="840287" y="251824"/>
            <a:ext cx="1990930" cy="4294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0963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2000" b="1">
                <a:cs typeface="Calibri"/>
              </a:rPr>
              <a:t>АТТЕСТАТТАУ</a:t>
            </a:r>
          </a:p>
        </p:txBody>
      </p:sp>
      <p:sp>
        <p:nvSpPr>
          <p:cNvPr id="7" name="Прямоугольник 5"/>
          <p:cNvSpPr/>
          <p:nvPr/>
        </p:nvSpPr>
        <p:spPr>
          <a:xfrm>
            <a:off x="2677212" y="171596"/>
            <a:ext cx="9514787" cy="548641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067069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1165929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1269382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0" y="6457361"/>
            <a:ext cx="10378911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0991654" y="6457361"/>
            <a:ext cx="1222003" cy="0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кругленный прямоугольник 13"/>
          <p:cNvSpPr/>
          <p:nvPr/>
        </p:nvSpPr>
        <p:spPr>
          <a:xfrm>
            <a:off x="926970" y="1283296"/>
            <a:ext cx="2441508" cy="4516891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607323" y="1283296"/>
            <a:ext cx="2441508" cy="4516891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287676" y="1283296"/>
            <a:ext cx="2441508" cy="4516891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8930396" y="1283296"/>
            <a:ext cx="2441508" cy="4516891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1310326" y="1283296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3965715" y="1283296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6631325" y="1283296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9294829" y="1283296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1310326" y="5800187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3965715" y="5800187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6631325" y="5800187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9294829" y="5800187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/>
        </p:nvSpPr>
        <p:spPr>
          <a:xfrm>
            <a:off x="3607323" y="2698999"/>
            <a:ext cx="2358082" cy="255454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kk-KZ" sz="1600">
                <a:latin typeface="Times New Roman" panose="02020603050405020304" pitchFamily="18" charset="0"/>
                <a:ea typeface="Times New Roman" panose="02020603050405020304" pitchFamily="18" charset="0"/>
              </a:rPr>
              <a:t>Басшылар үшін ПББ ТАПСЫРМАЛАРЫНА Қазақстан Республикасының</a:t>
            </a:r>
          </a:p>
          <a:p>
            <a:pPr algn="ctr"/>
            <a:r>
              <a:rPr lang="kk-KZ" sz="1600" b="1">
                <a:latin typeface="Times New Roman" panose="02020603050405020304" pitchFamily="18" charset="0"/>
                <a:cs typeface="Arial" panose="020B0604020202020204" pitchFamily="34" charset="0"/>
              </a:rPr>
              <a:t>«СЫБАЙЛАС ЖЕМҚОРЛЫҚҚА ҚАРСЫ ІС-ҚИМЫЛ ТУРАЛЫ» </a:t>
            </a:r>
            <a:r>
              <a:rPr lang="kk-KZ" sz="1600">
                <a:latin typeface="Times New Roman" panose="02020603050405020304" pitchFamily="18" charset="0"/>
                <a:ea typeface="Times New Roman" panose="02020603050405020304" pitchFamily="18" charset="0"/>
              </a:rPr>
              <a:t>Заңы бойынша 10 сұрақ қосылды</a:t>
            </a:r>
            <a:endParaRPr lang="ru-RU" sz="1600" b="1">
              <a:cs typeface="Arial" panose="020B060402020202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1264607" y="2698999"/>
            <a:ext cx="1747335" cy="206210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ru-RU" sz="1600" err="1">
                <a:ea typeface="Calibri Light" panose="020F0302020204030204"/>
                <a:cs typeface="Arial" panose="020B0604020202020204" pitchFamily="34" charset="0"/>
              </a:rPr>
              <a:t>Әдіскерлер</a:t>
            </a:r>
            <a:r>
              <a:rPr lang="ru-RU" sz="1600">
                <a:ea typeface="Calibri Light" panose="020F0302020204030204"/>
                <a:cs typeface="Arial" panose="020B0604020202020204" pitchFamily="34" charset="0"/>
              </a:rPr>
              <a:t> мен </a:t>
            </a:r>
            <a:r>
              <a:rPr lang="ru-RU" sz="1600" err="1">
                <a:ea typeface="Calibri Light" panose="020F0302020204030204"/>
                <a:cs typeface="Arial" panose="020B0604020202020204" pitchFamily="34" charset="0"/>
              </a:rPr>
              <a:t>басшының</a:t>
            </a:r>
            <a:r>
              <a:rPr lang="ru-RU" sz="1600">
                <a:ea typeface="Calibri Light" panose="020F0302020204030204"/>
                <a:cs typeface="Arial" panose="020B0604020202020204" pitchFamily="34" charset="0"/>
              </a:rPr>
              <a:t> </a:t>
            </a:r>
            <a:r>
              <a:rPr lang="ru-RU" sz="1600" err="1">
                <a:ea typeface="Calibri Light" panose="020F0302020204030204"/>
                <a:cs typeface="Arial" panose="020B0604020202020204" pitchFamily="34" charset="0"/>
              </a:rPr>
              <a:t>орынбасарлары</a:t>
            </a:r>
            <a:endParaRPr lang="kk-KZ" sz="1600">
              <a:ea typeface="Calibri Light" panose="020F0302020204030204"/>
              <a:cs typeface="Arial" panose="020B0604020202020204" pitchFamily="34" charset="0"/>
            </a:endParaRPr>
          </a:p>
          <a:p>
            <a:pPr algn="ctr"/>
            <a:r>
              <a:rPr lang="ru-RU" sz="1600" b="1">
                <a:cs typeface="Arial" panose="020B0604020202020204" pitchFamily="34" charset="0"/>
              </a:rPr>
              <a:t>ПББ ТЕСТІН ТАПСЫРАДЫ </a:t>
            </a:r>
          </a:p>
          <a:p>
            <a:pPr algn="ctr"/>
            <a:endParaRPr lang="ru-RU" sz="1600" i="1">
              <a:cs typeface="Arial" panose="020B0604020202020204" pitchFamily="34" charset="0"/>
            </a:endParaRPr>
          </a:p>
          <a:p>
            <a:pPr algn="ctr"/>
            <a:endParaRPr lang="ru-RU" sz="1600" i="1">
              <a:cs typeface="Arial" panose="020B0604020202020204" pitchFamily="34" charset="0"/>
            </a:endParaRPr>
          </a:p>
          <a:p>
            <a:pPr algn="ctr"/>
            <a:endParaRPr lang="ru-RU" sz="1600"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C5DB9DB-EE9F-438A-92AC-4B0BD5CD476F}"/>
              </a:ext>
            </a:extLst>
          </p:cNvPr>
          <p:cNvSpPr txBox="1"/>
          <p:nvPr/>
        </p:nvSpPr>
        <p:spPr>
          <a:xfrm>
            <a:off x="6438257" y="2667009"/>
            <a:ext cx="2245208" cy="206210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lvl="0" algn="ctr"/>
            <a:r>
              <a:rPr lang="ru-RU" sz="1600">
                <a:latin typeface="Times New Roman" panose="02020603050405020304" pitchFamily="18" charset="0"/>
              </a:rPr>
              <a:t>Педагог </a:t>
            </a:r>
            <a:r>
              <a:rPr lang="ru-RU" sz="1600" err="1">
                <a:latin typeface="Times New Roman" panose="02020603050405020304" pitchFamily="18" charset="0"/>
              </a:rPr>
              <a:t>жетістіктерінің</a:t>
            </a:r>
            <a:r>
              <a:rPr lang="ru-RU" sz="1600">
                <a:latin typeface="Times New Roman" panose="02020603050405020304" pitchFamily="18" charset="0"/>
              </a:rPr>
              <a:t> </a:t>
            </a:r>
            <a:r>
              <a:rPr lang="ru-RU" sz="1600" err="1">
                <a:latin typeface="Times New Roman" panose="02020603050405020304" pitchFamily="18" charset="0"/>
              </a:rPr>
              <a:t>тізбесіне</a:t>
            </a:r>
            <a:r>
              <a:rPr lang="ru-RU" sz="1600">
                <a:latin typeface="Times New Roman" panose="02020603050405020304" pitchFamily="18" charset="0"/>
              </a:rPr>
              <a:t> </a:t>
            </a:r>
            <a:r>
              <a:rPr lang="ru-RU" sz="1600" b="1">
                <a:cs typeface="Arial" panose="020B0604020202020204" pitchFamily="34" charset="0"/>
              </a:rPr>
              <a:t>ШЫҒАРМАШЫЛЫҚ, СПОРТТЫҚ БАЙҚАУЛАР МЕН ЖАРЫСТАР</a:t>
            </a:r>
          </a:p>
          <a:p>
            <a:pPr lvl="0" algn="ctr"/>
            <a:r>
              <a:rPr lang="ru-RU" sz="1600" err="1">
                <a:latin typeface="Times New Roman" panose="02020603050405020304" pitchFamily="18" charset="0"/>
              </a:rPr>
              <a:t>қосылды</a:t>
            </a:r>
            <a:endParaRPr lang="ru-RU" sz="1600">
              <a:latin typeface="Times New Roman" panose="02020603050405020304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512CBE6-69DF-4F5F-9822-EFA7B32527F5}"/>
              </a:ext>
            </a:extLst>
          </p:cNvPr>
          <p:cNvSpPr txBox="1"/>
          <p:nvPr/>
        </p:nvSpPr>
        <p:spPr>
          <a:xfrm>
            <a:off x="9026019" y="2666288"/>
            <a:ext cx="2243363" cy="206210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ctr"/>
            <a:r>
              <a:rPr lang="kk-KZ" sz="1600">
                <a:cs typeface="Arial"/>
              </a:rPr>
              <a:t>Әдістемелік кабинеттің (орталықтың), білім беру ұйымының </a:t>
            </a:r>
            <a:r>
              <a:rPr lang="kk-KZ" sz="1600" b="1">
                <a:cs typeface="Arial"/>
              </a:rPr>
              <a:t>БАСШЫСЫНЫҢ ОРЫНБАСАРЫ</a:t>
            </a:r>
            <a:br>
              <a:rPr lang="kk-KZ" sz="1600" b="1">
                <a:cs typeface="Arial" panose="020B0604020202020204" pitchFamily="34" charset="0"/>
              </a:rPr>
            </a:br>
            <a:r>
              <a:rPr lang="ru-RU" sz="1600" err="1"/>
              <a:t>санатының</a:t>
            </a:r>
            <a:r>
              <a:rPr lang="ru-RU" sz="1600"/>
              <a:t> </a:t>
            </a:r>
            <a:r>
              <a:rPr lang="ru-RU" sz="1600" err="1"/>
              <a:t>қолданылу</a:t>
            </a:r>
            <a:r>
              <a:rPr lang="ru-RU" sz="1600"/>
              <a:t> </a:t>
            </a:r>
            <a:r>
              <a:rPr lang="ru-RU" sz="1600" err="1"/>
              <a:t>мерзімі</a:t>
            </a:r>
            <a:r>
              <a:rPr lang="ru-RU" sz="1600"/>
              <a:t> -</a:t>
            </a:r>
            <a:endParaRPr lang="kk-KZ" sz="1600" b="1" err="1">
              <a:cs typeface="Arial" panose="020B0604020202020204" pitchFamily="34" charset="0"/>
            </a:endParaRPr>
          </a:p>
          <a:p>
            <a:pPr algn="ctr"/>
            <a:r>
              <a:rPr lang="kk-KZ" sz="1600" b="1">
                <a:cs typeface="Arial"/>
              </a:rPr>
              <a:t>5 ЖЫЛ</a:t>
            </a:r>
            <a:endParaRPr lang="kk-KZ" sz="1600" b="1">
              <a:ea typeface="Calibri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91793" y="1789490"/>
            <a:ext cx="779113" cy="77911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457" y="1888128"/>
            <a:ext cx="609858" cy="60985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916" y="1888129"/>
            <a:ext cx="609858" cy="609858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03" y="1869739"/>
            <a:ext cx="643876" cy="643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9797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29833" y="6274798"/>
            <a:ext cx="2743200" cy="365125"/>
          </a:xfrm>
        </p:spPr>
        <p:txBody>
          <a:bodyPr/>
          <a:lstStyle/>
          <a:p>
            <a:fld id="{BF981522-6DF3-4150-8549-837DEFFD3F1A}" type="slidenum">
              <a:rPr lang="ru-RU" smtClean="0"/>
              <a:t>6</a:t>
            </a:fld>
            <a:endParaRPr lang="ru-RU"/>
          </a:p>
        </p:txBody>
      </p:sp>
      <p:sp>
        <p:nvSpPr>
          <p:cNvPr id="5" name="Прямоугольник 5"/>
          <p:cNvSpPr/>
          <p:nvPr/>
        </p:nvSpPr>
        <p:spPr>
          <a:xfrm>
            <a:off x="2804" y="171596"/>
            <a:ext cx="889263" cy="548641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/>
          <p:nvPr/>
        </p:nvSpPr>
        <p:spPr>
          <a:xfrm>
            <a:off x="945207" y="251824"/>
            <a:ext cx="4388611" cy="4578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0963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1800" b="1">
                <a:cs typeface="Calibri"/>
              </a:rPr>
              <a:t>АТТЕСТАТТАУ РӘСІМІН ӨТПЕЙ:</a:t>
            </a:r>
          </a:p>
        </p:txBody>
      </p:sp>
      <p:sp>
        <p:nvSpPr>
          <p:cNvPr id="7" name="Прямоугольник 5"/>
          <p:cNvSpPr/>
          <p:nvPr/>
        </p:nvSpPr>
        <p:spPr>
          <a:xfrm>
            <a:off x="5391553" y="171596"/>
            <a:ext cx="6803250" cy="548641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069873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1168733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1272186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21658" y="6457361"/>
            <a:ext cx="10378911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0991654" y="6457361"/>
            <a:ext cx="1222003" cy="0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C1CBF46-8E98-4C95-B88E-585F36C7757D}"/>
              </a:ext>
            </a:extLst>
          </p:cNvPr>
          <p:cNvSpPr/>
          <p:nvPr/>
        </p:nvSpPr>
        <p:spPr>
          <a:xfrm>
            <a:off x="6013183" y="1507847"/>
            <a:ext cx="4674958" cy="54138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514350" marR="0" lvl="0" indent="-28575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540385" algn="l"/>
                <a:tab pos="3150870" algn="l"/>
              </a:tabLst>
              <a:defRPr/>
            </a:pPr>
            <a:r>
              <a:rPr lang="kk-KZ" sz="1400" i="1" kern="0">
                <a:latin typeface="+mj-lt"/>
              </a:rPr>
              <a:t>«</a:t>
            </a:r>
            <a:r>
              <a:rPr kumimoji="0" lang="kk-KZ" sz="1400" b="0" i="1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</a:rPr>
              <a:t>педагог-сарапшы» - бейіні бойынша өндірісте 10 жыл өтілі болған кезде</a:t>
            </a:r>
            <a:endParaRPr kumimoji="0" lang="ru-RU" sz="1400" b="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+mj-lt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612169" y="902800"/>
            <a:ext cx="9131453" cy="58477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28600" lvl="0">
              <a:tabLst>
                <a:tab pos="540385" algn="l"/>
                <a:tab pos="3150870" algn="l"/>
              </a:tabLst>
              <a:defRPr/>
            </a:pPr>
            <a:r>
              <a:rPr lang="kk-KZ" sz="1600" b="1" kern="0"/>
              <a:t>Арнайы пәндер педагогтеріне және </a:t>
            </a:r>
            <a:r>
              <a:rPr lang="kk-KZ" sz="1600" b="1" kern="0" err="1"/>
              <a:t>ТжКБ</a:t>
            </a:r>
            <a:r>
              <a:rPr lang="kk-KZ" sz="1600" b="1" kern="0"/>
              <a:t> өндірістік оқыту шеберлеріне жұмысқа қабылдау кезінде: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6900" y="1553659"/>
            <a:ext cx="4821074" cy="501835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911983" y="1553659"/>
            <a:ext cx="5638960" cy="501835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876900" y="1526013"/>
            <a:ext cx="43638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285750">
              <a:buFont typeface="Arial" panose="020B0604020202020204" pitchFamily="34" charset="0"/>
              <a:buChar char="•"/>
              <a:tabLst>
                <a:tab pos="540385" algn="l"/>
                <a:tab pos="3150870" algn="l"/>
              </a:tabLst>
              <a:defRPr/>
            </a:pPr>
            <a:r>
              <a:rPr lang="kk-KZ" sz="1400" i="1" kern="0">
                <a:latin typeface="+mj-lt"/>
              </a:rPr>
              <a:t>«педагог-модератор» - бейіні бойынша өндірісте 5 жыл өтілі болған кезде</a:t>
            </a:r>
            <a:endParaRPr lang="kk-KZ" sz="1400" kern="0">
              <a:latin typeface="+mj-lt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73" y="919839"/>
            <a:ext cx="550696" cy="550696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F7CAF562-AAF4-4388-B81A-CC55197AAC3A}"/>
              </a:ext>
            </a:extLst>
          </p:cNvPr>
          <p:cNvSpPr/>
          <p:nvPr/>
        </p:nvSpPr>
        <p:spPr>
          <a:xfrm>
            <a:off x="7793980" y="2717536"/>
            <a:ext cx="3785941" cy="636941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marL="514350" indent="-285750">
              <a:buFont typeface="Arial" panose="020B0604020202020204" pitchFamily="34" charset="0"/>
              <a:buChar char="•"/>
              <a:tabLst>
                <a:tab pos="540385" algn="l"/>
                <a:tab pos="3150870" algn="l"/>
              </a:tabLst>
              <a:defRPr/>
            </a:pPr>
            <a:r>
              <a:rPr kumimoji="0" lang="ru-RU" sz="1400" b="0" i="0" u="none" strike="noStrike" kern="0" cap="none" spc="0" normalizeH="0" baseline="0" noProof="0" err="1">
                <a:ln>
                  <a:noFill/>
                </a:ln>
                <a:effectLst/>
                <a:uLnTx/>
                <a:uFillTx/>
                <a:latin typeface="+mj-lt"/>
              </a:rPr>
              <a:t>қолданыстағы</a:t>
            </a:r>
            <a:r>
              <a:rPr kumimoji="0" lang="ru-RU" sz="14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</a:rPr>
              <a:t> </a:t>
            </a: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</a:rPr>
              <a:t>Celta </a:t>
            </a:r>
            <a:r>
              <a:rPr kumimoji="0" lang="ru-RU" sz="14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</a:rPr>
              <a:t>сертификаты бар </a:t>
            </a:r>
            <a:r>
              <a:rPr lang="ru-RU" sz="1400" kern="0" err="1">
                <a:latin typeface="+mj-lt"/>
              </a:rPr>
              <a:t>шет</a:t>
            </a:r>
            <a:r>
              <a:rPr kumimoji="0" lang="ru-RU" sz="14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</a:rPr>
              <a:t> </a:t>
            </a:r>
            <a:r>
              <a:rPr kumimoji="0" lang="ru-RU" sz="1400" b="0" i="0" u="none" strike="noStrike" kern="0" cap="none" spc="0" normalizeH="0" baseline="0" noProof="0" err="1">
                <a:ln>
                  <a:noFill/>
                </a:ln>
                <a:effectLst/>
                <a:uLnTx/>
                <a:uFillTx/>
                <a:latin typeface="+mj-lt"/>
              </a:rPr>
              <a:t>тілі</a:t>
            </a:r>
            <a:r>
              <a:rPr kumimoji="0" lang="ru-RU" sz="14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</a:rPr>
              <a:t> </a:t>
            </a:r>
            <a:r>
              <a:rPr lang="ru-RU" sz="1400" kern="0" err="1">
                <a:latin typeface="+mj-lt"/>
              </a:rPr>
              <a:t>педагогтеріне</a:t>
            </a:r>
            <a:endParaRPr lang="ru-RU" sz="1400" b="0" i="0" u="none" strike="noStrike" kern="0" cap="none" spc="0" normalizeH="0" baseline="0" noProof="0" err="1">
              <a:ln>
                <a:noFill/>
              </a:ln>
              <a:effectLst/>
              <a:uLnTx/>
              <a:uFillTx/>
              <a:latin typeface="Calibri Light"/>
              <a:cs typeface="Calibri Light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612169" y="2347402"/>
            <a:ext cx="6371805" cy="33855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28600" algn="just">
              <a:tabLst>
                <a:tab pos="540385" algn="l"/>
                <a:tab pos="3150870" algn="l"/>
              </a:tabLst>
              <a:defRPr/>
            </a:pPr>
            <a:r>
              <a:rPr lang="ru-RU" sz="1600" b="1" kern="0">
                <a:latin typeface="+mn-lt"/>
                <a:ea typeface="+mn-ea"/>
                <a:cs typeface="+mn-cs"/>
              </a:rPr>
              <a:t>«Педагог-модератор» </a:t>
            </a:r>
            <a:r>
              <a:rPr lang="ru-RU" sz="1600" b="1" kern="0" err="1">
                <a:latin typeface="+mn-lt"/>
                <a:ea typeface="+mn-ea"/>
                <a:cs typeface="+mn-cs"/>
              </a:rPr>
              <a:t>санаты</a:t>
            </a:r>
            <a:r>
              <a:rPr lang="ru-RU" sz="1600" b="1" kern="0">
                <a:latin typeface="+mn-lt"/>
                <a:ea typeface="+mn-ea"/>
                <a:cs typeface="+mn-cs"/>
              </a:rPr>
              <a:t> </a:t>
            </a:r>
            <a:r>
              <a:rPr lang="ru-RU" sz="1600" b="1" kern="0" err="1">
                <a:latin typeface="+mn-lt"/>
                <a:ea typeface="+mn-ea"/>
                <a:cs typeface="+mn-cs"/>
              </a:rPr>
              <a:t>келесі</a:t>
            </a:r>
            <a:r>
              <a:rPr lang="ru-RU" sz="1600" b="1" kern="0">
                <a:latin typeface="+mn-lt"/>
                <a:ea typeface="+mn-ea"/>
                <a:cs typeface="+mn-cs"/>
              </a:rPr>
              <a:t> </a:t>
            </a:r>
            <a:r>
              <a:rPr lang="ru-RU" sz="1600" b="1" kern="0" err="1">
                <a:latin typeface="+mn-lt"/>
                <a:ea typeface="+mn-ea"/>
                <a:cs typeface="+mn-cs"/>
              </a:rPr>
              <a:t>тұлғаларға</a:t>
            </a:r>
            <a:r>
              <a:rPr lang="ru-RU" sz="1600" b="1" kern="0">
                <a:latin typeface="+mn-lt"/>
                <a:ea typeface="+mn-ea"/>
                <a:cs typeface="+mn-cs"/>
              </a:rPr>
              <a:t> </a:t>
            </a:r>
            <a:r>
              <a:rPr lang="ru-RU" sz="1600" b="1" kern="0" err="1">
                <a:latin typeface="+mn-lt"/>
                <a:ea typeface="+mn-ea"/>
                <a:cs typeface="+mn-cs"/>
              </a:rPr>
              <a:t>беріледі</a:t>
            </a:r>
            <a:r>
              <a:rPr lang="ru-RU" sz="1600" b="1" kern="0"/>
              <a:t>:</a:t>
            </a:r>
            <a:endParaRPr lang="ru-KZ" sz="1600" b="1" kern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76901" y="2668487"/>
            <a:ext cx="2547235" cy="775276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518725" y="2694303"/>
            <a:ext cx="4214764" cy="738665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7888569" y="2682458"/>
            <a:ext cx="3749360" cy="761304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636157" y="2724416"/>
            <a:ext cx="29066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285750">
              <a:buFont typeface="Arial" panose="020B0604020202020204" pitchFamily="34" charset="0"/>
              <a:buChar char="•"/>
              <a:tabLst>
                <a:tab pos="540385" algn="l"/>
                <a:tab pos="3150870" algn="l"/>
              </a:tabLst>
              <a:defRPr/>
            </a:pPr>
            <a:r>
              <a:rPr lang="ru-RU" sz="1400" b="1" kern="0" dirty="0" err="1">
                <a:latin typeface="+mj-lt"/>
              </a:rPr>
              <a:t>Президенттік</a:t>
            </a:r>
            <a:r>
              <a:rPr lang="ru-RU" sz="1400" b="1" kern="0" dirty="0">
                <a:latin typeface="+mj-lt"/>
              </a:rPr>
              <a:t> кадр </a:t>
            </a:r>
            <a:r>
              <a:rPr lang="ru-RU" sz="1400" b="1" kern="0" dirty="0" err="1">
                <a:latin typeface="+mj-lt"/>
              </a:rPr>
              <a:t>резервіне</a:t>
            </a:r>
            <a:r>
              <a:rPr lang="ru-RU" sz="1400" b="1" kern="0" dirty="0">
                <a:latin typeface="+mj-lt"/>
              </a:rPr>
              <a:t> </a:t>
            </a:r>
            <a:r>
              <a:rPr lang="ru-RU" sz="1400" kern="0" dirty="0" err="1">
                <a:latin typeface="+mj-lt"/>
              </a:rPr>
              <a:t>кіргендерге</a:t>
            </a:r>
            <a:endParaRPr lang="ru-KZ" sz="1400" kern="0" dirty="0">
              <a:latin typeface="+mj-lt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416533" y="2717536"/>
            <a:ext cx="437744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285750" algn="just">
              <a:buFont typeface="Arial" panose="020B0604020202020204" pitchFamily="34" charset="0"/>
              <a:buChar char="•"/>
              <a:tabLst>
                <a:tab pos="540385" algn="l"/>
                <a:tab pos="3150870" algn="l"/>
              </a:tabLst>
              <a:defRPr/>
            </a:pPr>
            <a:r>
              <a:rPr lang="en-US" sz="1400" b="1" kern="0">
                <a:solidFill>
                  <a:schemeClr val="tx1"/>
                </a:solidFill>
              </a:rPr>
              <a:t>Nazarbayev University </a:t>
            </a:r>
            <a:r>
              <a:rPr lang="ru-RU" sz="1400" kern="0">
                <a:solidFill>
                  <a:schemeClr val="tx1"/>
                </a:solidFill>
              </a:rPr>
              <a:t>және «</a:t>
            </a:r>
            <a:r>
              <a:rPr lang="ru-RU" sz="1400" b="1" kern="0">
                <a:solidFill>
                  <a:schemeClr val="tx1"/>
                </a:solidFill>
              </a:rPr>
              <a:t>Болашақ» </a:t>
            </a:r>
            <a:r>
              <a:rPr lang="ru-RU" sz="1400" kern="0">
                <a:solidFill>
                  <a:schemeClr val="tx1"/>
                </a:solidFill>
              </a:rPr>
              <a:t>бағдарламасының басқа да ұйымдарының түлектеріне</a:t>
            </a:r>
            <a:endParaRPr lang="ru-KZ" sz="1400" b="1" kern="0"/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73" y="2167172"/>
            <a:ext cx="577090" cy="577090"/>
          </a:xfrm>
          <a:prstGeom prst="rect">
            <a:avLst/>
          </a:prstGeom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EC1CBF46-8E98-4C95-B88E-585F36C7757D}"/>
              </a:ext>
            </a:extLst>
          </p:cNvPr>
          <p:cNvSpPr/>
          <p:nvPr/>
        </p:nvSpPr>
        <p:spPr>
          <a:xfrm>
            <a:off x="5777751" y="4188560"/>
            <a:ext cx="5213903" cy="54138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marL="514350" indent="-285750">
              <a:buFont typeface="Arial" panose="020B0604020202020204" pitchFamily="34" charset="0"/>
              <a:buChar char="•"/>
              <a:tabLst>
                <a:tab pos="540385" algn="l"/>
                <a:tab pos="3150870" algn="l"/>
              </a:tabLst>
              <a:defRPr/>
            </a:pPr>
            <a:r>
              <a:rPr lang="ru-RU" sz="1400" kern="0" dirty="0"/>
              <a:t>«</a:t>
            </a:r>
            <a:r>
              <a:rPr lang="ru-RU" sz="1400" kern="0" dirty="0">
                <a:latin typeface="+mn-lt"/>
                <a:ea typeface="+mn-ea"/>
                <a:cs typeface="+mn-cs"/>
              </a:rPr>
              <a:t>педагог-</a:t>
            </a:r>
            <a:r>
              <a:rPr lang="ru-RU" sz="1400" kern="0" dirty="0" err="1">
                <a:latin typeface="+mn-lt"/>
                <a:ea typeface="+mn-ea"/>
                <a:cs typeface="+mn-cs"/>
              </a:rPr>
              <a:t>сарапшы</a:t>
            </a:r>
            <a:r>
              <a:rPr lang="ru-RU" sz="1400" kern="0" dirty="0">
                <a:latin typeface="+mn-lt"/>
                <a:ea typeface="+mn-ea"/>
                <a:cs typeface="+mn-cs"/>
              </a:rPr>
              <a:t>», «педагог-</a:t>
            </a:r>
            <a:r>
              <a:rPr lang="ru-RU" sz="1400" kern="0" dirty="0" err="1">
                <a:latin typeface="+mn-lt"/>
                <a:ea typeface="+mn-ea"/>
                <a:cs typeface="+mn-cs"/>
              </a:rPr>
              <a:t>зерттеуші</a:t>
            </a:r>
            <a:r>
              <a:rPr lang="ru-RU" sz="1400" kern="0" dirty="0"/>
              <a:t>»</a:t>
            </a:r>
            <a:r>
              <a:rPr lang="ru-RU" sz="1400" kern="0" dirty="0">
                <a:latin typeface="+mn-lt"/>
                <a:ea typeface="+mn-ea"/>
                <a:cs typeface="+mn-cs"/>
              </a:rPr>
              <a:t> </a:t>
            </a:r>
            <a:r>
              <a:rPr lang="ru-RU" sz="1400" kern="0" dirty="0" err="1">
                <a:latin typeface="+mn-lt"/>
                <a:ea typeface="+mn-ea"/>
                <a:cs typeface="+mn-cs"/>
              </a:rPr>
              <a:t>біліктілік</a:t>
            </a:r>
            <a:r>
              <a:rPr lang="ru-RU" sz="1400" kern="0" dirty="0">
                <a:latin typeface="+mn-lt"/>
                <a:ea typeface="+mn-ea"/>
                <a:cs typeface="+mn-cs"/>
              </a:rPr>
              <a:t> </a:t>
            </a:r>
            <a:r>
              <a:rPr lang="ru-RU" sz="1400" kern="0" dirty="0" err="1">
                <a:latin typeface="+mn-lt"/>
                <a:ea typeface="+mn-ea"/>
                <a:cs typeface="+mn-cs"/>
              </a:rPr>
              <a:t>санаты</a:t>
            </a:r>
            <a:r>
              <a:rPr lang="ru-RU" sz="1400" kern="0" dirty="0">
                <a:latin typeface="+mn-lt"/>
                <a:ea typeface="+mn-ea"/>
                <a:cs typeface="+mn-cs"/>
              </a:rPr>
              <a:t> </a:t>
            </a:r>
            <a:r>
              <a:rPr lang="ru-RU" sz="1400" kern="0" dirty="0" err="1"/>
              <a:t>болса</a:t>
            </a:r>
            <a:r>
              <a:rPr lang="ru-RU" sz="1400" kern="0" dirty="0"/>
              <a:t>,</a:t>
            </a:r>
            <a:r>
              <a:rPr lang="ru-RU" sz="1400" kern="0" dirty="0">
                <a:latin typeface="+mn-lt"/>
                <a:ea typeface="+mn-ea"/>
                <a:cs typeface="+mn-cs"/>
              </a:rPr>
              <a:t> </a:t>
            </a:r>
            <a:r>
              <a:rPr lang="ru-RU" sz="1400" b="1" kern="0" dirty="0" err="1">
                <a:latin typeface="+mn-lt"/>
                <a:ea typeface="+mn-ea"/>
                <a:cs typeface="+mn-cs"/>
              </a:rPr>
              <a:t>бір</a:t>
            </a:r>
            <a:r>
              <a:rPr lang="ru-RU" sz="1400" b="1" kern="0" dirty="0">
                <a:latin typeface="+mn-lt"/>
                <a:ea typeface="+mn-ea"/>
                <a:cs typeface="+mn-cs"/>
              </a:rPr>
              <a:t> </a:t>
            </a:r>
            <a:r>
              <a:rPr lang="ru-RU" sz="1400" b="1" kern="0" dirty="0" err="1">
                <a:latin typeface="+mn-lt"/>
                <a:ea typeface="+mn-ea"/>
                <a:cs typeface="+mn-cs"/>
              </a:rPr>
              <a:t>деңгейге</a:t>
            </a:r>
            <a:r>
              <a:rPr lang="ru-RU" sz="1400" b="1" kern="0" dirty="0">
                <a:latin typeface="+mn-lt"/>
                <a:ea typeface="+mn-ea"/>
                <a:cs typeface="+mn-cs"/>
              </a:rPr>
              <a:t> </a:t>
            </a:r>
            <a:r>
              <a:rPr lang="ru-RU" sz="1400" b="1" kern="0" dirty="0" err="1"/>
              <a:t>жоғары</a:t>
            </a:r>
            <a:r>
              <a:rPr lang="ru-RU" sz="1400" b="1" kern="0" dirty="0"/>
              <a:t> </a:t>
            </a:r>
            <a:r>
              <a:rPr lang="ru-RU" sz="1400" b="1" kern="0" dirty="0" err="1"/>
              <a:t>санат</a:t>
            </a:r>
            <a:r>
              <a:rPr lang="ru-RU" sz="1400" kern="0" dirty="0">
                <a:latin typeface="+mn-lt"/>
                <a:ea typeface="+mn-ea"/>
                <a:cs typeface="+mn-cs"/>
              </a:rPr>
              <a:t> </a:t>
            </a:r>
            <a:r>
              <a:rPr lang="ru-RU" sz="1400" kern="0" dirty="0" err="1">
                <a:latin typeface="+mn-lt"/>
                <a:ea typeface="+mn-ea"/>
                <a:cs typeface="+mn-cs"/>
              </a:rPr>
              <a:t>беріледі</a:t>
            </a:r>
            <a:endParaRPr lang="ru-RU" sz="1400" kern="0" dirty="0">
              <a:cs typeface="Calibri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612168" y="3641487"/>
            <a:ext cx="9131453" cy="33855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28600">
              <a:tabLst>
                <a:tab pos="540385" algn="l"/>
                <a:tab pos="3150870" algn="l"/>
              </a:tabLst>
              <a:defRPr/>
            </a:pPr>
            <a:r>
              <a:rPr lang="ru-RU" sz="1600" b="1" kern="0" dirty="0">
                <a:latin typeface="+mn-lt"/>
                <a:ea typeface="+mn-ea"/>
                <a:cs typeface="+mn-cs"/>
              </a:rPr>
              <a:t>«</a:t>
            </a:r>
            <a:r>
              <a:rPr lang="ru-RU" sz="1600" b="1" kern="0" dirty="0" err="1">
                <a:latin typeface="+mn-lt"/>
                <a:ea typeface="+mn-ea"/>
                <a:cs typeface="+mn-cs"/>
              </a:rPr>
              <a:t>Арнайы</a:t>
            </a:r>
            <a:r>
              <a:rPr lang="ru-RU" sz="1600" b="1" kern="0" dirty="0">
                <a:latin typeface="+mn-lt"/>
                <a:ea typeface="+mn-ea"/>
                <a:cs typeface="+mn-cs"/>
              </a:rPr>
              <a:t> </a:t>
            </a:r>
            <a:r>
              <a:rPr lang="ru-RU" sz="1600" b="1" kern="0" dirty="0" err="1">
                <a:latin typeface="+mn-lt"/>
                <a:ea typeface="+mn-ea"/>
                <a:cs typeface="+mn-cs"/>
              </a:rPr>
              <a:t>бағдарламаға</a:t>
            </a:r>
            <a:r>
              <a:rPr lang="ru-RU" sz="1600" b="1" kern="0" dirty="0">
                <a:latin typeface="+mn-lt"/>
                <a:ea typeface="+mn-ea"/>
                <a:cs typeface="+mn-cs"/>
              </a:rPr>
              <a:t>» </a:t>
            </a:r>
            <a:r>
              <a:rPr lang="ru-RU" sz="1600" b="1" kern="0" dirty="0" err="1">
                <a:latin typeface="+mn-lt"/>
                <a:ea typeface="+mn-ea"/>
                <a:cs typeface="+mn-cs"/>
              </a:rPr>
              <a:t>қатысушыларға</a:t>
            </a:r>
            <a:r>
              <a:rPr lang="ru-RU" sz="1600" b="1" kern="0" dirty="0"/>
              <a:t>:</a:t>
            </a:r>
            <a:endParaRPr lang="kk-KZ" sz="1600" b="1" kern="0" dirty="0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931397" y="4179444"/>
            <a:ext cx="4514653" cy="672791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5542332" y="4177765"/>
            <a:ext cx="6053038" cy="649069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617658" y="4140845"/>
            <a:ext cx="4665432" cy="73866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514350" indent="-285750">
              <a:buFont typeface="Arial" panose="020B0604020202020204" pitchFamily="34" charset="0"/>
              <a:buChar char="•"/>
              <a:tabLst>
                <a:tab pos="540385" algn="l"/>
                <a:tab pos="3150870" algn="l"/>
              </a:tabLst>
              <a:defRPr/>
            </a:pPr>
            <a:r>
              <a:rPr lang="ru-RU" sz="1400" i="1" kern="0" err="1"/>
              <a:t>жоғары</a:t>
            </a:r>
            <a:r>
              <a:rPr lang="ru-RU" sz="1400" i="1" kern="0"/>
              <a:t>, </a:t>
            </a:r>
            <a:r>
              <a:rPr lang="ru-RU" sz="1400" i="1" kern="0" err="1"/>
              <a:t>жоғары</a:t>
            </a:r>
            <a:r>
              <a:rPr lang="ru-RU" sz="1400" i="1" kern="0">
                <a:latin typeface="+mn-lt"/>
                <a:ea typeface="+mn-ea"/>
                <a:cs typeface="+mn-cs"/>
              </a:rPr>
              <a:t> </a:t>
            </a:r>
            <a:r>
              <a:rPr lang="ru-RU" sz="1400" i="1" kern="0" err="1">
                <a:latin typeface="+mn-lt"/>
                <a:ea typeface="+mn-ea"/>
                <a:cs typeface="+mn-cs"/>
              </a:rPr>
              <a:t>оқу</a:t>
            </a:r>
            <a:r>
              <a:rPr lang="ru-RU" sz="1400" i="1" kern="0">
                <a:latin typeface="+mn-lt"/>
                <a:ea typeface="+mn-ea"/>
                <a:cs typeface="+mn-cs"/>
              </a:rPr>
              <a:t> </a:t>
            </a:r>
            <a:r>
              <a:rPr lang="ru-RU" sz="1400" i="1" kern="0" err="1">
                <a:latin typeface="+mn-lt"/>
                <a:ea typeface="+mn-ea"/>
                <a:cs typeface="+mn-cs"/>
              </a:rPr>
              <a:t>орнынан</a:t>
            </a:r>
            <a:r>
              <a:rPr lang="ru-RU" sz="1400" i="1" kern="0">
                <a:latin typeface="+mn-lt"/>
                <a:ea typeface="+mn-ea"/>
                <a:cs typeface="+mn-cs"/>
              </a:rPr>
              <a:t> </a:t>
            </a:r>
            <a:r>
              <a:rPr lang="ru-RU" sz="1400" i="1" kern="0" err="1">
                <a:latin typeface="+mn-lt"/>
                <a:ea typeface="+mn-ea"/>
                <a:cs typeface="+mn-cs"/>
              </a:rPr>
              <a:t>кейінгі</a:t>
            </a:r>
            <a:r>
              <a:rPr lang="ru-RU" sz="1400" i="1" kern="0">
                <a:latin typeface="+mn-lt"/>
                <a:ea typeface="+mn-ea"/>
                <a:cs typeface="+mn-cs"/>
              </a:rPr>
              <a:t> </a:t>
            </a:r>
            <a:r>
              <a:rPr lang="ru-RU" sz="1400" i="1" kern="0" err="1">
                <a:latin typeface="+mn-lt"/>
                <a:ea typeface="+mn-ea"/>
                <a:cs typeface="+mn-cs"/>
              </a:rPr>
              <a:t>білім</a:t>
            </a:r>
            <a:r>
              <a:rPr lang="ru-RU" sz="1400" i="1" kern="0">
                <a:latin typeface="+mn-lt"/>
                <a:ea typeface="+mn-ea"/>
                <a:cs typeface="+mn-cs"/>
              </a:rPr>
              <a:t> беру </a:t>
            </a:r>
            <a:r>
              <a:rPr lang="ru-RU" sz="1400" i="1" kern="0" err="1">
                <a:latin typeface="+mn-lt"/>
                <a:ea typeface="+mn-ea"/>
                <a:cs typeface="+mn-cs"/>
              </a:rPr>
              <a:t>ұйымдарының</a:t>
            </a:r>
            <a:r>
              <a:rPr lang="ru-RU" sz="1400" i="1" kern="0">
                <a:latin typeface="+mn-lt"/>
                <a:ea typeface="+mn-ea"/>
                <a:cs typeface="+mn-cs"/>
              </a:rPr>
              <a:t> </a:t>
            </a:r>
            <a:r>
              <a:rPr lang="ru-RU" sz="1400" i="1" kern="0" err="1">
                <a:latin typeface="+mn-lt"/>
                <a:ea typeface="+mn-ea"/>
                <a:cs typeface="+mn-cs"/>
              </a:rPr>
              <a:t>түлектеріне</a:t>
            </a:r>
            <a:r>
              <a:rPr lang="ru-RU" sz="1400" i="1" kern="0">
                <a:latin typeface="+mn-lt"/>
                <a:ea typeface="+mn-ea"/>
                <a:cs typeface="+mn-cs"/>
              </a:rPr>
              <a:t> </a:t>
            </a:r>
            <a:r>
              <a:rPr lang="ru-RU" sz="1400" b="1" i="1" kern="0">
                <a:latin typeface="+mn-lt"/>
                <a:ea typeface="+mn-ea"/>
                <a:cs typeface="+mn-cs"/>
              </a:rPr>
              <a:t>«педагог-модератор»</a:t>
            </a:r>
            <a:r>
              <a:rPr lang="ru-RU" sz="1400" i="1" kern="0">
                <a:latin typeface="+mn-lt"/>
                <a:ea typeface="+mn-ea"/>
                <a:cs typeface="+mn-cs"/>
              </a:rPr>
              <a:t> </a:t>
            </a:r>
            <a:r>
              <a:rPr lang="ru-RU" sz="1400" i="1" kern="0" err="1">
                <a:latin typeface="+mn-lt"/>
                <a:ea typeface="+mn-ea"/>
                <a:cs typeface="+mn-cs"/>
              </a:rPr>
              <a:t>санаты</a:t>
            </a:r>
            <a:r>
              <a:rPr lang="ru-RU" sz="1400" i="1" kern="0">
                <a:latin typeface="+mn-lt"/>
                <a:ea typeface="+mn-ea"/>
                <a:cs typeface="+mn-cs"/>
              </a:rPr>
              <a:t> </a:t>
            </a:r>
            <a:r>
              <a:rPr lang="ru-RU" sz="1400" i="1" kern="0" err="1">
                <a:latin typeface="+mn-lt"/>
                <a:ea typeface="+mn-ea"/>
                <a:cs typeface="+mn-cs"/>
              </a:rPr>
              <a:t>беріледі</a:t>
            </a:r>
            <a:endParaRPr lang="ru-KZ" sz="1400" kern="0" err="1"/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67" y="3628751"/>
            <a:ext cx="550696" cy="550696"/>
          </a:xfrm>
          <a:prstGeom prst="rect">
            <a:avLst/>
          </a:prstGeom>
        </p:spPr>
      </p:pic>
      <p:sp>
        <p:nvSpPr>
          <p:cNvPr id="39" name="Прямоугольник 38"/>
          <p:cNvSpPr/>
          <p:nvPr/>
        </p:nvSpPr>
        <p:spPr>
          <a:xfrm>
            <a:off x="6317100" y="5582473"/>
            <a:ext cx="4441696" cy="5232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514350" lvl="0" indent="-285750" algn="just">
              <a:buFont typeface="Arial" panose="020B0604020202020204" pitchFamily="34" charset="0"/>
              <a:buChar char="•"/>
              <a:tabLst>
                <a:tab pos="540385" algn="l"/>
                <a:tab pos="3150870" algn="l"/>
              </a:tabLst>
              <a:defRPr/>
            </a:pPr>
            <a:r>
              <a:rPr lang="ru-RU" sz="1400" kern="0" dirty="0"/>
              <a:t>«</a:t>
            </a:r>
            <a:r>
              <a:rPr lang="ru-RU" sz="1400" b="1" kern="0" dirty="0" err="1"/>
              <a:t>Білім</a:t>
            </a:r>
            <a:r>
              <a:rPr lang="ru-RU" sz="1400" b="1" kern="0" dirty="0">
                <a:latin typeface="+mn-lt"/>
                <a:ea typeface="+mn-ea"/>
                <a:cs typeface="+mn-cs"/>
              </a:rPr>
              <a:t> беру </a:t>
            </a:r>
            <a:r>
              <a:rPr lang="ru-RU" sz="1400" b="1" kern="0" dirty="0" err="1">
                <a:latin typeface="+mn-lt"/>
                <a:ea typeface="+mn-ea"/>
                <a:cs typeface="+mn-cs"/>
              </a:rPr>
              <a:t>өзгерістерінің</a:t>
            </a:r>
            <a:r>
              <a:rPr lang="ru-RU" sz="1400" b="1" kern="0" dirty="0">
                <a:latin typeface="+mn-lt"/>
                <a:ea typeface="+mn-ea"/>
                <a:cs typeface="+mn-cs"/>
              </a:rPr>
              <a:t> </a:t>
            </a:r>
            <a:r>
              <a:rPr lang="ru-RU" sz="1400" b="1" kern="0" dirty="0" err="1">
                <a:latin typeface="+mn-lt"/>
                <a:ea typeface="+mn-ea"/>
                <a:cs typeface="+mn-cs"/>
              </a:rPr>
              <a:t>көшбасшылары</a:t>
            </a:r>
            <a:r>
              <a:rPr lang="ru-RU" sz="1400" kern="0" dirty="0">
                <a:latin typeface="+mn-lt"/>
                <a:ea typeface="+mn-ea"/>
                <a:cs typeface="+mn-cs"/>
              </a:rPr>
              <a:t>» кадр </a:t>
            </a:r>
            <a:r>
              <a:rPr lang="ru-RU" sz="1400" kern="0" dirty="0" err="1">
                <a:latin typeface="+mn-lt"/>
                <a:ea typeface="+mn-ea"/>
                <a:cs typeface="+mn-cs"/>
              </a:rPr>
              <a:t>резервіне</a:t>
            </a:r>
            <a:r>
              <a:rPr lang="ru-RU" sz="1400" kern="0" dirty="0">
                <a:latin typeface="+mn-lt"/>
                <a:ea typeface="+mn-ea"/>
                <a:cs typeface="+mn-cs"/>
              </a:rPr>
              <a:t> </a:t>
            </a:r>
            <a:r>
              <a:rPr lang="ru-RU" sz="1400" kern="0" dirty="0" err="1">
                <a:latin typeface="+mn-lt"/>
                <a:ea typeface="+mn-ea"/>
                <a:cs typeface="+mn-cs"/>
              </a:rPr>
              <a:t>кірген</a:t>
            </a:r>
            <a:r>
              <a:rPr lang="ru-RU" sz="1400" kern="0" dirty="0">
                <a:latin typeface="+mn-lt"/>
                <a:ea typeface="+mn-ea"/>
                <a:cs typeface="+mn-cs"/>
              </a:rPr>
              <a:t> </a:t>
            </a:r>
            <a:r>
              <a:rPr lang="ru-RU" sz="1400" kern="0" dirty="0" err="1">
                <a:latin typeface="+mn-lt"/>
                <a:ea typeface="+mn-ea"/>
                <a:cs typeface="+mn-cs"/>
              </a:rPr>
              <a:t>тұлғаларға</a:t>
            </a:r>
            <a:r>
              <a:rPr lang="ru-RU" sz="1400" kern="0" dirty="0">
                <a:latin typeface="+mn-lt"/>
                <a:ea typeface="+mn-ea"/>
                <a:cs typeface="+mn-cs"/>
              </a:rPr>
              <a:t> </a:t>
            </a:r>
            <a:r>
              <a:rPr lang="ru-RU" sz="1400" kern="0" dirty="0" err="1">
                <a:latin typeface="+mn-lt"/>
                <a:ea typeface="+mn-ea"/>
                <a:cs typeface="+mn-cs"/>
              </a:rPr>
              <a:t>беріледі</a:t>
            </a:r>
            <a:endParaRPr lang="ru-RU" sz="1400" b="1" kern="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6869673" y="5144701"/>
            <a:ext cx="45545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algn="just">
              <a:tabLst>
                <a:tab pos="540385" algn="l"/>
                <a:tab pos="3150870" algn="l"/>
              </a:tabLst>
              <a:defRPr/>
            </a:pPr>
            <a:r>
              <a:rPr lang="ru-RU" sz="1600" b="1" kern="0"/>
              <a:t>«Бірінші санатты басшы» санаты</a:t>
            </a: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5630282" y="5581124"/>
            <a:ext cx="6041276" cy="524568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5167" y="4874404"/>
            <a:ext cx="542080" cy="54208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A1F129D-CD5E-C896-900A-98403E49166D}"/>
              </a:ext>
            </a:extLst>
          </p:cNvPr>
          <p:cNvSpPr/>
          <p:nvPr/>
        </p:nvSpPr>
        <p:spPr>
          <a:xfrm>
            <a:off x="1642997" y="5080306"/>
            <a:ext cx="4554544" cy="33855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28600" algn="just">
              <a:tabLst>
                <a:tab pos="540385" algn="l"/>
                <a:tab pos="3150870" algn="l"/>
              </a:tabLst>
              <a:defRPr/>
            </a:pPr>
            <a:r>
              <a:rPr lang="ru-RU" sz="1600" b="1" kern="0" dirty="0"/>
              <a:t>«Педагог-</a:t>
            </a:r>
            <a:r>
              <a:rPr lang="ru-RU" sz="1600" b="1" kern="0" dirty="0" err="1"/>
              <a:t>сарапшы</a:t>
            </a:r>
            <a:r>
              <a:rPr lang="ru-RU" sz="1600" b="1" kern="0" dirty="0"/>
              <a:t>» </a:t>
            </a:r>
            <a:r>
              <a:rPr lang="ru-RU" sz="1600" b="1" kern="0" dirty="0" err="1"/>
              <a:t>санаты</a:t>
            </a:r>
            <a:endParaRPr lang="ru-RU" sz="1600" b="1" kern="0" dirty="0"/>
          </a:p>
        </p:txBody>
      </p:sp>
      <p:sp>
        <p:nvSpPr>
          <p:cNvPr id="32" name="Скругленный прямоугольник 40">
            <a:extLst>
              <a:ext uri="{FF2B5EF4-FFF2-40B4-BE49-F238E27FC236}">
                <a16:creationId xmlns:a16="http://schemas.microsoft.com/office/drawing/2014/main" id="{14081A34-B768-BF40-9D4A-B0DFA62C5101}"/>
              </a:ext>
            </a:extLst>
          </p:cNvPr>
          <p:cNvSpPr/>
          <p:nvPr/>
        </p:nvSpPr>
        <p:spPr>
          <a:xfrm>
            <a:off x="897296" y="5581124"/>
            <a:ext cx="4549474" cy="524568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3D320C3-45B8-AAB2-058C-D6EB8E8ED9BA}"/>
              </a:ext>
            </a:extLst>
          </p:cNvPr>
          <p:cNvSpPr txBox="1"/>
          <p:nvPr/>
        </p:nvSpPr>
        <p:spPr>
          <a:xfrm>
            <a:off x="1397359" y="5582991"/>
            <a:ext cx="3322748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kk-KZ" sz="1400" b="1" dirty="0"/>
              <a:t> </a:t>
            </a:r>
            <a:r>
              <a:rPr lang="kk-KZ" sz="1400" b="1" kern="0" dirty="0"/>
              <a:t>DELTA  сертификаты </a:t>
            </a:r>
            <a:r>
              <a:rPr lang="kk-KZ" sz="1400" kern="0" dirty="0"/>
              <a:t>бар шет тілі педагогтері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538EE168-0C19-F56C-0F4C-2DA44E23965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52" y="4945214"/>
            <a:ext cx="550696" cy="550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1339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24217" y="6274798"/>
            <a:ext cx="2743200" cy="365125"/>
          </a:xfrm>
        </p:spPr>
        <p:txBody>
          <a:bodyPr/>
          <a:lstStyle/>
          <a:p>
            <a:fld id="{BF981522-6DF3-4150-8549-837DEFFD3F1A}" type="slidenum">
              <a:rPr lang="ru-RU" smtClean="0"/>
              <a:t>7</a:t>
            </a:fld>
            <a:endParaRPr lang="ru-RU"/>
          </a:p>
        </p:txBody>
      </p:sp>
      <p:sp>
        <p:nvSpPr>
          <p:cNvPr id="5" name="Прямоугольник 5"/>
          <p:cNvSpPr/>
          <p:nvPr/>
        </p:nvSpPr>
        <p:spPr>
          <a:xfrm>
            <a:off x="-7526" y="171596"/>
            <a:ext cx="889263" cy="548641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/>
          <p:nvPr/>
        </p:nvSpPr>
        <p:spPr>
          <a:xfrm>
            <a:off x="751043" y="251824"/>
            <a:ext cx="9591792" cy="4132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0963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>
              <a:spcBef>
                <a:spcPts val="0"/>
              </a:spcBef>
              <a:defRPr/>
            </a:pPr>
            <a:r>
              <a:rPr lang="ru-RU" sz="1800" b="1">
                <a:cs typeface="Calibri"/>
              </a:rPr>
              <a:t>ПББ ТАПСЫРУСЫЗ, КЕШЕНДІ ТАЛДАМАЛЫҚ ЖАЛПЫЛАУ ҚОРЫТЫНДЫСЫ БОЙЫНША АТТЕСТАТТАУ</a:t>
            </a:r>
          </a:p>
        </p:txBody>
      </p:sp>
      <p:sp>
        <p:nvSpPr>
          <p:cNvPr id="7" name="Прямоугольник 5"/>
          <p:cNvSpPr/>
          <p:nvPr/>
        </p:nvSpPr>
        <p:spPr>
          <a:xfrm>
            <a:off x="10400569" y="171596"/>
            <a:ext cx="1783903" cy="548641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059543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1158403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1261856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21658" y="6457361"/>
            <a:ext cx="10378911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0991654" y="6457361"/>
            <a:ext cx="1222003" cy="0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926970" y="1542617"/>
            <a:ext cx="2441508" cy="1162876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310326" y="1542617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Скругленный прямоугольник 14"/>
          <p:cNvSpPr/>
          <p:nvPr/>
        </p:nvSpPr>
        <p:spPr>
          <a:xfrm>
            <a:off x="3533983" y="1542617"/>
            <a:ext cx="2441508" cy="1162876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3917339" y="1542617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Скругленный прямоугольник 16"/>
          <p:cNvSpPr/>
          <p:nvPr/>
        </p:nvSpPr>
        <p:spPr>
          <a:xfrm>
            <a:off x="6091975" y="1542617"/>
            <a:ext cx="2545804" cy="1511668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6475331" y="1542617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Скругленный прямоугольник 18"/>
          <p:cNvSpPr/>
          <p:nvPr/>
        </p:nvSpPr>
        <p:spPr>
          <a:xfrm>
            <a:off x="8786537" y="1542617"/>
            <a:ext cx="2567444" cy="1511668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9239800" y="1542617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2EF4E531-29F3-44CA-BAA6-9E426958021E}"/>
              </a:ext>
            </a:extLst>
          </p:cNvPr>
          <p:cNvSpPr/>
          <p:nvPr/>
        </p:nvSpPr>
        <p:spPr>
          <a:xfrm>
            <a:off x="835714" y="1573909"/>
            <a:ext cx="2455346" cy="250459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r>
              <a:rPr lang="ru-RU" sz="1400" kern="0" dirty="0"/>
              <a:t>«</a:t>
            </a:r>
            <a:r>
              <a:rPr lang="ru-RU" sz="1400" b="1" kern="0" dirty="0"/>
              <a:t>педагог-модератор»:</a:t>
            </a:r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ағылшын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тілі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: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IELTS-6,5 </a:t>
            </a: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ұпай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немесе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TOEFL-79-84 </a:t>
            </a: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ұпай</a:t>
            </a:r>
            <a:endParaRPr lang="ru-RU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Calibri"/>
              <a:cs typeface="Calibri"/>
            </a:endParaRPr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endParaRPr lang="ru-RU" sz="1400" kern="0" noProof="0" dirty="0"/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endParaRPr kumimoji="0" lang="ru-RU" sz="1400" b="0" i="0" u="none" strike="noStrike" kern="0" cap="none" spc="0" normalizeH="0" baseline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endParaRPr kumimoji="0" lang="ru-RU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Француз: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DELF-B2</a:t>
            </a: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неміс</a:t>
            </a:r>
            <a:endParaRPr lang="ru-RU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Calibri"/>
              <a:cs typeface="Calibri"/>
            </a:endParaRPr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endParaRPr lang="ru-RU" sz="1400" kern="0" dirty="0"/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endParaRPr lang="ru-RU" sz="1400" kern="0" dirty="0"/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endParaRPr kumimoji="0" lang="ru-RU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228600">
              <a:tabLst>
                <a:tab pos="540385" algn="l"/>
                <a:tab pos="3150870" algn="l"/>
              </a:tabLst>
              <a:defRPr/>
            </a:pPr>
            <a:r>
              <a:rPr lang="ru-RU" sz="1400" kern="0" dirty="0"/>
              <a:t> </a:t>
            </a: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тілі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: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GoetheZertifikat-B2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B6443E07-CADA-4E5B-B609-13F43C66E00F}"/>
              </a:ext>
            </a:extLst>
          </p:cNvPr>
          <p:cNvSpPr/>
          <p:nvPr/>
        </p:nvSpPr>
        <p:spPr>
          <a:xfrm>
            <a:off x="3538078" y="1649203"/>
            <a:ext cx="2455346" cy="2429298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«педагог-</a:t>
            </a: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сарапшы</a:t>
            </a:r>
            <a:r>
              <a:rPr lang="ru-RU" sz="1400" b="1" kern="0" dirty="0"/>
              <a:t>»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:</a:t>
            </a:r>
            <a:endParaRPr lang="ru-RU" sz="1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Calibri"/>
              <a:cs typeface="Calibri"/>
            </a:endParaRPr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ағылшын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тілі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: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IELTS-6,5 </a:t>
            </a: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ұпай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немесе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TOEFL-85-93 </a:t>
            </a: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ұпай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endParaRPr lang="ru-RU" sz="1400" kern="0" dirty="0"/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endParaRPr kumimoji="0" lang="ru-RU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Француз: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DELF-B2</a:t>
            </a:r>
            <a:endParaRPr kumimoji="0" lang="kk-KZ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endParaRPr lang="kk-KZ" sz="1400" kern="0" dirty="0"/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endParaRPr kumimoji="0" lang="kk-KZ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endParaRPr lang="kk-KZ" sz="1400" kern="0" dirty="0"/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неміс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тілі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: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GoetheZertifikat-B2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0D989406-BCE3-4512-A082-4E568BF210A2}"/>
              </a:ext>
            </a:extLst>
          </p:cNvPr>
          <p:cNvSpPr/>
          <p:nvPr/>
        </p:nvSpPr>
        <p:spPr>
          <a:xfrm>
            <a:off x="8683316" y="1690115"/>
            <a:ext cx="2578540" cy="2433198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r>
              <a:rPr lang="ru-RU" sz="1400" b="1" kern="0" dirty="0"/>
              <a:t>«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педагог-</a:t>
            </a: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шебер</a:t>
            </a:r>
            <a:r>
              <a:rPr lang="ru-RU" sz="1400" b="1" kern="0" dirty="0"/>
              <a:t>»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: </a:t>
            </a: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ағылшын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тілі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: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IELTS – 7,5 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балл </a:t>
            </a: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немесе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TOEFL IBT – 102-109 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балл,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TKT Modules 1-3 Band 3-4/4; TKT CLIL; TKT YL</a:t>
            </a:r>
            <a:endParaRPr kumimoji="0" lang="kk-KZ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endParaRPr lang="kk-KZ" sz="1400" kern="0" dirty="0"/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endParaRPr lang="kk-KZ" sz="1400" kern="0" dirty="0"/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Француз: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DELF-C1</a:t>
            </a:r>
            <a:endParaRPr kumimoji="0" lang="kk-KZ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endParaRPr lang="kk-KZ" sz="1400" kern="0" dirty="0"/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endParaRPr kumimoji="0" lang="kk-KZ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неміс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: </a:t>
            </a: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GoetheZertifikat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-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С1</a:t>
            </a:r>
            <a:endParaRPr lang="ru-RU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Calibri"/>
              <a:cs typeface="Calibri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0DB2524C-AFB0-4CF7-96B1-5EF5F905454E}"/>
              </a:ext>
            </a:extLst>
          </p:cNvPr>
          <p:cNvSpPr/>
          <p:nvPr/>
        </p:nvSpPr>
        <p:spPr>
          <a:xfrm>
            <a:off x="6030056" y="1542616"/>
            <a:ext cx="2698979" cy="274752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marL="228600" marR="0" lvl="0" indent="0" algn="just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r>
              <a:rPr lang="ru-RU" sz="1400" b="1" kern="0" dirty="0"/>
              <a:t>«педагог-</a:t>
            </a:r>
            <a:r>
              <a:rPr lang="ru-RU" sz="1400" b="1" kern="0" dirty="0" err="1"/>
              <a:t>зерттеуші</a:t>
            </a:r>
            <a:r>
              <a:rPr lang="ru-RU" sz="1400" b="1" kern="0" dirty="0"/>
              <a:t>»: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ағылшын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тілі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: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IELTS – 7 </a:t>
            </a: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ұпай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немесе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TOEFL IBT – 94-101 </a:t>
            </a: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ұпай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,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TKT Modules 1-3 band 3-4/4; TKT CLIL; TKT YL</a:t>
            </a:r>
            <a:endParaRPr kumimoji="0" lang="kk-KZ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228600" marR="0" lvl="0" indent="0" algn="just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endParaRPr lang="kk-KZ" sz="1400" kern="0" dirty="0"/>
          </a:p>
          <a:p>
            <a:pPr marL="228600" marR="0" lvl="0" indent="0" algn="just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endParaRPr lang="kk-KZ" sz="1400" kern="0" dirty="0"/>
          </a:p>
          <a:p>
            <a:pPr marL="228600" marR="0" lvl="0" indent="0" algn="just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Француз: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DELF-C1;</a:t>
            </a:r>
            <a:endParaRPr kumimoji="0" lang="kk-KZ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228600" marR="0" lvl="0" indent="0" algn="just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endParaRPr lang="kk-KZ" sz="1400" kern="0" dirty="0"/>
          </a:p>
          <a:p>
            <a:pPr marL="228600" marR="0" lvl="0" indent="0" algn="just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endParaRPr kumimoji="0" lang="kk-KZ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228600" marR="0" lvl="0" indent="0" algn="just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неміс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: </a:t>
            </a: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GoetheZertifikat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-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С1</a:t>
            </a:r>
            <a:endParaRPr lang="ru-RU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Calibri"/>
              <a:cs typeface="Calibri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680632" y="720237"/>
            <a:ext cx="10378911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2101174" y="1216385"/>
            <a:ext cx="83949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Группа 40"/>
          <p:cNvGrpSpPr/>
          <p:nvPr/>
        </p:nvGrpSpPr>
        <p:grpSpPr>
          <a:xfrm>
            <a:off x="2101174" y="1216385"/>
            <a:ext cx="8404700" cy="178735"/>
            <a:chOff x="2101174" y="1602111"/>
            <a:chExt cx="8404700" cy="275327"/>
          </a:xfrm>
        </p:grpSpPr>
        <p:cxnSp>
          <p:nvCxnSpPr>
            <p:cNvPr id="34" name="Прямая со стрелкой 33"/>
            <p:cNvCxnSpPr/>
            <p:nvPr/>
          </p:nvCxnSpPr>
          <p:spPr>
            <a:xfrm>
              <a:off x="2101174" y="1602111"/>
              <a:ext cx="0" cy="275327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 стрелкой 34"/>
            <p:cNvCxnSpPr/>
            <p:nvPr/>
          </p:nvCxnSpPr>
          <p:spPr>
            <a:xfrm>
              <a:off x="4815192" y="1602111"/>
              <a:ext cx="0" cy="275327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 стрелкой 36"/>
            <p:cNvCxnSpPr/>
            <p:nvPr/>
          </p:nvCxnSpPr>
          <p:spPr>
            <a:xfrm>
              <a:off x="7305473" y="1602111"/>
              <a:ext cx="0" cy="275327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 стрелкой 37"/>
            <p:cNvCxnSpPr/>
            <p:nvPr/>
          </p:nvCxnSpPr>
          <p:spPr>
            <a:xfrm>
              <a:off x="10505874" y="1602111"/>
              <a:ext cx="0" cy="275327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Rounded Rectangle 2"/>
          <p:cNvSpPr/>
          <p:nvPr/>
        </p:nvSpPr>
        <p:spPr>
          <a:xfrm rot="16200000">
            <a:off x="5536129" y="65421"/>
            <a:ext cx="1208695" cy="10427013"/>
          </a:xfrm>
          <a:prstGeom prst="roundRect">
            <a:avLst>
              <a:gd name="adj" fmla="val 18907"/>
            </a:avLst>
          </a:prstGeom>
          <a:solidFill>
            <a:schemeClr val="bg1"/>
          </a:solidFill>
          <a:ln w="28575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813CB29F-51FA-4137-B15E-14FE3A88B6DE}"/>
              </a:ext>
            </a:extLst>
          </p:cNvPr>
          <p:cNvSpPr/>
          <p:nvPr/>
        </p:nvSpPr>
        <p:spPr>
          <a:xfrm>
            <a:off x="1837479" y="4732305"/>
            <a:ext cx="9049350" cy="1036961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228600" marR="0" lvl="0" indent="0" algn="just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Шет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(</a:t>
            </a: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қытай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, </a:t>
            </a: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түрік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, араб </a:t>
            </a: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және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т. б.) </a:t>
            </a: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тілдерінің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педагогтеріне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қызмет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нәтижелерін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кешенді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талдамалық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жалпылау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қорытындысы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бойынша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, ПББ </a:t>
            </a: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рәсімінен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өтпей-ақ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: «педагог-модератор» - В2 </a:t>
            </a: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деңгейі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; «педагог-</a:t>
            </a: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сарапшы</a:t>
            </a:r>
            <a:r>
              <a:rPr lang="ru-RU" sz="1400" b="1" kern="0" dirty="0"/>
              <a:t>»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- С1 </a:t>
            </a: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немесе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С2 </a:t>
            </a: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деңгейі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.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326" y="4901744"/>
            <a:ext cx="615467" cy="615467"/>
          </a:xfrm>
          <a:prstGeom prst="rect">
            <a:avLst/>
          </a:prstGeom>
        </p:spPr>
      </p:pic>
      <p:sp>
        <p:nvSpPr>
          <p:cNvPr id="43" name="Скругленный прямоугольник 42"/>
          <p:cNvSpPr/>
          <p:nvPr/>
        </p:nvSpPr>
        <p:spPr>
          <a:xfrm>
            <a:off x="926970" y="2775881"/>
            <a:ext cx="2441508" cy="503698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926970" y="3371959"/>
            <a:ext cx="2441508" cy="1044692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3538108" y="2775881"/>
            <a:ext cx="2441508" cy="503698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3538108" y="3371959"/>
            <a:ext cx="2441508" cy="1044692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6091975" y="3115998"/>
            <a:ext cx="2545804" cy="534365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6091975" y="3709897"/>
            <a:ext cx="2545804" cy="706754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8786537" y="3106628"/>
            <a:ext cx="2567444" cy="521743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8786537" y="3709897"/>
            <a:ext cx="2567444" cy="706754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07980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078564" y="6274798"/>
            <a:ext cx="2743200" cy="365125"/>
          </a:xfrm>
        </p:spPr>
        <p:txBody>
          <a:bodyPr/>
          <a:lstStyle/>
          <a:p>
            <a:fld id="{BF981522-6DF3-4150-8549-837DEFFD3F1A}" type="slidenum">
              <a:rPr lang="ru-RU" smtClean="0"/>
              <a:t>8</a:t>
            </a:fld>
            <a:endParaRPr lang="ru-RU"/>
          </a:p>
        </p:txBody>
      </p:sp>
      <p:sp>
        <p:nvSpPr>
          <p:cNvPr id="5" name="Прямоугольник 5"/>
          <p:cNvSpPr/>
          <p:nvPr/>
        </p:nvSpPr>
        <p:spPr>
          <a:xfrm>
            <a:off x="0" y="171596"/>
            <a:ext cx="889263" cy="548641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/>
          <p:nvPr/>
        </p:nvSpPr>
        <p:spPr>
          <a:xfrm>
            <a:off x="1004312" y="251824"/>
            <a:ext cx="1799805" cy="4294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0963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k-KZ" sz="2000" b="1">
                <a:cs typeface="Calibri"/>
              </a:rPr>
              <a:t>АТТЕСТАТТАУ</a:t>
            </a:r>
          </a:p>
        </p:txBody>
      </p:sp>
      <p:sp>
        <p:nvSpPr>
          <p:cNvPr id="7" name="Прямоугольник 5"/>
          <p:cNvSpPr/>
          <p:nvPr/>
        </p:nvSpPr>
        <p:spPr>
          <a:xfrm>
            <a:off x="2582944" y="171596"/>
            <a:ext cx="9609055" cy="548641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067069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1165929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1269382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0" y="6457361"/>
            <a:ext cx="10378911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0991654" y="6457361"/>
            <a:ext cx="1222003" cy="0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1860201" y="1047215"/>
            <a:ext cx="9131453" cy="33855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ru-RU" sz="1600" b="1">
                <a:cs typeface="Arial"/>
              </a:rPr>
              <a:t>ПББ КЕЗІНДЕ ТӘРТІП БҰЗҒАНЫ ҮШІН</a:t>
            </a:r>
            <a:r>
              <a:rPr lang="ru-KZ" sz="1600" b="1" kern="0"/>
              <a:t>:</a:t>
            </a:r>
            <a:endParaRPr lang="kk-KZ" sz="1600" b="1" kern="0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889263" y="1559611"/>
            <a:ext cx="10576667" cy="1042187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1003962" y="1499660"/>
            <a:ext cx="10348528" cy="110799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ru-KZ" sz="2400" b="1" dirty="0">
                <a:solidFill>
                  <a:schemeClr val="accent1"/>
                </a:solidFill>
                <a:cs typeface="Arial"/>
              </a:rPr>
              <a:t>ПББ қатысуға шектеу 5 жылдан 1 жылға дейін азайтылды</a:t>
            </a:r>
            <a:endParaRPr lang="ru-RU" sz="2400" b="1" dirty="0">
              <a:solidFill>
                <a:schemeClr val="accent1"/>
              </a:solidFill>
              <a:cs typeface="Arial" panose="020B0604020202020204" pitchFamily="34" charset="0"/>
            </a:endParaRPr>
          </a:p>
          <a:p>
            <a:r>
              <a:rPr lang="ru-RU" sz="1400" i="1" dirty="0" err="1">
                <a:cs typeface="Arial"/>
              </a:rPr>
              <a:t>Бұзушылық</a:t>
            </a:r>
            <a:r>
              <a:rPr lang="ru-RU" sz="1400" i="1" dirty="0">
                <a:cs typeface="Arial"/>
              </a:rPr>
              <a:t> </a:t>
            </a:r>
            <a:r>
              <a:rPr lang="ru-RU" sz="1400" i="1" dirty="0" err="1">
                <a:cs typeface="Arial"/>
              </a:rPr>
              <a:t>қайталанған</a:t>
            </a:r>
            <a:r>
              <a:rPr lang="ru-RU" sz="1400" i="1" dirty="0">
                <a:cs typeface="Arial"/>
              </a:rPr>
              <a:t> </a:t>
            </a:r>
            <a:r>
              <a:rPr lang="ru-RU" sz="1400" i="1" dirty="0" err="1">
                <a:cs typeface="Arial"/>
              </a:rPr>
              <a:t>кезде</a:t>
            </a:r>
            <a:r>
              <a:rPr lang="ru-RU" sz="1400" i="1" dirty="0">
                <a:cs typeface="Arial"/>
              </a:rPr>
              <a:t>: педагог, </a:t>
            </a:r>
            <a:r>
              <a:rPr lang="ru-RU" sz="1400" i="1" dirty="0" err="1">
                <a:cs typeface="Arial"/>
              </a:rPr>
              <a:t>бөлім</a:t>
            </a:r>
            <a:r>
              <a:rPr lang="ru-RU" sz="1400" i="1" dirty="0">
                <a:cs typeface="Arial"/>
              </a:rPr>
              <a:t> </a:t>
            </a:r>
            <a:r>
              <a:rPr lang="ru-RU" sz="1400" i="1" dirty="0" err="1">
                <a:cs typeface="Arial"/>
              </a:rPr>
              <a:t>басшысы</a:t>
            </a:r>
            <a:r>
              <a:rPr lang="ru-RU" sz="1400" i="1" dirty="0">
                <a:cs typeface="Arial"/>
              </a:rPr>
              <a:t> (</a:t>
            </a:r>
            <a:r>
              <a:rPr lang="ru-RU" sz="1400" i="1" dirty="0" err="1">
                <a:cs typeface="Arial"/>
              </a:rPr>
              <a:t>меңгерушісі</a:t>
            </a:r>
            <a:r>
              <a:rPr lang="ru-RU" sz="1400" i="1" dirty="0">
                <a:cs typeface="Arial"/>
              </a:rPr>
              <a:t>), </a:t>
            </a:r>
            <a:r>
              <a:rPr lang="ru-RU" sz="1400" i="1" dirty="0" err="1">
                <a:cs typeface="Arial"/>
              </a:rPr>
              <a:t>әдістемелік</a:t>
            </a:r>
            <a:r>
              <a:rPr lang="ru-RU" sz="1400" i="1" dirty="0">
                <a:cs typeface="Arial"/>
              </a:rPr>
              <a:t> </a:t>
            </a:r>
            <a:r>
              <a:rPr lang="ru-RU" sz="1400" i="1" dirty="0" err="1">
                <a:cs typeface="Arial"/>
              </a:rPr>
              <a:t>кабинеттің</a:t>
            </a:r>
            <a:r>
              <a:rPr lang="ru-RU" sz="1400" i="1" dirty="0">
                <a:cs typeface="Arial"/>
              </a:rPr>
              <a:t> (</a:t>
            </a:r>
            <a:r>
              <a:rPr lang="ru-RU" sz="1400" i="1" dirty="0" err="1">
                <a:cs typeface="Arial"/>
              </a:rPr>
              <a:t>орталықтың</a:t>
            </a:r>
            <a:r>
              <a:rPr lang="ru-RU" sz="1400" i="1" dirty="0">
                <a:cs typeface="Arial"/>
              </a:rPr>
              <a:t>) </a:t>
            </a:r>
            <a:r>
              <a:rPr lang="ru-RU" sz="1400" i="1" dirty="0" err="1">
                <a:cs typeface="Arial"/>
              </a:rPr>
              <a:t>әдіскері</a:t>
            </a:r>
            <a:r>
              <a:rPr lang="ru-RU" sz="1400" i="1" dirty="0">
                <a:cs typeface="Arial"/>
              </a:rPr>
              <a:t> - 5 </a:t>
            </a:r>
            <a:r>
              <a:rPr lang="ru-RU" sz="1400" i="1" dirty="0" err="1">
                <a:cs typeface="Arial"/>
              </a:rPr>
              <a:t>жылға</a:t>
            </a:r>
            <a:r>
              <a:rPr lang="ru-RU" sz="1400" i="1" dirty="0">
                <a:cs typeface="Arial"/>
              </a:rPr>
              <a:t> </a:t>
            </a:r>
            <a:r>
              <a:rPr lang="ru-RU" sz="1400" i="1" dirty="0" err="1">
                <a:cs typeface="Arial"/>
              </a:rPr>
              <a:t>шектетіледі</a:t>
            </a:r>
            <a:r>
              <a:rPr lang="ru-RU" sz="1400" i="1" dirty="0">
                <a:cs typeface="Arial"/>
              </a:rPr>
              <a:t>, </a:t>
            </a:r>
            <a:r>
              <a:rPr lang="ru-RU" sz="1400" i="1" dirty="0" err="1">
                <a:cs typeface="Arial"/>
              </a:rPr>
              <a:t>білім</a:t>
            </a:r>
            <a:r>
              <a:rPr lang="ru-RU" sz="1400" i="1" dirty="0">
                <a:cs typeface="Arial"/>
              </a:rPr>
              <a:t> беру </a:t>
            </a:r>
            <a:r>
              <a:rPr lang="ru-RU" sz="1400" i="1" dirty="0" err="1">
                <a:cs typeface="Arial"/>
              </a:rPr>
              <a:t>ұйымының</a:t>
            </a:r>
            <a:r>
              <a:rPr lang="ru-RU" sz="1400" i="1" dirty="0">
                <a:cs typeface="Arial"/>
              </a:rPr>
              <a:t>, </a:t>
            </a:r>
            <a:r>
              <a:rPr lang="ru-RU" sz="1400" i="1" dirty="0" err="1">
                <a:cs typeface="Arial"/>
              </a:rPr>
              <a:t>әдістемелік</a:t>
            </a:r>
            <a:r>
              <a:rPr lang="ru-RU" sz="1400" i="1" dirty="0">
                <a:cs typeface="Arial"/>
              </a:rPr>
              <a:t> </a:t>
            </a:r>
            <a:r>
              <a:rPr lang="ru-RU" sz="1400" i="1" dirty="0" err="1">
                <a:cs typeface="Arial"/>
              </a:rPr>
              <a:t>кабинеттің</a:t>
            </a:r>
            <a:r>
              <a:rPr lang="ru-RU" sz="1400" i="1" dirty="0">
                <a:cs typeface="Arial"/>
              </a:rPr>
              <a:t> (</a:t>
            </a:r>
            <a:r>
              <a:rPr lang="ru-RU" sz="1400" i="1" dirty="0" err="1">
                <a:cs typeface="Arial"/>
              </a:rPr>
              <a:t>орталықтың</a:t>
            </a:r>
            <a:r>
              <a:rPr lang="ru-RU" sz="1400" i="1" dirty="0">
                <a:cs typeface="Arial"/>
              </a:rPr>
              <a:t>) </a:t>
            </a:r>
            <a:r>
              <a:rPr lang="ru-RU" sz="1400" i="1" dirty="0" err="1">
                <a:cs typeface="Arial"/>
              </a:rPr>
              <a:t>бірінші</a:t>
            </a:r>
            <a:r>
              <a:rPr lang="ru-RU" sz="1400" i="1" dirty="0">
                <a:cs typeface="Arial"/>
              </a:rPr>
              <a:t> </a:t>
            </a:r>
            <a:r>
              <a:rPr lang="ru-RU" sz="1400" i="1" dirty="0" err="1">
                <a:cs typeface="Arial"/>
              </a:rPr>
              <a:t>басшысы</a:t>
            </a:r>
            <a:r>
              <a:rPr lang="ru-RU" sz="1400" i="1" dirty="0">
                <a:cs typeface="Arial"/>
              </a:rPr>
              <a:t> (</a:t>
            </a:r>
            <a:r>
              <a:rPr lang="ru-RU" sz="1400" i="1" dirty="0" err="1">
                <a:cs typeface="Arial"/>
              </a:rPr>
              <a:t>басшының</a:t>
            </a:r>
            <a:r>
              <a:rPr lang="ru-RU" sz="1400" i="1" dirty="0">
                <a:cs typeface="Arial"/>
              </a:rPr>
              <a:t> </a:t>
            </a:r>
            <a:r>
              <a:rPr lang="ru-RU" sz="1400" i="1" dirty="0" err="1">
                <a:cs typeface="Arial"/>
              </a:rPr>
              <a:t>орынбасары</a:t>
            </a:r>
            <a:r>
              <a:rPr lang="ru-RU" sz="1400" i="1" dirty="0">
                <a:cs typeface="Arial"/>
              </a:rPr>
              <a:t>)  – </a:t>
            </a:r>
            <a:r>
              <a:rPr lang="ru-RU" sz="1400" i="1" dirty="0" err="1">
                <a:cs typeface="Arial"/>
              </a:rPr>
              <a:t>үш</a:t>
            </a:r>
            <a:r>
              <a:rPr lang="ru-RU" sz="1400" i="1" dirty="0">
                <a:cs typeface="Arial"/>
              </a:rPr>
              <a:t> </a:t>
            </a:r>
            <a:r>
              <a:rPr lang="ru-RU" sz="1400" i="1" dirty="0" err="1">
                <a:cs typeface="Arial"/>
              </a:rPr>
              <a:t>жылға</a:t>
            </a:r>
            <a:r>
              <a:rPr lang="ru-RU" sz="1400" i="1" dirty="0">
                <a:cs typeface="Arial"/>
              </a:rPr>
              <a:t>.</a:t>
            </a:r>
            <a:endParaRPr lang="ru-RU" sz="1400" i="1" dirty="0">
              <a:solidFill>
                <a:srgbClr val="000000"/>
              </a:solidFill>
              <a:ea typeface="Calibri"/>
              <a:cs typeface="Arial" panose="020B0604020202020204" pitchFamily="34" charset="0"/>
            </a:endParaRP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73" y="919839"/>
            <a:ext cx="550696" cy="550696"/>
          </a:xfrm>
          <a:prstGeom prst="rect">
            <a:avLst/>
          </a:prstGeom>
        </p:spPr>
      </p:pic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EC1CBF46-8E98-4C95-B88E-585F36C7757D}"/>
              </a:ext>
            </a:extLst>
          </p:cNvPr>
          <p:cNvSpPr/>
          <p:nvPr/>
        </p:nvSpPr>
        <p:spPr>
          <a:xfrm>
            <a:off x="6610488" y="3547292"/>
            <a:ext cx="4601160" cy="54138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cs typeface="Arial"/>
              </a:rPr>
              <a:t>Санат беру </a:t>
            </a:r>
            <a:r>
              <a:rPr lang="ru-RU" sz="1400" dirty="0" err="1">
                <a:cs typeface="Arial"/>
              </a:rPr>
              <a:t>кезінде</a:t>
            </a:r>
            <a:r>
              <a:rPr lang="ru-RU" sz="1400" dirty="0">
                <a:cs typeface="Arial"/>
              </a:rPr>
              <a:t> -  </a:t>
            </a:r>
            <a:r>
              <a:rPr lang="ru-RU" sz="1400" b="1" dirty="0">
                <a:cs typeface="Arial"/>
              </a:rPr>
              <a:t>ПББ </a:t>
            </a:r>
            <a:r>
              <a:rPr lang="ru-RU" sz="1400" b="1" dirty="0" err="1">
                <a:cs typeface="Arial"/>
              </a:rPr>
              <a:t>нәтижесінен</a:t>
            </a:r>
            <a:r>
              <a:rPr lang="ru-RU" sz="1400" b="1" dirty="0">
                <a:cs typeface="Arial"/>
              </a:rPr>
              <a:t> </a:t>
            </a:r>
            <a:r>
              <a:rPr lang="ru-RU" sz="1400" b="1" dirty="0" err="1">
                <a:cs typeface="Arial"/>
              </a:rPr>
              <a:t>жоғары</a:t>
            </a:r>
            <a:r>
              <a:rPr lang="ru-RU" sz="1400" b="1" dirty="0">
                <a:cs typeface="Arial"/>
              </a:rPr>
              <a:t> </a:t>
            </a:r>
            <a:r>
              <a:rPr lang="ru-RU" sz="1400" b="1" dirty="0" err="1">
                <a:cs typeface="Arial"/>
              </a:rPr>
              <a:t>емес</a:t>
            </a:r>
            <a:endParaRPr lang="ru-RU" sz="1400" b="1" dirty="0">
              <a:ea typeface="Calibri"/>
              <a:cs typeface="Arial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1860201" y="3033954"/>
            <a:ext cx="9131453" cy="33855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ru-RU" sz="1600" b="1" dirty="0" err="1">
                <a:cs typeface="Arial"/>
              </a:rPr>
              <a:t>Өтініш</a:t>
            </a:r>
            <a:r>
              <a:rPr lang="ru-RU" sz="1600" b="1" dirty="0">
                <a:cs typeface="Arial"/>
              </a:rPr>
              <a:t> </a:t>
            </a:r>
            <a:r>
              <a:rPr lang="ru-RU" sz="1600" b="1" dirty="0" err="1">
                <a:cs typeface="Arial"/>
              </a:rPr>
              <a:t>білдірген</a:t>
            </a:r>
            <a:r>
              <a:rPr lang="ru-RU" sz="1600" b="1" dirty="0">
                <a:cs typeface="Arial"/>
              </a:rPr>
              <a:t> </a:t>
            </a:r>
            <a:r>
              <a:rPr lang="ru-RU" sz="1600" b="1" dirty="0" err="1">
                <a:cs typeface="Arial"/>
              </a:rPr>
              <a:t>санатқа</a:t>
            </a:r>
            <a:r>
              <a:rPr lang="ru-RU" sz="1600" b="1" dirty="0">
                <a:cs typeface="Arial"/>
              </a:rPr>
              <a:t> ПББ </a:t>
            </a:r>
            <a:r>
              <a:rPr lang="ru-RU" sz="1600" b="1" dirty="0" err="1">
                <a:cs typeface="Arial"/>
              </a:rPr>
              <a:t>шектік</a:t>
            </a:r>
            <a:r>
              <a:rPr lang="ru-RU" sz="1600" b="1" dirty="0">
                <a:cs typeface="Arial"/>
              </a:rPr>
              <a:t> </a:t>
            </a:r>
            <a:r>
              <a:rPr lang="ru-RU" sz="1600" b="1" dirty="0" err="1">
                <a:cs typeface="Arial"/>
              </a:rPr>
              <a:t>деңгей</a:t>
            </a:r>
            <a:r>
              <a:rPr lang="ru-RU" sz="1600" b="1" dirty="0">
                <a:cs typeface="Arial"/>
              </a:rPr>
              <a:t> </a:t>
            </a:r>
            <a:r>
              <a:rPr lang="ru-RU" sz="1600" b="1" dirty="0" err="1">
                <a:cs typeface="Arial"/>
              </a:rPr>
              <a:t>жетпеген</a:t>
            </a:r>
            <a:r>
              <a:rPr lang="ru-RU" sz="1600" b="1" dirty="0">
                <a:cs typeface="Arial"/>
              </a:rPr>
              <a:t> </a:t>
            </a:r>
            <a:r>
              <a:rPr lang="ru-RU" sz="1600" b="1" dirty="0" err="1">
                <a:cs typeface="Arial"/>
              </a:rPr>
              <a:t>жағдайда</a:t>
            </a:r>
            <a:r>
              <a:rPr lang="ru-RU" sz="1600" b="1" dirty="0">
                <a:cs typeface="Arial"/>
              </a:rPr>
              <a:t>: </a:t>
            </a:r>
            <a:endParaRPr lang="ru-RU" sz="1600" dirty="0">
              <a:cs typeface="Arial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876900" y="3601042"/>
            <a:ext cx="5278803" cy="459355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6315958" y="3601042"/>
            <a:ext cx="5279411" cy="459355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1174168" y="3671916"/>
            <a:ext cx="4914398" cy="30777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err="1">
                <a:cs typeface="Arial"/>
              </a:rPr>
              <a:t>Растау</a:t>
            </a:r>
            <a:r>
              <a:rPr lang="ru-RU" sz="1400" dirty="0">
                <a:cs typeface="Arial"/>
              </a:rPr>
              <a:t> </a:t>
            </a:r>
            <a:r>
              <a:rPr lang="ru-RU" sz="1400" err="1">
                <a:cs typeface="Arial"/>
              </a:rPr>
              <a:t>кезінде</a:t>
            </a:r>
            <a:r>
              <a:rPr lang="ru-RU" sz="1400" dirty="0">
                <a:cs typeface="Arial"/>
              </a:rPr>
              <a:t> - </a:t>
            </a:r>
            <a:r>
              <a:rPr lang="ru-RU" sz="1400" b="1" err="1">
                <a:cs typeface="Arial"/>
              </a:rPr>
              <a:t>бір</a:t>
            </a:r>
            <a:r>
              <a:rPr lang="ru-RU" sz="1400" b="1" dirty="0">
                <a:cs typeface="Arial"/>
              </a:rPr>
              <a:t> </a:t>
            </a:r>
            <a:r>
              <a:rPr lang="ru-RU" sz="1400" b="1" err="1">
                <a:cs typeface="Arial"/>
              </a:rPr>
              <a:t>санат</a:t>
            </a:r>
            <a:r>
              <a:rPr lang="ru-RU" sz="1400" b="1" dirty="0">
                <a:cs typeface="Arial"/>
              </a:rPr>
              <a:t> </a:t>
            </a:r>
            <a:r>
              <a:rPr lang="ru-RU" sz="1400" b="1" err="1">
                <a:cs typeface="Arial"/>
              </a:rPr>
              <a:t>төмен</a:t>
            </a:r>
            <a:r>
              <a:rPr lang="ru-RU" sz="1400" dirty="0">
                <a:cs typeface="Arial"/>
              </a:rPr>
              <a:t> </a:t>
            </a:r>
            <a:r>
              <a:rPr lang="ru-RU" sz="1400" err="1">
                <a:cs typeface="Arial"/>
              </a:rPr>
              <a:t>беріледі</a:t>
            </a:r>
            <a:endParaRPr lang="ru-RU" sz="1400">
              <a:ea typeface="Calibri"/>
              <a:cs typeface="Arial"/>
            </a:endParaRPr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73" y="2915014"/>
            <a:ext cx="550696" cy="550696"/>
          </a:xfrm>
          <a:prstGeom prst="rect">
            <a:avLst/>
          </a:prstGeom>
        </p:spPr>
      </p:pic>
      <p:sp>
        <p:nvSpPr>
          <p:cNvPr id="41" name="Прямоугольник 40"/>
          <p:cNvSpPr/>
          <p:nvPr/>
        </p:nvSpPr>
        <p:spPr>
          <a:xfrm>
            <a:off x="1860201" y="4382477"/>
            <a:ext cx="9664818" cy="33855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ru-RU" sz="1600" b="1">
                <a:cs typeface="Arial"/>
              </a:rPr>
              <a:t>ПББ </a:t>
            </a:r>
            <a:r>
              <a:rPr lang="ru-RU" sz="1600" b="1" err="1">
                <a:cs typeface="Arial"/>
              </a:rPr>
              <a:t>нәтижесі</a:t>
            </a:r>
            <a:r>
              <a:rPr lang="ru-RU" sz="1600" b="1">
                <a:cs typeface="Arial"/>
              </a:rPr>
              <a:t> </a:t>
            </a:r>
            <a:r>
              <a:rPr lang="ru-RU" sz="1600" b="1" err="1">
                <a:cs typeface="Arial"/>
              </a:rPr>
              <a:t>оң</a:t>
            </a:r>
            <a:r>
              <a:rPr lang="ru-RU" sz="1600" b="1">
                <a:cs typeface="Arial"/>
              </a:rPr>
              <a:t> </a:t>
            </a:r>
            <a:r>
              <a:rPr lang="ru-RU" sz="1600" b="1" err="1">
                <a:cs typeface="Arial"/>
              </a:rPr>
              <a:t>болып</a:t>
            </a:r>
            <a:r>
              <a:rPr lang="ru-RU" sz="1600" b="1">
                <a:cs typeface="Arial"/>
              </a:rPr>
              <a:t> </a:t>
            </a:r>
            <a:r>
              <a:rPr lang="ru-RU" sz="1600" b="1" err="1">
                <a:cs typeface="Arial"/>
              </a:rPr>
              <a:t>саналатын</a:t>
            </a:r>
            <a:r>
              <a:rPr lang="ru-RU" sz="1600" b="1">
                <a:cs typeface="Arial"/>
              </a:rPr>
              <a:t> </a:t>
            </a:r>
            <a:r>
              <a:rPr lang="ru-RU" sz="1600" b="1" err="1">
                <a:cs typeface="Arial"/>
              </a:rPr>
              <a:t>жағдай</a:t>
            </a:r>
            <a:r>
              <a:rPr lang="ru-RU" sz="1600" b="1">
                <a:cs typeface="Arial"/>
              </a:rPr>
              <a:t>: </a:t>
            </a:r>
            <a:r>
              <a:rPr lang="ru-RU" sz="1600" b="1" err="1">
                <a:cs typeface="Arial"/>
              </a:rPr>
              <a:t>барлық</a:t>
            </a:r>
            <a:r>
              <a:rPr lang="ru-RU" sz="1600" b="1">
                <a:cs typeface="Arial"/>
              </a:rPr>
              <a:t> </a:t>
            </a:r>
            <a:r>
              <a:rPr lang="ru-RU" sz="1600" b="1" err="1">
                <a:cs typeface="Arial"/>
              </a:rPr>
              <a:t>лауазымдағы</a:t>
            </a:r>
            <a:r>
              <a:rPr lang="ru-RU" sz="1600" b="1">
                <a:cs typeface="Arial"/>
              </a:rPr>
              <a:t> </a:t>
            </a:r>
            <a:r>
              <a:rPr lang="ru-RU" sz="1600" b="1" err="1">
                <a:cs typeface="Arial"/>
              </a:rPr>
              <a:t>педагогтер</a:t>
            </a:r>
            <a:r>
              <a:rPr lang="ru-RU" sz="1600" b="1">
                <a:cs typeface="Arial"/>
              </a:rPr>
              <a:t>, </a:t>
            </a:r>
            <a:r>
              <a:rPr lang="ru-RU" sz="1600" b="1" err="1">
                <a:cs typeface="Arial"/>
              </a:rPr>
              <a:t>әдіскерлер</a:t>
            </a:r>
            <a:r>
              <a:rPr lang="ru-RU" sz="1600" b="1">
                <a:cs typeface="Arial"/>
              </a:rPr>
              <a:t> </a:t>
            </a:r>
            <a:r>
              <a:rPr lang="ru-RU" sz="1600" b="1" err="1">
                <a:cs typeface="Arial"/>
              </a:rPr>
              <a:t>үшін</a:t>
            </a:r>
            <a:r>
              <a:rPr lang="ru-RU" sz="1600" b="1">
                <a:cs typeface="Arial"/>
              </a:rPr>
              <a:t>:</a:t>
            </a:r>
            <a:endParaRPr lang="ru-RU" sz="1600">
              <a:cs typeface="Arial"/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876900" y="4940813"/>
            <a:ext cx="1074449" cy="1133072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EC1CBF46-8E98-4C95-B88E-585F36C7757D}"/>
              </a:ext>
            </a:extLst>
          </p:cNvPr>
          <p:cNvSpPr/>
          <p:nvPr/>
        </p:nvSpPr>
        <p:spPr>
          <a:xfrm>
            <a:off x="876901" y="5173625"/>
            <a:ext cx="1074448" cy="54138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ru-RU" sz="1400" dirty="0">
                <a:cs typeface="Arial"/>
              </a:rPr>
              <a:t>«педагог» - </a:t>
            </a:r>
            <a:r>
              <a:rPr lang="ru-RU" sz="2800" b="1" dirty="0">
                <a:solidFill>
                  <a:schemeClr val="accent1"/>
                </a:solidFill>
                <a:cs typeface="Arial"/>
              </a:rPr>
              <a:t>50%</a:t>
            </a: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2083532" y="4940813"/>
            <a:ext cx="1932286" cy="1133072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EC1CBF46-8E98-4C95-B88E-585F36C7757D}"/>
              </a:ext>
            </a:extLst>
          </p:cNvPr>
          <p:cNvSpPr/>
          <p:nvPr/>
        </p:nvSpPr>
        <p:spPr>
          <a:xfrm>
            <a:off x="2083531" y="5173625"/>
            <a:ext cx="1932287" cy="54138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kk-KZ" sz="1400" dirty="0">
                <a:cs typeface="Arial"/>
              </a:rPr>
              <a:t>«педагог-модератор» </a:t>
            </a:r>
            <a:r>
              <a:rPr lang="ru-RU" sz="1400" dirty="0">
                <a:cs typeface="Arial"/>
              </a:rPr>
              <a:t>- </a:t>
            </a:r>
            <a:r>
              <a:rPr lang="ru-RU" sz="2800" b="1" dirty="0">
                <a:solidFill>
                  <a:schemeClr val="accent1"/>
                </a:solidFill>
                <a:cs typeface="Arial"/>
              </a:rPr>
              <a:t>60%</a:t>
            </a:r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4138574" y="4940813"/>
            <a:ext cx="1649483" cy="1133072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EC1CBF46-8E98-4C95-B88E-585F36C7757D}"/>
              </a:ext>
            </a:extLst>
          </p:cNvPr>
          <p:cNvSpPr/>
          <p:nvPr/>
        </p:nvSpPr>
        <p:spPr>
          <a:xfrm>
            <a:off x="3997172" y="5173625"/>
            <a:ext cx="1932287" cy="54138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algn="ctr"/>
            <a:r>
              <a:rPr lang="kk-KZ" sz="1400" dirty="0">
                <a:cs typeface="Arial"/>
              </a:rPr>
              <a:t>«педагог-сарапшы"</a:t>
            </a:r>
            <a:r>
              <a:rPr lang="ru-RU" sz="1400" dirty="0">
                <a:cs typeface="Arial"/>
              </a:rPr>
              <a:t> </a:t>
            </a:r>
            <a:r>
              <a:rPr lang="ru-RU" sz="2800" b="1" dirty="0">
                <a:solidFill>
                  <a:schemeClr val="accent1"/>
                </a:solidFill>
                <a:cs typeface="Arial"/>
              </a:rPr>
              <a:t>70%</a:t>
            </a: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5878399" y="4940813"/>
            <a:ext cx="2111398" cy="1133072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EC1CBF46-8E98-4C95-B88E-585F36C7757D}"/>
              </a:ext>
            </a:extLst>
          </p:cNvPr>
          <p:cNvSpPr/>
          <p:nvPr/>
        </p:nvSpPr>
        <p:spPr>
          <a:xfrm>
            <a:off x="5806911" y="5173625"/>
            <a:ext cx="2252800" cy="54138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algn="ctr"/>
            <a:r>
              <a:rPr lang="kk-KZ" sz="1400" dirty="0">
                <a:cs typeface="Arial"/>
              </a:rPr>
              <a:t>«педагог-зерттеуші» </a:t>
            </a:r>
            <a:r>
              <a:rPr lang="ru-RU" sz="1400" dirty="0">
                <a:cs typeface="Arial"/>
              </a:rPr>
              <a:t>- </a:t>
            </a:r>
            <a:r>
              <a:rPr lang="ru-RU" sz="2800" b="1" dirty="0">
                <a:solidFill>
                  <a:schemeClr val="accent1"/>
                </a:solidFill>
                <a:cs typeface="Arial"/>
              </a:rPr>
              <a:t>80%</a:t>
            </a: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8078565" y="4940813"/>
            <a:ext cx="1630630" cy="1133072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EC1CBF46-8E98-4C95-B88E-585F36C7757D}"/>
              </a:ext>
            </a:extLst>
          </p:cNvPr>
          <p:cNvSpPr/>
          <p:nvPr/>
        </p:nvSpPr>
        <p:spPr>
          <a:xfrm>
            <a:off x="8078564" y="5173625"/>
            <a:ext cx="1630630" cy="54138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algn="ctr"/>
            <a:r>
              <a:rPr lang="kk-KZ" sz="1400" dirty="0">
                <a:cs typeface="Arial"/>
              </a:rPr>
              <a:t>«педагог-шебер» </a:t>
            </a:r>
            <a:r>
              <a:rPr lang="ru-RU" sz="1400" dirty="0">
                <a:cs typeface="Arial"/>
              </a:rPr>
              <a:t>- </a:t>
            </a:r>
            <a:r>
              <a:rPr lang="ru-RU" sz="2800" b="1" dirty="0">
                <a:solidFill>
                  <a:schemeClr val="accent1"/>
                </a:solidFill>
                <a:cs typeface="Arial"/>
              </a:rPr>
              <a:t>90%</a:t>
            </a: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9797961" y="4940813"/>
            <a:ext cx="1797407" cy="1133072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EC1CBF46-8E98-4C95-B88E-585F36C7757D}"/>
              </a:ext>
            </a:extLst>
          </p:cNvPr>
          <p:cNvSpPr/>
          <p:nvPr/>
        </p:nvSpPr>
        <p:spPr>
          <a:xfrm>
            <a:off x="9797961" y="5313290"/>
            <a:ext cx="1727058" cy="54138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algn="ctr"/>
            <a:r>
              <a:rPr lang="kk-KZ" sz="1400" dirty="0">
                <a:cs typeface="Arial"/>
              </a:rPr>
              <a:t>Басышалар мен орынбасарлары </a:t>
            </a:r>
            <a:r>
              <a:rPr lang="ru-RU" sz="1400" dirty="0">
                <a:cs typeface="Arial"/>
              </a:rPr>
              <a:t>– </a:t>
            </a:r>
          </a:p>
          <a:p>
            <a:pPr algn="ctr"/>
            <a:r>
              <a:rPr lang="ru-RU" sz="2800" b="1" dirty="0">
                <a:solidFill>
                  <a:schemeClr val="accent1"/>
                </a:solidFill>
                <a:cs typeface="Arial"/>
              </a:rPr>
              <a:t>70%</a:t>
            </a:r>
          </a:p>
        </p:txBody>
      </p:sp>
      <p:pic>
        <p:nvPicPr>
          <p:cNvPr id="57" name="Рисунок 5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2233" y="4283314"/>
            <a:ext cx="549935" cy="549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0707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01552" y="6259246"/>
            <a:ext cx="2743200" cy="365125"/>
          </a:xfrm>
        </p:spPr>
        <p:txBody>
          <a:bodyPr/>
          <a:lstStyle/>
          <a:p>
            <a:fld id="{BF981522-6DF3-4150-8549-837DEFFD3F1A}" type="slidenum">
              <a:rPr lang="ru-RU" smtClean="0"/>
              <a:t>9</a:t>
            </a:fld>
            <a:endParaRPr lang="ru-RU"/>
          </a:p>
        </p:txBody>
      </p:sp>
      <p:sp>
        <p:nvSpPr>
          <p:cNvPr id="5" name="Прямоугольник 5"/>
          <p:cNvSpPr/>
          <p:nvPr/>
        </p:nvSpPr>
        <p:spPr>
          <a:xfrm>
            <a:off x="0" y="171596"/>
            <a:ext cx="889263" cy="548641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/>
          <p:nvPr/>
        </p:nvSpPr>
        <p:spPr>
          <a:xfrm>
            <a:off x="840287" y="251824"/>
            <a:ext cx="1990930" cy="4294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0963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2000" b="1">
                <a:cs typeface="Calibri"/>
              </a:rPr>
              <a:t>АТТЕСТАТТАУ</a:t>
            </a:r>
          </a:p>
        </p:txBody>
      </p:sp>
      <p:sp>
        <p:nvSpPr>
          <p:cNvPr id="7" name="Прямоугольник 5"/>
          <p:cNvSpPr/>
          <p:nvPr/>
        </p:nvSpPr>
        <p:spPr>
          <a:xfrm>
            <a:off x="2677212" y="171596"/>
            <a:ext cx="9514787" cy="548641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067069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1165929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1269382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0" y="6457361"/>
            <a:ext cx="10378911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0991654" y="6457361"/>
            <a:ext cx="1222003" cy="0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926970" y="1283296"/>
            <a:ext cx="2441508" cy="4516891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607323" y="1283296"/>
            <a:ext cx="2441508" cy="4516891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287676" y="1283296"/>
            <a:ext cx="2441508" cy="4516891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930396" y="1283296"/>
            <a:ext cx="2441508" cy="4516891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310326" y="1283296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3965715" y="1283296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6631325" y="1283296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9294829" y="1283296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310326" y="5800187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965715" y="5800187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6631325" y="5800187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9294829" y="5800187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Рисунок 2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809" y="1739460"/>
            <a:ext cx="609858" cy="609858"/>
          </a:xfrm>
          <a:prstGeom prst="rect">
            <a:avLst/>
          </a:prstGeom>
        </p:spPr>
      </p:pic>
      <p:sp>
        <p:nvSpPr>
          <p:cNvPr id="33" name="Прямоугольник 32"/>
          <p:cNvSpPr/>
          <p:nvPr/>
        </p:nvSpPr>
        <p:spPr>
          <a:xfrm>
            <a:off x="967617" y="2612777"/>
            <a:ext cx="2312911" cy="230832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ru-RU" sz="1600" b="1" dirty="0">
                <a:cs typeface="Arial" panose="020B0604020202020204" pitchFamily="34" charset="0"/>
              </a:rPr>
              <a:t>ПББ </a:t>
            </a:r>
            <a:r>
              <a:rPr lang="ru-RU" sz="1600" b="1" dirty="0" err="1">
                <a:cs typeface="Arial" panose="020B0604020202020204" pitchFamily="34" charset="0"/>
              </a:rPr>
              <a:t>тесті</a:t>
            </a:r>
            <a:r>
              <a:rPr lang="ru-RU" sz="1600" b="1" dirty="0">
                <a:cs typeface="Arial" panose="020B0604020202020204" pitchFamily="34" charset="0"/>
              </a:rPr>
              <a:t>  </a:t>
            </a:r>
          </a:p>
          <a:p>
            <a:pPr algn="ctr"/>
            <a:endParaRPr lang="ru-RU" sz="1600" b="1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err="1">
                <a:cs typeface="Arial" panose="020B0604020202020204" pitchFamily="34" charset="0"/>
              </a:rPr>
              <a:t>Пәндік</a:t>
            </a:r>
            <a:r>
              <a:rPr lang="ru-RU" sz="1600" b="1" dirty="0">
                <a:cs typeface="Arial" panose="020B0604020202020204" pitchFamily="34" charset="0"/>
              </a:rPr>
              <a:t> </a:t>
            </a:r>
            <a:r>
              <a:rPr lang="ru-RU" sz="1600" b="1" dirty="0" err="1">
                <a:cs typeface="Arial" panose="020B0604020202020204" pitchFamily="34" charset="0"/>
              </a:rPr>
              <a:t>білім</a:t>
            </a:r>
            <a:r>
              <a:rPr lang="ru-RU" sz="1600" b="1" dirty="0">
                <a:cs typeface="Arial" panose="020B0604020202020204" pitchFamily="34" charset="0"/>
              </a:rPr>
              <a:t> - </a:t>
            </a:r>
            <a:r>
              <a:rPr lang="ru-RU" sz="1600" dirty="0">
                <a:cs typeface="Arial" panose="020B0604020202020204" pitchFamily="34" charset="0"/>
              </a:rPr>
              <a:t>50 </a:t>
            </a:r>
            <a:r>
              <a:rPr lang="ru-RU" sz="1600" dirty="0" err="1">
                <a:cs typeface="Arial" panose="020B0604020202020204" pitchFamily="34" charset="0"/>
              </a:rPr>
              <a:t>тапсырма</a:t>
            </a:r>
            <a:r>
              <a:rPr lang="ru-RU" sz="1600" dirty="0"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b="1" dirty="0">
              <a:cs typeface="Arial" panose="020B0604020202020204" pitchFamily="34" charset="0"/>
            </a:endParaRPr>
          </a:p>
          <a:p>
            <a:pPr marL="285750" lvl="2" indent="-285750">
              <a:buFont typeface="Arial" panose="020B0604020202020204" pitchFamily="34" charset="0"/>
              <a:buChar char="•"/>
              <a:tabLst>
                <a:tab pos="3150870" algn="l"/>
              </a:tabLst>
            </a:pPr>
            <a:r>
              <a:rPr lang="ru-RU" sz="1600" dirty="0" err="1">
                <a:solidFill>
                  <a:prstClr val="black"/>
                </a:solidFill>
                <a:cs typeface="Arial"/>
              </a:rPr>
              <a:t>Мүмкіндігі</a:t>
            </a:r>
            <a:r>
              <a:rPr lang="ru-RU" sz="1600" dirty="0">
                <a:solidFill>
                  <a:prstClr val="black"/>
                </a:solidFill>
                <a:cs typeface="Arial"/>
              </a:rPr>
              <a:t> </a:t>
            </a:r>
            <a:r>
              <a:rPr lang="ru-RU" sz="1600" dirty="0" err="1">
                <a:solidFill>
                  <a:prstClr val="black"/>
                </a:solidFill>
                <a:cs typeface="Arial"/>
              </a:rPr>
              <a:t>шектеулі</a:t>
            </a:r>
            <a:r>
              <a:rPr lang="ru-RU" sz="1600" dirty="0">
                <a:solidFill>
                  <a:prstClr val="black"/>
                </a:solidFill>
                <a:cs typeface="Arial"/>
              </a:rPr>
              <a:t> </a:t>
            </a:r>
            <a:r>
              <a:rPr lang="ru-RU" sz="1600" dirty="0" err="1">
                <a:solidFill>
                  <a:prstClr val="black"/>
                </a:solidFill>
                <a:cs typeface="Arial"/>
              </a:rPr>
              <a:t>тұлғалар</a:t>
            </a:r>
            <a:r>
              <a:rPr lang="ru-RU" sz="1600" dirty="0">
                <a:solidFill>
                  <a:prstClr val="black"/>
                </a:solidFill>
                <a:cs typeface="Arial"/>
              </a:rPr>
              <a:t> </a:t>
            </a:r>
            <a:r>
              <a:rPr lang="ru-RU" sz="1600" b="1" dirty="0">
                <a:solidFill>
                  <a:prstClr val="black"/>
                </a:solidFill>
                <a:cs typeface="Arial"/>
              </a:rPr>
              <a:t> - </a:t>
            </a:r>
            <a:r>
              <a:rPr lang="ru-RU" sz="1600" dirty="0" err="1">
                <a:solidFill>
                  <a:prstClr val="black"/>
                </a:solidFill>
                <a:cs typeface="Arial"/>
              </a:rPr>
              <a:t>қосымша</a:t>
            </a:r>
            <a:r>
              <a:rPr lang="ru-RU" sz="1600" dirty="0">
                <a:solidFill>
                  <a:prstClr val="black"/>
                </a:solidFill>
                <a:cs typeface="Arial"/>
              </a:rPr>
              <a:t> </a:t>
            </a:r>
            <a:r>
              <a:rPr lang="ru-RU" sz="1600" b="1" dirty="0">
                <a:solidFill>
                  <a:prstClr val="black"/>
                </a:solidFill>
                <a:cs typeface="Arial"/>
              </a:rPr>
              <a:t>40 минут  </a:t>
            </a:r>
            <a:r>
              <a:rPr lang="ru-RU" sz="1600" dirty="0" err="1">
                <a:solidFill>
                  <a:prstClr val="black"/>
                </a:solidFill>
                <a:cs typeface="Arial"/>
              </a:rPr>
              <a:t>берілед</a:t>
            </a:r>
            <a:r>
              <a:rPr lang="ru-RU" sz="1600" b="1" dirty="0" err="1">
                <a:solidFill>
                  <a:prstClr val="black"/>
                </a:solidFill>
                <a:cs typeface="Arial"/>
              </a:rPr>
              <a:t>і</a:t>
            </a:r>
            <a:endParaRPr lang="ru-RU" sz="1600" b="1" dirty="0">
              <a:solidFill>
                <a:prstClr val="black"/>
              </a:solidFill>
              <a:ea typeface="Calibri"/>
              <a:cs typeface="Arial" panose="020B0604020202020204" pitchFamily="34" charset="0"/>
            </a:endParaRPr>
          </a:p>
          <a:p>
            <a:pPr algn="ctr"/>
            <a:endParaRPr lang="ru-RU" sz="1600" b="1" dirty="0"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31AE81C-326B-4899-A990-0FA179F1F810}"/>
              </a:ext>
            </a:extLst>
          </p:cNvPr>
          <p:cNvSpPr txBox="1"/>
          <p:nvPr/>
        </p:nvSpPr>
        <p:spPr>
          <a:xfrm>
            <a:off x="3752947" y="2399362"/>
            <a:ext cx="2150260" cy="329320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>
            <a:defPPr>
              <a:defRPr lang="ru-RU"/>
            </a:defPPr>
            <a:lvl1pPr algn="ctr">
              <a:defRPr sz="2000">
                <a:latin typeface="+mj-lt"/>
              </a:defRPr>
            </a:lvl1pPr>
          </a:lstStyle>
          <a:p>
            <a:pPr indent="450215" algn="just">
              <a:spcAft>
                <a:spcPts val="0"/>
              </a:spcAft>
              <a:tabLst>
                <a:tab pos="1965960" algn="l"/>
              </a:tabLst>
            </a:pPr>
            <a:r>
              <a:rPr lang="kk-KZ" sz="1600" dirty="0">
                <a:latin typeface="+mn-lt"/>
                <a:ea typeface="Calibri Light" panose="020F0302020204030204"/>
                <a:cs typeface="Arial"/>
              </a:rPr>
              <a:t>Санатты  растау кезінде бейіні бойынша </a:t>
            </a:r>
            <a:r>
              <a:rPr lang="kk-KZ" sz="1600" b="1" dirty="0">
                <a:latin typeface="+mn-lt"/>
                <a:ea typeface="Calibri Light" panose="020F0302020204030204"/>
                <a:cs typeface="Arial"/>
              </a:rPr>
              <a:t>30 және одан да көп жыл </a:t>
            </a:r>
            <a:r>
              <a:rPr lang="kk-KZ" sz="1600" dirty="0">
                <a:latin typeface="+mn-lt"/>
                <a:ea typeface="Calibri Light" panose="020F0302020204030204"/>
                <a:cs typeface="Arial"/>
              </a:rPr>
              <a:t>педагогикалық өтілі бар педагогтер, соның ішінде </a:t>
            </a:r>
            <a:r>
              <a:rPr lang="kk-KZ" sz="1600" dirty="0">
                <a:latin typeface="Times New Roman" panose="02020603050405020304" pitchFamily="18" charset="0"/>
                <a:ea typeface="Arial" panose="020B0604020202020204" pitchFamily="34" charset="0"/>
              </a:rPr>
              <a:t>ескі жүйе бойынша </a:t>
            </a:r>
            <a:r>
              <a:rPr lang="kk-KZ" sz="1600" b="1" dirty="0">
                <a:latin typeface="Times New Roman" panose="02020603050405020304" pitchFamily="18" charset="0"/>
                <a:ea typeface="Arial" panose="020B0604020202020204" pitchFamily="34" charset="0"/>
              </a:rPr>
              <a:t>«бірінші», «жоғары» </a:t>
            </a:r>
            <a:r>
              <a:rPr lang="kk-KZ" sz="1600" dirty="0">
                <a:latin typeface="Times New Roman" panose="02020603050405020304" pitchFamily="18" charset="0"/>
                <a:ea typeface="Arial" panose="020B0604020202020204" pitchFamily="34" charset="0"/>
              </a:rPr>
              <a:t>санаттан </a:t>
            </a:r>
            <a:r>
              <a:rPr lang="kk-KZ" sz="1600" b="1" dirty="0">
                <a:latin typeface="Times New Roman" panose="02020603050405020304" pitchFamily="18" charset="0"/>
                <a:ea typeface="Arial" panose="020B0604020202020204" pitchFamily="34" charset="0"/>
              </a:rPr>
              <a:t>«педагог-модератор»</a:t>
            </a:r>
            <a:r>
              <a:rPr lang="kk-KZ" sz="1600" dirty="0">
                <a:latin typeface="Times New Roman" panose="02020603050405020304" pitchFamily="18" charset="0"/>
                <a:ea typeface="Arial" panose="020B0604020202020204" pitchFamily="34" charset="0"/>
              </a:rPr>
              <a:t> санатына ауысқан кезде</a:t>
            </a:r>
            <a:endParaRPr lang="ru-RU" sz="1600" i="1" dirty="0">
              <a:latin typeface="+mn-lt"/>
              <a:ea typeface="Calibri" panose="020F0502020204030204"/>
              <a:cs typeface="Arial"/>
            </a:endParaRPr>
          </a:p>
          <a:p>
            <a:r>
              <a:rPr lang="kk-KZ" sz="1600" b="1" dirty="0">
                <a:latin typeface="+mn-lt"/>
                <a:ea typeface="Calibri Light"/>
                <a:cs typeface="Arial"/>
              </a:rPr>
              <a:t>ПББ-дан босатылады</a:t>
            </a:r>
            <a:endParaRPr lang="kk-KZ" sz="1600" b="1" dirty="0">
              <a:latin typeface="+mn-lt"/>
              <a:ea typeface="Calibri Light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4AF7805-22B0-4394-B950-071FEAD3587A}"/>
              </a:ext>
            </a:extLst>
          </p:cNvPr>
          <p:cNvSpPr txBox="1"/>
          <p:nvPr/>
        </p:nvSpPr>
        <p:spPr>
          <a:xfrm>
            <a:off x="9098131" y="2579394"/>
            <a:ext cx="2118110" cy="25545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>
            <a:defPPr>
              <a:defRPr lang="ru-RU"/>
            </a:defPPr>
            <a:lvl1pPr algn="ctr">
              <a:defRPr sz="2000">
                <a:latin typeface="+mj-lt"/>
              </a:defRPr>
            </a:lvl1pPr>
          </a:lstStyle>
          <a:p>
            <a:r>
              <a:rPr lang="kk-KZ" sz="1600" b="1" dirty="0">
                <a:latin typeface="+mn-lt"/>
                <a:ea typeface="Calibri Light" panose="020F0302020204030204"/>
                <a:cs typeface="Arial"/>
              </a:rPr>
              <a:t>«Педагог-зерттеушілер» және «педагог-шеберлер» үшін:</a:t>
            </a:r>
          </a:p>
          <a:p>
            <a:r>
              <a:rPr lang="kk-KZ" sz="1600" dirty="0">
                <a:latin typeface="+mn-lt"/>
                <a:ea typeface="Calibri Light" panose="020F0302020204030204"/>
                <a:cs typeface="Arial"/>
              </a:rPr>
              <a:t>егер педагог біліктілікті арттыру курстарының </a:t>
            </a:r>
            <a:r>
              <a:rPr lang="kk-KZ" sz="1600" b="1" dirty="0">
                <a:latin typeface="+mn-lt"/>
                <a:ea typeface="Calibri Light" panose="020F0302020204030204"/>
                <a:cs typeface="Arial"/>
              </a:rPr>
              <a:t>тренері болып табылса, </a:t>
            </a:r>
            <a:r>
              <a:rPr lang="kk-KZ" sz="1600" dirty="0">
                <a:latin typeface="+mn-lt"/>
                <a:ea typeface="Calibri Light" panose="020F0302020204030204"/>
                <a:cs typeface="Arial"/>
              </a:rPr>
              <a:t>тиісінше 3 және 4 балл беріледі</a:t>
            </a:r>
            <a:endParaRPr lang="ru-RU" sz="1600" i="1" dirty="0">
              <a:latin typeface="+mn-lt"/>
              <a:ea typeface="Calibri"/>
              <a:cs typeface="Arial"/>
            </a:endParaRP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3325" y="1739460"/>
            <a:ext cx="552287" cy="552287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3082" y="1736228"/>
            <a:ext cx="550696" cy="550696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3701" y="1702191"/>
            <a:ext cx="613090" cy="613090"/>
          </a:xfrm>
          <a:prstGeom prst="rect">
            <a:avLst/>
          </a:prstGeom>
        </p:spPr>
      </p:pic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0E551DA9-6F08-4169-B861-1103B860FC22}"/>
              </a:ext>
            </a:extLst>
          </p:cNvPr>
          <p:cNvSpPr/>
          <p:nvPr/>
        </p:nvSpPr>
        <p:spPr>
          <a:xfrm>
            <a:off x="6487886" y="2456472"/>
            <a:ext cx="200297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prstClr val="black"/>
                </a:solidFill>
                <a:ea typeface="Calibri Light" panose="020F0302020204030204"/>
                <a:cs typeface="Arial" panose="020B0604020202020204" pitchFamily="34" charset="0"/>
              </a:rPr>
              <a:t>«педагог-</a:t>
            </a:r>
            <a:r>
              <a:rPr lang="ru-RU" sz="1600" b="1" dirty="0" err="1">
                <a:solidFill>
                  <a:prstClr val="black"/>
                </a:solidFill>
                <a:ea typeface="Calibri Light" panose="020F0302020204030204"/>
                <a:cs typeface="Arial" panose="020B0604020202020204" pitchFamily="34" charset="0"/>
              </a:rPr>
              <a:t>зерттеуші</a:t>
            </a:r>
            <a:r>
              <a:rPr lang="ru-RU" sz="1600" b="1" dirty="0">
                <a:solidFill>
                  <a:prstClr val="black"/>
                </a:solidFill>
                <a:ea typeface="Calibri Light" panose="020F0302020204030204"/>
                <a:cs typeface="Arial" panose="020B0604020202020204" pitchFamily="34" charset="0"/>
              </a:rPr>
              <a:t>»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prstClr val="black"/>
                </a:solidFill>
                <a:ea typeface="Calibri Light" panose="020F0302020204030204"/>
                <a:cs typeface="Arial" panose="020B0604020202020204" pitchFamily="34" charset="0"/>
              </a:rPr>
              <a:t>«педагог-</a:t>
            </a:r>
            <a:r>
              <a:rPr lang="ru-RU" sz="1600" b="1" dirty="0" err="1">
                <a:solidFill>
                  <a:prstClr val="black"/>
                </a:solidFill>
                <a:ea typeface="Calibri Light" panose="020F0302020204030204"/>
                <a:cs typeface="Arial" panose="020B0604020202020204" pitchFamily="34" charset="0"/>
              </a:rPr>
              <a:t>шебер</a:t>
            </a:r>
            <a:r>
              <a:rPr lang="ru-RU" sz="1600" b="1" dirty="0">
                <a:solidFill>
                  <a:prstClr val="black"/>
                </a:solidFill>
                <a:ea typeface="Calibri Light" panose="020F0302020204030204"/>
                <a:cs typeface="Arial" panose="020B0604020202020204" pitchFamily="34" charset="0"/>
              </a:rPr>
              <a:t>» </a:t>
            </a:r>
          </a:p>
          <a:p>
            <a:pPr lvl="0"/>
            <a:r>
              <a:rPr lang="ru-RU" sz="1600" dirty="0" err="1">
                <a:solidFill>
                  <a:prstClr val="black"/>
                </a:solidFill>
                <a:ea typeface="Calibri Light" panose="020F0302020204030204"/>
                <a:cs typeface="Arial" panose="020B0604020202020204" pitchFamily="34" charset="0"/>
              </a:rPr>
              <a:t>санатын</a:t>
            </a:r>
            <a:r>
              <a:rPr lang="ru-RU" sz="1600" dirty="0">
                <a:solidFill>
                  <a:prstClr val="black"/>
                </a:solidFill>
                <a:ea typeface="Calibri Light" panose="020F0302020204030204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ea typeface="Calibri Light" panose="020F0302020204030204"/>
                <a:cs typeface="Arial" panose="020B0604020202020204" pitchFamily="34" charset="0"/>
              </a:rPr>
              <a:t>растау</a:t>
            </a:r>
            <a:r>
              <a:rPr lang="ru-RU" sz="1600" dirty="0">
                <a:solidFill>
                  <a:prstClr val="black"/>
                </a:solidFill>
                <a:ea typeface="Calibri Light" panose="020F0302020204030204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ea typeface="Calibri Light" panose="020F0302020204030204"/>
                <a:cs typeface="Arial" panose="020B0604020202020204" pitchFamily="34" charset="0"/>
              </a:rPr>
              <a:t>кезінде</a:t>
            </a:r>
            <a:r>
              <a:rPr lang="ru-RU" sz="1600" dirty="0">
                <a:solidFill>
                  <a:prstClr val="black"/>
                </a:solidFill>
                <a:ea typeface="Calibri Light" panose="020F0302020204030204"/>
                <a:cs typeface="Arial" panose="020B0604020202020204" pitchFamily="34" charset="0"/>
              </a:rPr>
              <a:t> (</a:t>
            </a:r>
            <a:r>
              <a:rPr lang="ru-RU" sz="1600" dirty="0" err="1">
                <a:solidFill>
                  <a:prstClr val="black"/>
                </a:solidFill>
                <a:ea typeface="Calibri Light" panose="020F0302020204030204"/>
                <a:cs typeface="Arial" panose="020B0604020202020204" pitchFamily="34" charset="0"/>
              </a:rPr>
              <a:t>екі</a:t>
            </a:r>
            <a:r>
              <a:rPr lang="ru-RU" sz="1600" dirty="0">
                <a:solidFill>
                  <a:prstClr val="black"/>
                </a:solidFill>
                <a:ea typeface="Calibri Light" panose="020F0302020204030204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ea typeface="Calibri Light" panose="020F0302020204030204"/>
                <a:cs typeface="Arial" panose="020B0604020202020204" pitchFamily="34" charset="0"/>
              </a:rPr>
              <a:t>реттен</a:t>
            </a:r>
            <a:r>
              <a:rPr lang="ru-RU" sz="1600" dirty="0">
                <a:solidFill>
                  <a:prstClr val="black"/>
                </a:solidFill>
                <a:ea typeface="Calibri Light" panose="020F0302020204030204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ea typeface="Calibri Light" panose="020F0302020204030204"/>
                <a:cs typeface="Arial" panose="020B0604020202020204" pitchFamily="34" charset="0"/>
              </a:rPr>
              <a:t>артық</a:t>
            </a:r>
            <a:r>
              <a:rPr lang="ru-RU" sz="1600" dirty="0">
                <a:solidFill>
                  <a:prstClr val="black"/>
                </a:solidFill>
                <a:ea typeface="Calibri Light" panose="020F0302020204030204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ea typeface="Calibri Light" panose="020F0302020204030204"/>
                <a:cs typeface="Arial" panose="020B0604020202020204" pitchFamily="34" charset="0"/>
              </a:rPr>
              <a:t>емес</a:t>
            </a:r>
            <a:r>
              <a:rPr lang="ru-RU" sz="1600" dirty="0">
                <a:solidFill>
                  <a:prstClr val="black"/>
                </a:solidFill>
                <a:ea typeface="Calibri Light" panose="020F0302020204030204"/>
                <a:cs typeface="Arial" panose="020B0604020202020204" pitchFamily="34" charset="0"/>
              </a:rPr>
              <a:t>) </a:t>
            </a:r>
            <a:r>
              <a:rPr lang="ru-RU" sz="1600" b="1" dirty="0">
                <a:solidFill>
                  <a:prstClr val="black"/>
                </a:solidFill>
                <a:ea typeface="Calibri Light" panose="020F0302020204030204"/>
                <a:cs typeface="Arial" panose="020B0604020202020204" pitchFamily="34" charset="0"/>
              </a:rPr>
              <a:t>ПББ-дан </a:t>
            </a:r>
            <a:r>
              <a:rPr lang="ru-RU" sz="1600" b="1" dirty="0" err="1">
                <a:solidFill>
                  <a:prstClr val="black"/>
                </a:solidFill>
                <a:ea typeface="Calibri Light" panose="020F0302020204030204"/>
                <a:cs typeface="Arial" panose="020B0604020202020204" pitchFamily="34" charset="0"/>
              </a:rPr>
              <a:t>босатылады</a:t>
            </a:r>
            <a:endParaRPr lang="ru-RU" sz="1600" b="1" dirty="0">
              <a:solidFill>
                <a:prstClr val="black"/>
              </a:solidFill>
              <a:ea typeface="Calibri Light" panose="020F030202020403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1581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593</Words>
  <Application>Microsoft Office PowerPoint</Application>
  <PresentationFormat>Широкоэкранный</PresentationFormat>
  <Paragraphs>151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Arial Black</vt:lpstr>
      <vt:lpstr>Calibri</vt:lpstr>
      <vt:lpstr>Calibri Light</vt:lpstr>
      <vt:lpstr>Oswald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Света</dc:creator>
  <cp:lastModifiedBy>Мухамбетжанова Гульден Есмуратовна [ЦА]</cp:lastModifiedBy>
  <cp:revision>82</cp:revision>
  <dcterms:created xsi:type="dcterms:W3CDTF">2024-04-08T06:06:12Z</dcterms:created>
  <dcterms:modified xsi:type="dcterms:W3CDTF">2024-04-09T09:48:48Z</dcterms:modified>
</cp:coreProperties>
</file>