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0" r:id="rId4"/>
    <p:sldId id="261" r:id="rId5"/>
    <p:sldId id="257" r:id="rId6"/>
    <p:sldId id="267" r:id="rId7"/>
    <p:sldId id="262" r:id="rId8"/>
    <p:sldId id="259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17" autoAdjust="0"/>
    <p:restoredTop sz="93842" autoAdjust="0"/>
  </p:normalViewPr>
  <p:slideViewPr>
    <p:cSldViewPr snapToGrid="0">
      <p:cViewPr varScale="1">
        <p:scale>
          <a:sx n="64" d="100"/>
          <a:sy n="64" d="100"/>
        </p:scale>
        <p:origin x="504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олдир Жандарбек" userId="a956799b136c450c" providerId="LiveId" clId="{53EFD22B-11D9-45D4-8B30-CDFC9F2FFF70}"/>
    <pc:docChg chg="undo custSel addSld modSld modMainMaster">
      <pc:chgData name="Молдир Жандарбек" userId="a956799b136c450c" providerId="LiveId" clId="{53EFD22B-11D9-45D4-8B30-CDFC9F2FFF70}" dt="2024-01-11T06:34:58.244" v="317" actId="14100"/>
      <pc:docMkLst>
        <pc:docMk/>
      </pc:docMkLst>
      <pc:sldChg chg="addSp delSp modSp new mod modAnim">
        <pc:chgData name="Молдир Жандарбек" userId="a956799b136c450c" providerId="LiveId" clId="{53EFD22B-11D9-45D4-8B30-CDFC9F2FFF70}" dt="2024-01-11T06:05:00.249" v="40" actId="20577"/>
        <pc:sldMkLst>
          <pc:docMk/>
          <pc:sldMk cId="2321147593" sldId="256"/>
        </pc:sldMkLst>
        <pc:spChg chg="del mod">
          <ac:chgData name="Молдир Жандарбек" userId="a956799b136c450c" providerId="LiveId" clId="{53EFD22B-11D9-45D4-8B30-CDFC9F2FFF70}" dt="2024-01-11T06:04:34.175" v="34" actId="478"/>
          <ac:spMkLst>
            <pc:docMk/>
            <pc:sldMk cId="2321147593" sldId="256"/>
            <ac:spMk id="2" creationId="{220D61E1-61BD-1325-5E64-BE330F466223}"/>
          </ac:spMkLst>
        </pc:spChg>
        <pc:spChg chg="del mod">
          <ac:chgData name="Молдир Жандарбек" userId="a956799b136c450c" providerId="LiveId" clId="{53EFD22B-11D9-45D4-8B30-CDFC9F2FFF70}" dt="2024-01-11T06:04:38.960" v="35" actId="478"/>
          <ac:spMkLst>
            <pc:docMk/>
            <pc:sldMk cId="2321147593" sldId="256"/>
            <ac:spMk id="3" creationId="{8E04075C-FA07-9D6C-5D9A-4577BC452368}"/>
          </ac:spMkLst>
        </pc:spChg>
        <pc:spChg chg="add mod">
          <ac:chgData name="Молдир Жандарбек" userId="a956799b136c450c" providerId="LiveId" clId="{53EFD22B-11D9-45D4-8B30-CDFC9F2FFF70}" dt="2024-01-11T06:05:00.249" v="40" actId="20577"/>
          <ac:spMkLst>
            <pc:docMk/>
            <pc:sldMk cId="2321147593" sldId="256"/>
            <ac:spMk id="4" creationId="{0ED878B5-09CC-CEF4-4CDA-B02C84E9ED9D}"/>
          </ac:spMkLst>
        </pc:spChg>
      </pc:sldChg>
      <pc:sldChg chg="addSp delSp modSp add mod delAnim">
        <pc:chgData name="Молдир Жандарбек" userId="a956799b136c450c" providerId="LiveId" clId="{53EFD22B-11D9-45D4-8B30-CDFC9F2FFF70}" dt="2024-01-11T06:06:15.344" v="62" actId="14100"/>
        <pc:sldMkLst>
          <pc:docMk/>
          <pc:sldMk cId="1024923857" sldId="257"/>
        </pc:sldMkLst>
        <pc:spChg chg="add mod">
          <ac:chgData name="Молдир Жандарбек" userId="a956799b136c450c" providerId="LiveId" clId="{53EFD22B-11D9-45D4-8B30-CDFC9F2FFF70}" dt="2024-01-11T06:06:10.164" v="60" actId="1076"/>
          <ac:spMkLst>
            <pc:docMk/>
            <pc:sldMk cId="1024923857" sldId="257"/>
            <ac:spMk id="3" creationId="{3E5602B5-2133-9C7A-45CB-7D99301469ED}"/>
          </ac:spMkLst>
        </pc:spChg>
        <pc:spChg chg="del">
          <ac:chgData name="Молдир Жандарбек" userId="a956799b136c450c" providerId="LiveId" clId="{53EFD22B-11D9-45D4-8B30-CDFC9F2FFF70}" dt="2024-01-11T06:05:12.746" v="44" actId="478"/>
          <ac:spMkLst>
            <pc:docMk/>
            <pc:sldMk cId="1024923857" sldId="257"/>
            <ac:spMk id="4" creationId="{0ED878B5-09CC-CEF4-4CDA-B02C84E9ED9D}"/>
          </ac:spMkLst>
        </pc:spChg>
        <pc:graphicFrameChg chg="add mod modGraphic">
          <ac:chgData name="Молдир Жандарбек" userId="a956799b136c450c" providerId="LiveId" clId="{53EFD22B-11D9-45D4-8B30-CDFC9F2FFF70}" dt="2024-01-11T06:06:15.344" v="62" actId="14100"/>
          <ac:graphicFrameMkLst>
            <pc:docMk/>
            <pc:sldMk cId="1024923857" sldId="257"/>
            <ac:graphicFrameMk id="5" creationId="{931E7875-F5C0-1C7C-B69F-CCAA37AC54E2}"/>
          </ac:graphicFrameMkLst>
        </pc:graphicFrameChg>
      </pc:sldChg>
      <pc:sldChg chg="addSp delSp modSp add mod delAnim">
        <pc:chgData name="Молдир Жандарбек" userId="a956799b136c450c" providerId="LiveId" clId="{53EFD22B-11D9-45D4-8B30-CDFC9F2FFF70}" dt="2024-01-11T06:14:23.162" v="205" actId="255"/>
        <pc:sldMkLst>
          <pc:docMk/>
          <pc:sldMk cId="809264561" sldId="258"/>
        </pc:sldMkLst>
        <pc:spChg chg="add mod">
          <ac:chgData name="Молдир Жандарбек" userId="a956799b136c450c" providerId="LiveId" clId="{53EFD22B-11D9-45D4-8B30-CDFC9F2FFF70}" dt="2024-01-11T06:08:59.752" v="94" actId="20577"/>
          <ac:spMkLst>
            <pc:docMk/>
            <pc:sldMk cId="809264561" sldId="258"/>
            <ac:spMk id="3" creationId="{37A09178-6348-83D2-A327-79078C274D8F}"/>
          </ac:spMkLst>
        </pc:spChg>
        <pc:spChg chg="del">
          <ac:chgData name="Молдир Жандарбек" userId="a956799b136c450c" providerId="LiveId" clId="{53EFD22B-11D9-45D4-8B30-CDFC9F2FFF70}" dt="2024-01-11T06:06:26.316" v="63" actId="478"/>
          <ac:spMkLst>
            <pc:docMk/>
            <pc:sldMk cId="809264561" sldId="258"/>
            <ac:spMk id="4" creationId="{0ED878B5-09CC-CEF4-4CDA-B02C84E9ED9D}"/>
          </ac:spMkLst>
        </pc:spChg>
        <pc:spChg chg="add mod">
          <ac:chgData name="Молдир Жандарбек" userId="a956799b136c450c" providerId="LiveId" clId="{53EFD22B-11D9-45D4-8B30-CDFC9F2FFF70}" dt="2024-01-11T06:14:23.162" v="205" actId="255"/>
          <ac:spMkLst>
            <pc:docMk/>
            <pc:sldMk cId="809264561" sldId="258"/>
            <ac:spMk id="6" creationId="{5DE3D2FE-5633-7B21-1796-4F3F4B54EBFC}"/>
          </ac:spMkLst>
        </pc:spChg>
      </pc:sldChg>
      <pc:sldChg chg="addSp delSp modSp add mod delAnim modAnim">
        <pc:chgData name="Молдир Жандарбек" userId="a956799b136c450c" providerId="LiveId" clId="{53EFD22B-11D9-45D4-8B30-CDFC9F2FFF70}" dt="2024-01-11T06:16:52.340" v="235" actId="1076"/>
        <pc:sldMkLst>
          <pc:docMk/>
          <pc:sldMk cId="668971013" sldId="259"/>
        </pc:sldMkLst>
        <pc:spChg chg="add mod">
          <ac:chgData name="Молдир Жандарбек" userId="a956799b136c450c" providerId="LiveId" clId="{53EFD22B-11D9-45D4-8B30-CDFC9F2FFF70}" dt="2024-01-11T06:16:22.679" v="230" actId="1076"/>
          <ac:spMkLst>
            <pc:docMk/>
            <pc:sldMk cId="668971013" sldId="259"/>
            <ac:spMk id="3" creationId="{1618C968-AE14-3829-71B9-24ABD132F808}"/>
          </ac:spMkLst>
        </pc:spChg>
        <pc:spChg chg="del mod">
          <ac:chgData name="Молдир Жандарбек" userId="a956799b136c450c" providerId="LiveId" clId="{53EFD22B-11D9-45D4-8B30-CDFC9F2FFF70}" dt="2024-01-11T06:16:17.718" v="228"/>
          <ac:spMkLst>
            <pc:docMk/>
            <pc:sldMk cId="668971013" sldId="259"/>
            <ac:spMk id="4" creationId="{0ED878B5-09CC-CEF4-4CDA-B02C84E9ED9D}"/>
          </ac:spMkLst>
        </pc:spChg>
        <pc:graphicFrameChg chg="add mod modGraphic">
          <ac:chgData name="Молдир Жандарбек" userId="a956799b136c450c" providerId="LiveId" clId="{53EFD22B-11D9-45D4-8B30-CDFC9F2FFF70}" dt="2024-01-11T06:16:52.340" v="235" actId="1076"/>
          <ac:graphicFrameMkLst>
            <pc:docMk/>
            <pc:sldMk cId="668971013" sldId="259"/>
            <ac:graphicFrameMk id="5" creationId="{05A3A1BC-6E89-8051-4374-E2463D9EEE03}"/>
          </ac:graphicFrameMkLst>
        </pc:graphicFrameChg>
      </pc:sldChg>
      <pc:sldChg chg="addSp delSp modSp add mod">
        <pc:chgData name="Молдир Жандарбек" userId="a956799b136c450c" providerId="LiveId" clId="{53EFD22B-11D9-45D4-8B30-CDFC9F2FFF70}" dt="2024-01-11T06:14:39.281" v="209" actId="255"/>
        <pc:sldMkLst>
          <pc:docMk/>
          <pc:sldMk cId="2738824068" sldId="260"/>
        </pc:sldMkLst>
        <pc:spChg chg="del mod">
          <ac:chgData name="Молдир Жандарбек" userId="a956799b136c450c" providerId="LiveId" clId="{53EFD22B-11D9-45D4-8B30-CDFC9F2FFF70}" dt="2024-01-11T06:09:46.974" v="105"/>
          <ac:spMkLst>
            <pc:docMk/>
            <pc:sldMk cId="2738824068" sldId="260"/>
            <ac:spMk id="3" creationId="{37A09178-6348-83D2-A327-79078C274D8F}"/>
          </ac:spMkLst>
        </pc:spChg>
        <pc:spChg chg="add del">
          <ac:chgData name="Молдир Жандарбек" userId="a956799b136c450c" providerId="LiveId" clId="{53EFD22B-11D9-45D4-8B30-CDFC9F2FFF70}" dt="2024-01-11T06:09:52.473" v="109" actId="22"/>
          <ac:spMkLst>
            <pc:docMk/>
            <pc:sldMk cId="2738824068" sldId="260"/>
            <ac:spMk id="4" creationId="{5B6213E6-CFC1-8445-9F22-A73B3B54A094}"/>
          </ac:spMkLst>
        </pc:spChg>
        <pc:spChg chg="del mod">
          <ac:chgData name="Молдир Жандарбек" userId="a956799b136c450c" providerId="LiveId" clId="{53EFD22B-11D9-45D4-8B30-CDFC9F2FFF70}" dt="2024-01-11T06:09:46.974" v="107"/>
          <ac:spMkLst>
            <pc:docMk/>
            <pc:sldMk cId="2738824068" sldId="260"/>
            <ac:spMk id="6" creationId="{5DE3D2FE-5633-7B21-1796-4F3F4B54EBFC}"/>
          </ac:spMkLst>
        </pc:spChg>
        <pc:spChg chg="add del">
          <ac:chgData name="Молдир Жандарбек" userId="a956799b136c450c" providerId="LiveId" clId="{53EFD22B-11D9-45D4-8B30-CDFC9F2FFF70}" dt="2024-01-11T06:10:02.779" v="111" actId="22"/>
          <ac:spMkLst>
            <pc:docMk/>
            <pc:sldMk cId="2738824068" sldId="260"/>
            <ac:spMk id="7" creationId="{FE020BE9-1674-F6EB-2CDF-C57AD888E6B9}"/>
          </ac:spMkLst>
        </pc:spChg>
        <pc:spChg chg="add mod">
          <ac:chgData name="Молдир Жандарбек" userId="a956799b136c450c" providerId="LiveId" clId="{53EFD22B-11D9-45D4-8B30-CDFC9F2FFF70}" dt="2024-01-11T06:14:32.993" v="207" actId="115"/>
          <ac:spMkLst>
            <pc:docMk/>
            <pc:sldMk cId="2738824068" sldId="260"/>
            <ac:spMk id="9" creationId="{BAD88B6C-B18A-AFE9-A818-7E6ADDC978F5}"/>
          </ac:spMkLst>
        </pc:spChg>
        <pc:spChg chg="add mod">
          <ac:chgData name="Молдир Жандарбек" userId="a956799b136c450c" providerId="LiveId" clId="{53EFD22B-11D9-45D4-8B30-CDFC9F2FFF70}" dt="2024-01-11T06:14:39.281" v="209" actId="255"/>
          <ac:spMkLst>
            <pc:docMk/>
            <pc:sldMk cId="2738824068" sldId="260"/>
            <ac:spMk id="10" creationId="{A2A868B1-B445-E1D5-C56D-BEB08A4FD295}"/>
          </ac:spMkLst>
        </pc:spChg>
      </pc:sldChg>
      <pc:sldChg chg="addSp delSp modSp add mod">
        <pc:chgData name="Молдир Жандарбек" userId="a956799b136c450c" providerId="LiveId" clId="{53EFD22B-11D9-45D4-8B30-CDFC9F2FFF70}" dt="2024-01-11T06:14:03.943" v="203" actId="255"/>
        <pc:sldMkLst>
          <pc:docMk/>
          <pc:sldMk cId="3983029051" sldId="261"/>
        </pc:sldMkLst>
        <pc:spChg chg="mod">
          <ac:chgData name="Молдир Жандарбек" userId="a956799b136c450c" providerId="LiveId" clId="{53EFD22B-11D9-45D4-8B30-CDFC9F2FFF70}" dt="2024-01-11T06:14:03.943" v="203" actId="255"/>
          <ac:spMkLst>
            <pc:docMk/>
            <pc:sldMk cId="3983029051" sldId="261"/>
            <ac:spMk id="3" creationId="{37A09178-6348-83D2-A327-79078C274D8F}"/>
          </ac:spMkLst>
        </pc:spChg>
        <pc:spChg chg="add mod">
          <ac:chgData name="Молдир Жандарбек" userId="a956799b136c450c" providerId="LiveId" clId="{53EFD22B-11D9-45D4-8B30-CDFC9F2FFF70}" dt="2024-01-11T06:13:55.930" v="202" actId="1076"/>
          <ac:spMkLst>
            <pc:docMk/>
            <pc:sldMk cId="3983029051" sldId="261"/>
            <ac:spMk id="4" creationId="{0C9AA1D9-AFAD-9DB8-050A-D82B4DA882F2}"/>
          </ac:spMkLst>
        </pc:spChg>
        <pc:spChg chg="del mod">
          <ac:chgData name="Молдир Жандарбек" userId="a956799b136c450c" providerId="LiveId" clId="{53EFD22B-11D9-45D4-8B30-CDFC9F2FFF70}" dt="2024-01-11T06:13:30.408" v="197"/>
          <ac:spMkLst>
            <pc:docMk/>
            <pc:sldMk cId="3983029051" sldId="261"/>
            <ac:spMk id="6" creationId="{5DE3D2FE-5633-7B21-1796-4F3F4B54EBFC}"/>
          </ac:spMkLst>
        </pc:spChg>
      </pc:sldChg>
      <pc:sldChg chg="addSp delSp modSp add mod">
        <pc:chgData name="Молдир Жандарбек" userId="a956799b136c450c" providerId="LiveId" clId="{53EFD22B-11D9-45D4-8B30-CDFC9F2FFF70}" dt="2024-01-11T06:15:47.962" v="225" actId="14100"/>
        <pc:sldMkLst>
          <pc:docMk/>
          <pc:sldMk cId="861563093" sldId="262"/>
        </pc:sldMkLst>
        <pc:spChg chg="del mod">
          <ac:chgData name="Молдир Жандарбек" userId="a956799b136c450c" providerId="LiveId" clId="{53EFD22B-11D9-45D4-8B30-CDFC9F2FFF70}" dt="2024-01-11T06:15:06.791" v="213"/>
          <ac:spMkLst>
            <pc:docMk/>
            <pc:sldMk cId="861563093" sldId="262"/>
            <ac:spMk id="3" creationId="{37A09178-6348-83D2-A327-79078C274D8F}"/>
          </ac:spMkLst>
        </pc:spChg>
        <pc:spChg chg="add mod">
          <ac:chgData name="Молдир Жандарбек" userId="a956799b136c450c" providerId="LiveId" clId="{53EFD22B-11D9-45D4-8B30-CDFC9F2FFF70}" dt="2024-01-11T06:15:26.829" v="220" actId="14100"/>
          <ac:spMkLst>
            <pc:docMk/>
            <pc:sldMk cId="861563093" sldId="262"/>
            <ac:spMk id="4" creationId="{605625DE-B6AF-9C89-F806-13FB54CAE5D6}"/>
          </ac:spMkLst>
        </pc:spChg>
        <pc:spChg chg="del mod">
          <ac:chgData name="Молдир Жандарбек" userId="a956799b136c450c" providerId="LiveId" clId="{53EFD22B-11D9-45D4-8B30-CDFC9F2FFF70}" dt="2024-01-11T06:15:06.791" v="215"/>
          <ac:spMkLst>
            <pc:docMk/>
            <pc:sldMk cId="861563093" sldId="262"/>
            <ac:spMk id="6" creationId="{5DE3D2FE-5633-7B21-1796-4F3F4B54EBFC}"/>
          </ac:spMkLst>
        </pc:spChg>
        <pc:graphicFrameChg chg="add mod modGraphic">
          <ac:chgData name="Молдир Жандарбек" userId="a956799b136c450c" providerId="LiveId" clId="{53EFD22B-11D9-45D4-8B30-CDFC9F2FFF70}" dt="2024-01-11T06:15:47.962" v="225" actId="14100"/>
          <ac:graphicFrameMkLst>
            <pc:docMk/>
            <pc:sldMk cId="861563093" sldId="262"/>
            <ac:graphicFrameMk id="5" creationId="{01E89CE5-D778-C480-9383-80ABA7CFFFDF}"/>
          </ac:graphicFrameMkLst>
        </pc:graphicFrameChg>
      </pc:sldChg>
      <pc:sldChg chg="addSp delSp modSp add mod">
        <pc:chgData name="Молдир Жандарбек" userId="a956799b136c450c" providerId="LiveId" clId="{53EFD22B-11D9-45D4-8B30-CDFC9F2FFF70}" dt="2024-01-11T06:22:35.934" v="272" actId="14100"/>
        <pc:sldMkLst>
          <pc:docMk/>
          <pc:sldMk cId="205729997" sldId="263"/>
        </pc:sldMkLst>
        <pc:spChg chg="del mod">
          <ac:chgData name="Молдир Жандарбек" userId="a956799b136c450c" providerId="LiveId" clId="{53EFD22B-11D9-45D4-8B30-CDFC9F2FFF70}" dt="2024-01-11T06:17:26.022" v="241"/>
          <ac:spMkLst>
            <pc:docMk/>
            <pc:sldMk cId="205729997" sldId="263"/>
            <ac:spMk id="3" creationId="{1618C968-AE14-3829-71B9-24ABD132F808}"/>
          </ac:spMkLst>
        </pc:spChg>
        <pc:graphicFrameChg chg="add del mod modGraphic">
          <ac:chgData name="Молдир Жандарбек" userId="a956799b136c450c" providerId="LiveId" clId="{53EFD22B-11D9-45D4-8B30-CDFC9F2FFF70}" dt="2024-01-11T06:20:02.855" v="263" actId="21"/>
          <ac:graphicFrameMkLst>
            <pc:docMk/>
            <pc:sldMk cId="205729997" sldId="263"/>
            <ac:graphicFrameMk id="2" creationId="{87761A14-DFAA-548C-279F-0D9BB46C1BC3}"/>
          </ac:graphicFrameMkLst>
        </pc:graphicFrameChg>
        <pc:graphicFrameChg chg="add mod modGraphic">
          <ac:chgData name="Молдир Жандарбек" userId="a956799b136c450c" providerId="LiveId" clId="{53EFD22B-11D9-45D4-8B30-CDFC9F2FFF70}" dt="2024-01-11T06:22:35.934" v="272" actId="14100"/>
          <ac:graphicFrameMkLst>
            <pc:docMk/>
            <pc:sldMk cId="205729997" sldId="263"/>
            <ac:graphicFrameMk id="4" creationId="{BA3236BF-A4AF-9E7E-B007-187AB37DF4D9}"/>
          </ac:graphicFrameMkLst>
        </pc:graphicFrameChg>
        <pc:graphicFrameChg chg="del">
          <ac:chgData name="Молдир Жандарбек" userId="a956799b136c450c" providerId="LiveId" clId="{53EFD22B-11D9-45D4-8B30-CDFC9F2FFF70}" dt="2024-01-11T06:17:26.022" v="239" actId="478"/>
          <ac:graphicFrameMkLst>
            <pc:docMk/>
            <pc:sldMk cId="205729997" sldId="263"/>
            <ac:graphicFrameMk id="5" creationId="{05A3A1BC-6E89-8051-4374-E2463D9EEE03}"/>
          </ac:graphicFrameMkLst>
        </pc:graphicFrameChg>
      </pc:sldChg>
      <pc:sldChg chg="addSp delSp modSp add mod">
        <pc:chgData name="Молдир Жандарбек" userId="a956799b136c450c" providerId="LiveId" clId="{53EFD22B-11D9-45D4-8B30-CDFC9F2FFF70}" dt="2024-01-11T06:23:41.619" v="283" actId="14734"/>
        <pc:sldMkLst>
          <pc:docMk/>
          <pc:sldMk cId="3977627624" sldId="264"/>
        </pc:sldMkLst>
        <pc:spChg chg="del mod">
          <ac:chgData name="Молдир Жандарбек" userId="a956799b136c450c" providerId="LiveId" clId="{53EFD22B-11D9-45D4-8B30-CDFC9F2FFF70}" dt="2024-01-11T06:18:59.911" v="261"/>
          <ac:spMkLst>
            <pc:docMk/>
            <pc:sldMk cId="3977627624" sldId="264"/>
            <ac:spMk id="3" creationId="{1618C968-AE14-3829-71B9-24ABD132F808}"/>
          </ac:spMkLst>
        </pc:spChg>
        <pc:graphicFrameChg chg="add mod modGraphic">
          <ac:chgData name="Молдир Жандарбек" userId="a956799b136c450c" providerId="LiveId" clId="{53EFD22B-11D9-45D4-8B30-CDFC9F2FFF70}" dt="2024-01-11T06:23:41.619" v="283" actId="14734"/>
          <ac:graphicFrameMkLst>
            <pc:docMk/>
            <pc:sldMk cId="3977627624" sldId="264"/>
            <ac:graphicFrameMk id="2" creationId="{3A313FF7-35D5-433D-93D8-3176C1491A00}"/>
          </ac:graphicFrameMkLst>
        </pc:graphicFrameChg>
        <pc:graphicFrameChg chg="del modGraphic">
          <ac:chgData name="Молдир Жандарбек" userId="a956799b136c450c" providerId="LiveId" clId="{53EFD22B-11D9-45D4-8B30-CDFC9F2FFF70}" dt="2024-01-11T06:18:59.911" v="259" actId="478"/>
          <ac:graphicFrameMkLst>
            <pc:docMk/>
            <pc:sldMk cId="3977627624" sldId="264"/>
            <ac:graphicFrameMk id="5" creationId="{05A3A1BC-6E89-8051-4374-E2463D9EEE03}"/>
          </ac:graphicFrameMkLst>
        </pc:graphicFrameChg>
      </pc:sldChg>
      <pc:sldChg chg="addSp delSp modSp add mod">
        <pc:chgData name="Молдир Жандарбек" userId="a956799b136c450c" providerId="LiveId" clId="{53EFD22B-11D9-45D4-8B30-CDFC9F2FFF70}" dt="2024-01-11T06:25:10.427" v="294" actId="1076"/>
        <pc:sldMkLst>
          <pc:docMk/>
          <pc:sldMk cId="3613479864" sldId="265"/>
        </pc:sldMkLst>
        <pc:graphicFrameChg chg="del">
          <ac:chgData name="Молдир Жандарбек" userId="a956799b136c450c" providerId="LiveId" clId="{53EFD22B-11D9-45D4-8B30-CDFC9F2FFF70}" dt="2024-01-11T06:24:25.222" v="286" actId="21"/>
          <ac:graphicFrameMkLst>
            <pc:docMk/>
            <pc:sldMk cId="3613479864" sldId="265"/>
            <ac:graphicFrameMk id="2" creationId="{3A313FF7-35D5-433D-93D8-3176C1491A00}"/>
          </ac:graphicFrameMkLst>
        </pc:graphicFrameChg>
        <pc:picChg chg="add mod">
          <ac:chgData name="Молдир Жандарбек" userId="a956799b136c450c" providerId="LiveId" clId="{53EFD22B-11D9-45D4-8B30-CDFC9F2FFF70}" dt="2024-01-11T06:25:08.493" v="293" actId="1076"/>
          <ac:picMkLst>
            <pc:docMk/>
            <pc:sldMk cId="3613479864" sldId="265"/>
            <ac:picMk id="3" creationId="{66F13D5D-2EF1-7E40-6EC3-5AC98CE9906D}"/>
          </ac:picMkLst>
        </pc:picChg>
        <pc:picChg chg="add mod">
          <ac:chgData name="Молдир Жандарбек" userId="a956799b136c450c" providerId="LiveId" clId="{53EFD22B-11D9-45D4-8B30-CDFC9F2FFF70}" dt="2024-01-11T06:25:10.427" v="294" actId="1076"/>
          <ac:picMkLst>
            <pc:docMk/>
            <pc:sldMk cId="3613479864" sldId="265"/>
            <ac:picMk id="4" creationId="{A6AF2C09-CAEA-0240-7B9A-F86BD0FB6FA2}"/>
          </ac:picMkLst>
        </pc:picChg>
        <pc:picChg chg="add mod">
          <ac:chgData name="Молдир Жандарбек" userId="a956799b136c450c" providerId="LiveId" clId="{53EFD22B-11D9-45D4-8B30-CDFC9F2FFF70}" dt="2024-01-11T06:25:05.085" v="291" actId="1076"/>
          <ac:picMkLst>
            <pc:docMk/>
            <pc:sldMk cId="3613479864" sldId="265"/>
            <ac:picMk id="5" creationId="{DF016593-7204-A1B0-B34B-ECA52B2504E9}"/>
          </ac:picMkLst>
        </pc:picChg>
      </pc:sldChg>
      <pc:sldChg chg="addSp delSp modSp add mod">
        <pc:chgData name="Молдир Жандарбек" userId="a956799b136c450c" providerId="LiveId" clId="{53EFD22B-11D9-45D4-8B30-CDFC9F2FFF70}" dt="2024-01-11T06:34:58.244" v="317" actId="14100"/>
        <pc:sldMkLst>
          <pc:docMk/>
          <pc:sldMk cId="4134181707" sldId="266"/>
        </pc:sldMkLst>
        <pc:spChg chg="add">
          <ac:chgData name="Молдир Жандарбек" userId="a956799b136c450c" providerId="LiveId" clId="{53EFD22B-11D9-45D4-8B30-CDFC9F2FFF70}" dt="2024-01-11T06:34:21.469" v="304"/>
          <ac:spMkLst>
            <pc:docMk/>
            <pc:sldMk cId="4134181707" sldId="266"/>
            <ac:spMk id="7" creationId="{8FBF8273-CB62-AB15-CCF6-F5340C3B821D}"/>
          </ac:spMkLst>
        </pc:spChg>
        <pc:graphicFrameChg chg="del">
          <ac:chgData name="Молдир Жандарбек" userId="a956799b136c450c" providerId="LiveId" clId="{53EFD22B-11D9-45D4-8B30-CDFC9F2FFF70}" dt="2024-01-11T06:24:35.855" v="287" actId="21"/>
          <ac:graphicFrameMkLst>
            <pc:docMk/>
            <pc:sldMk cId="4134181707" sldId="266"/>
            <ac:graphicFrameMk id="2" creationId="{3A313FF7-35D5-433D-93D8-3176C1491A00}"/>
          </ac:graphicFrameMkLst>
        </pc:graphicFrameChg>
        <pc:picChg chg="add mod">
          <ac:chgData name="Молдир Жандарбек" userId="a956799b136c450c" providerId="LiveId" clId="{53EFD22B-11D9-45D4-8B30-CDFC9F2FFF70}" dt="2024-01-11T06:34:58.244" v="317" actId="14100"/>
          <ac:picMkLst>
            <pc:docMk/>
            <pc:sldMk cId="4134181707" sldId="266"/>
            <ac:picMk id="3" creationId="{E8C42101-D38D-EF4C-5BD9-2F4B2FBF17DB}"/>
          </ac:picMkLst>
        </pc:picChg>
        <pc:picChg chg="add mod">
          <ac:chgData name="Молдир Жандарбек" userId="a956799b136c450c" providerId="LiveId" clId="{53EFD22B-11D9-45D4-8B30-CDFC9F2FFF70}" dt="2024-01-11T06:34:55.786" v="316" actId="14100"/>
          <ac:picMkLst>
            <pc:docMk/>
            <pc:sldMk cId="4134181707" sldId="266"/>
            <ac:picMk id="4" creationId="{EAEEBBC2-6711-C6AE-99D6-16A42DBEC83B}"/>
          </ac:picMkLst>
        </pc:picChg>
        <pc:picChg chg="add mod">
          <ac:chgData name="Молдир Жандарбек" userId="a956799b136c450c" providerId="LiveId" clId="{53EFD22B-11D9-45D4-8B30-CDFC9F2FFF70}" dt="2024-01-11T06:34:46.856" v="312" actId="1076"/>
          <ac:picMkLst>
            <pc:docMk/>
            <pc:sldMk cId="4134181707" sldId="266"/>
            <ac:picMk id="5" creationId="{B7C59568-A8A6-5B01-E88F-E4C100028DA0}"/>
          </ac:picMkLst>
        </pc:picChg>
        <pc:picChg chg="add del mod">
          <ac:chgData name="Молдир Жандарбек" userId="a956799b136c450c" providerId="LiveId" clId="{53EFD22B-11D9-45D4-8B30-CDFC9F2FFF70}" dt="2024-01-11T06:30:12.222" v="303" actId="478"/>
          <ac:picMkLst>
            <pc:docMk/>
            <pc:sldMk cId="4134181707" sldId="266"/>
            <ac:picMk id="6" creationId="{CDDC1FBD-E8E2-3178-D7F0-BBA04657CA96}"/>
          </ac:picMkLst>
        </pc:picChg>
        <pc:picChg chg="add mod">
          <ac:chgData name="Молдир Жандарбек" userId="a956799b136c450c" providerId="LiveId" clId="{53EFD22B-11D9-45D4-8B30-CDFC9F2FFF70}" dt="2024-01-11T06:34:44.599" v="311" actId="14100"/>
          <ac:picMkLst>
            <pc:docMk/>
            <pc:sldMk cId="4134181707" sldId="266"/>
            <ac:picMk id="8" creationId="{780DC703-53E7-FC2E-4173-7258BA02865E}"/>
          </ac:picMkLst>
        </pc:picChg>
      </pc:sldChg>
      <pc:sldMasterChg chg="addSp modSp mod setBg modAnim modSldLayout">
        <pc:chgData name="Молдир Жандарбек" userId="a956799b136c450c" providerId="LiveId" clId="{53EFD22B-11D9-45D4-8B30-CDFC9F2FFF70}" dt="2024-01-11T06:03:32.557" v="28"/>
        <pc:sldMasterMkLst>
          <pc:docMk/>
          <pc:sldMasterMk cId="2916764989" sldId="2147483648"/>
        </pc:sldMasterMkLst>
        <pc:spChg chg="mod">
          <ac:chgData name="Молдир Жандарбек" userId="a956799b136c450c" providerId="LiveId" clId="{53EFD22B-11D9-45D4-8B30-CDFC9F2FFF70}" dt="2024-01-11T06:03:28.288" v="24" actId="20577"/>
          <ac:spMkLst>
            <pc:docMk/>
            <pc:sldMasterMk cId="2916764989" sldId="2147483648"/>
            <ac:spMk id="3" creationId="{9178ECA2-8EED-647B-5E4A-323246DF39C9}"/>
          </ac:spMkLst>
        </pc:spChg>
        <pc:spChg chg="add mod">
          <ac:chgData name="Молдир Жандарбек" userId="a956799b136c450c" providerId="LiveId" clId="{53EFD22B-11D9-45D4-8B30-CDFC9F2FFF70}" dt="2024-01-11T06:03:24.038" v="21" actId="20577"/>
          <ac:spMkLst>
            <pc:docMk/>
            <pc:sldMasterMk cId="2916764989" sldId="2147483648"/>
            <ac:spMk id="7" creationId="{60960440-E8C4-B47C-BE1C-F392A357190E}"/>
          </ac:spMkLst>
        </pc:sp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4086485944" sldId="2147483649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2869559558" sldId="2147483650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3394182035" sldId="2147483651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2561185977" sldId="2147483652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2503701056" sldId="2147483653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519815875" sldId="2147483654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2686018075" sldId="2147483655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2630335177" sldId="2147483656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4051316472" sldId="2147483657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3335821724" sldId="2147483658"/>
          </pc:sldLayoutMkLst>
        </pc:sldLayoutChg>
        <pc:sldLayoutChg chg="setBg">
          <pc:chgData name="Молдир Жандарбек" userId="a956799b136c450c" providerId="LiveId" clId="{53EFD22B-11D9-45D4-8B30-CDFC9F2FFF70}" dt="2024-01-11T06:03:31.973" v="27"/>
          <pc:sldLayoutMkLst>
            <pc:docMk/>
            <pc:sldMasterMk cId="2916764989" sldId="2147483648"/>
            <pc:sldLayoutMk cId="147684308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5104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1648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4234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37144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641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73316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24390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0680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5894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775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0534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566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6554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371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2590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7873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8584A-2D27-4611-BEA1-65213B41D718}" type="datetimeFigureOut">
              <a:rPr lang="x-none" smtClean="0"/>
              <a:t>21.01.2024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2250DD-DB32-4498-BF87-852E8137F1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5017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ED878B5-09CC-CEF4-4CDA-B02C84E9ED9D}"/>
              </a:ext>
            </a:extLst>
          </p:cNvPr>
          <p:cNvSpPr/>
          <p:nvPr/>
        </p:nvSpPr>
        <p:spPr>
          <a:xfrm>
            <a:off x="597407" y="386048"/>
            <a:ext cx="1084322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</a:rPr>
              <a:t>КГУ «Комплекс школа-ясли-сад №33»</a:t>
            </a:r>
          </a:p>
          <a:p>
            <a:pPr algn="ctr"/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</a:rPr>
              <a:t>Отчет о работе методического объединения учителей иностранного языка </a:t>
            </a:r>
          </a:p>
          <a:p>
            <a:pPr algn="ctr"/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</a:rPr>
              <a:t>за 1 полугодие </a:t>
            </a:r>
          </a:p>
          <a:p>
            <a:pPr algn="ctr"/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</a:rPr>
              <a:t>2023-2024 </a:t>
            </a:r>
            <a:r>
              <a:rPr lang="ru-RU" sz="5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уч.г</a:t>
            </a: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1147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A313FF7-35D5-433D-93D8-3176C1491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45697"/>
              </p:ext>
            </p:extLst>
          </p:nvPr>
        </p:nvGraphicFramePr>
        <p:xfrm>
          <a:off x="818707" y="361508"/>
          <a:ext cx="10770781" cy="5312598"/>
        </p:xfrm>
        <a:graphic>
          <a:graphicData uri="http://schemas.openxmlformats.org/drawingml/2006/table">
            <a:tbl>
              <a:tblPr firstRow="1" firstCol="1" bandRow="1"/>
              <a:tblGrid>
                <a:gridCol w="1769745">
                  <a:extLst>
                    <a:ext uri="{9D8B030D-6E8A-4147-A177-3AD203B41FA5}">
                      <a16:colId xmlns:a16="http://schemas.microsoft.com/office/drawing/2014/main" val="2815210671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val="520299278"/>
                    </a:ext>
                  </a:extLst>
                </a:gridCol>
                <a:gridCol w="1867296">
                  <a:extLst>
                    <a:ext uri="{9D8B030D-6E8A-4147-A177-3AD203B41FA5}">
                      <a16:colId xmlns:a16="http://schemas.microsoft.com/office/drawing/2014/main" val="2236011662"/>
                    </a:ext>
                  </a:extLst>
                </a:gridCol>
                <a:gridCol w="1671069">
                  <a:extLst>
                    <a:ext uri="{9D8B030D-6E8A-4147-A177-3AD203B41FA5}">
                      <a16:colId xmlns:a16="http://schemas.microsoft.com/office/drawing/2014/main" val="2938381840"/>
                    </a:ext>
                  </a:extLst>
                </a:gridCol>
                <a:gridCol w="1080993">
                  <a:extLst>
                    <a:ext uri="{9D8B030D-6E8A-4147-A177-3AD203B41FA5}">
                      <a16:colId xmlns:a16="http://schemas.microsoft.com/office/drawing/2014/main" val="540435045"/>
                    </a:ext>
                  </a:extLst>
                </a:gridCol>
                <a:gridCol w="2518164">
                  <a:extLst>
                    <a:ext uri="{9D8B030D-6E8A-4147-A177-3AD203B41FA5}">
                      <a16:colId xmlns:a16="http://schemas.microsoft.com/office/drawing/2014/main" val="761904778"/>
                    </a:ext>
                  </a:extLst>
                </a:gridCol>
                <a:gridCol w="1118661">
                  <a:extLst>
                    <a:ext uri="{9D8B030D-6E8A-4147-A177-3AD203B41FA5}">
                      <a16:colId xmlns:a16="http://schemas.microsoft.com/office/drawing/2014/main" val="73279032"/>
                    </a:ext>
                  </a:extLst>
                </a:gridCol>
              </a:tblGrid>
              <a:tr h="1924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Филимонова Ю.В.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Республиканский форум молодых педагогов сельских общеобразовательных школ РК «Жас </a:t>
                      </a:r>
                      <a:r>
                        <a:rPr lang="kk-KZ" sz="1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ұстаз:табысқа апарар жол»,участник,НИШ ,сертификат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039725"/>
                  </a:ext>
                </a:extLst>
              </a:tr>
              <a:tr h="165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Малеева А.И.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Участие в Международной научно-практической конференции </a:t>
                      </a:r>
                      <a:r>
                        <a:rPr lang="kk-KZ" sz="10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«Современное образование: теория,практика,актуальные проблемы»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082586"/>
                  </a:ext>
                </a:extLst>
              </a:tr>
              <a:tr h="165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Колчева Н.А.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348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2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4F710F7-808E-67B8-EF0D-A0A9249E5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415" y="382400"/>
            <a:ext cx="2962275" cy="43719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ACA4DB7-91F9-6AB2-C801-7EBD52884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775" y="1309687"/>
            <a:ext cx="2838450" cy="423862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D191B9F-DD34-C599-8802-8C5145DBA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135" y="2257717"/>
            <a:ext cx="2838450" cy="436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7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280C6D1-A9CC-F344-FBA3-2ED085816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98" y="335056"/>
            <a:ext cx="5246314" cy="29908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6EE4135-E3D6-D978-8415-2CCE3B14AA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98" y="3567954"/>
            <a:ext cx="5246314" cy="299085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DA6EF71-DCFC-95B3-5976-AA02AB8277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308" y="214032"/>
            <a:ext cx="5476594" cy="323289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23C5B69-160F-B307-A142-8C5E63ABE8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308" y="3667966"/>
            <a:ext cx="5476594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18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A09178-6348-83D2-A327-79078C274D8F}"/>
              </a:ext>
            </a:extLst>
          </p:cNvPr>
          <p:cNvSpPr txBox="1"/>
          <p:nvPr/>
        </p:nvSpPr>
        <p:spPr>
          <a:xfrm>
            <a:off x="499730" y="356498"/>
            <a:ext cx="11259879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школы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комфортной образовательной среды, способствующей раскрытию индивидуальных особенностей личности с учётом работы инклюзивного образования; повышение конкурентоспособности обучающихся на основе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общечеловеческих ценностей»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E3D2FE-5633-7B21-1796-4F3F4B54EBFC}"/>
              </a:ext>
            </a:extLst>
          </p:cNvPr>
          <p:cNvSpPr txBox="1"/>
          <p:nvPr/>
        </p:nvSpPr>
        <p:spPr>
          <a:xfrm>
            <a:off x="754911" y="4109333"/>
            <a:ext cx="10653823" cy="1518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«Повышение конкурентоспособности образования, воспитания и обучения личности на основе общечеловеческих ценностей»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6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AD88B6C-B18A-AFE9-A818-7E6ADDC978F5}"/>
              </a:ext>
            </a:extLst>
          </p:cNvPr>
          <p:cNvSpPr txBox="1"/>
          <p:nvPr/>
        </p:nvSpPr>
        <p:spPr>
          <a:xfrm>
            <a:off x="768804" y="431754"/>
            <a:ext cx="1024652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МО иностранного языка: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качества образовательного процесса на основе внедрения современных педагогических технологий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A868B1-B445-E1D5-C56D-BEB08A4FD295}"/>
              </a:ext>
            </a:extLst>
          </p:cNvPr>
          <p:cNvSpPr txBox="1"/>
          <p:nvPr/>
        </p:nvSpPr>
        <p:spPr>
          <a:xfrm>
            <a:off x="768804" y="3248370"/>
            <a:ext cx="10512339" cy="1518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работы МО: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«Создание условий для профессионально-личностного роста педагога как одного из основных условий обеспечения качества образования»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82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A09178-6348-83D2-A327-79078C274D8F}"/>
              </a:ext>
            </a:extLst>
          </p:cNvPr>
          <p:cNvSpPr txBox="1"/>
          <p:nvPr/>
        </p:nvSpPr>
        <p:spPr>
          <a:xfrm>
            <a:off x="499730" y="356498"/>
            <a:ext cx="112598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Направления  методической работы: </a:t>
            </a:r>
            <a:endParaRPr lang="ru-RU" sz="3200" u="sng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9AA1D9-AFAD-9DB8-050A-D82B4DA882F2}"/>
              </a:ext>
            </a:extLst>
          </p:cNvPr>
          <p:cNvSpPr txBox="1"/>
          <p:nvPr/>
        </p:nvSpPr>
        <p:spPr>
          <a:xfrm>
            <a:off x="361506" y="1189212"/>
            <a:ext cx="1065382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Выявление, обобщение и распространение положительного педагогического опыта творчески работающих учителей (открытые уроки, мастер-классы, творческие отчеты, публикации, разработка методических материалов) на различных уровнях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с нормативными документами;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работы с одаренными детьми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предметных недель, внеклассных и внешкольных мероприятий;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Создавать на уроке благоприятные условия для умственного и нравственного развития каждого ученика</a:t>
            </a:r>
          </a:p>
        </p:txBody>
      </p:sp>
    </p:spTree>
    <p:extLst>
      <p:ext uri="{BB962C8B-B14F-4D97-AF65-F5344CB8AC3E}">
        <p14:creationId xmlns:p14="http://schemas.microsoft.com/office/powerpoint/2010/main" val="398302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5602B5-2133-9C7A-45CB-7D99301469ED}"/>
              </a:ext>
            </a:extLst>
          </p:cNvPr>
          <p:cNvSpPr txBox="1"/>
          <p:nvPr/>
        </p:nvSpPr>
        <p:spPr>
          <a:xfrm>
            <a:off x="1896895" y="127769"/>
            <a:ext cx="864427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методического объединения   </a:t>
            </a:r>
          </a:p>
          <a:p>
            <a:pPr algn="ctr"/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   иностранного языка :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B4EB74-244A-5064-3A69-7127506C1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111873"/>
              </p:ext>
            </p:extLst>
          </p:nvPr>
        </p:nvGraphicFramePr>
        <p:xfrm>
          <a:off x="304800" y="1246976"/>
          <a:ext cx="11582399" cy="5106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447">
                  <a:extLst>
                    <a:ext uri="{9D8B030D-6E8A-4147-A177-3AD203B41FA5}">
                      <a16:colId xmlns:a16="http://schemas.microsoft.com/office/drawing/2014/main" val="92002388"/>
                    </a:ext>
                  </a:extLst>
                </a:gridCol>
                <a:gridCol w="1747753">
                  <a:extLst>
                    <a:ext uri="{9D8B030D-6E8A-4147-A177-3AD203B41FA5}">
                      <a16:colId xmlns:a16="http://schemas.microsoft.com/office/drawing/2014/main" val="306120999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568020447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416352366"/>
                    </a:ext>
                  </a:extLst>
                </a:gridCol>
                <a:gridCol w="1453209">
                  <a:extLst>
                    <a:ext uri="{9D8B030D-6E8A-4147-A177-3AD203B41FA5}">
                      <a16:colId xmlns:a16="http://schemas.microsoft.com/office/drawing/2014/main" val="620149457"/>
                    </a:ext>
                  </a:extLst>
                </a:gridCol>
                <a:gridCol w="1442391">
                  <a:extLst>
                    <a:ext uri="{9D8B030D-6E8A-4147-A177-3AD203B41FA5}">
                      <a16:colId xmlns:a16="http://schemas.microsoft.com/office/drawing/2014/main" val="28748713"/>
                    </a:ext>
                  </a:extLst>
                </a:gridCol>
                <a:gridCol w="2679699">
                  <a:extLst>
                    <a:ext uri="{9D8B030D-6E8A-4147-A177-3AD203B41FA5}">
                      <a16:colId xmlns:a16="http://schemas.microsoft.com/office/drawing/2014/main" val="1732617442"/>
                    </a:ext>
                  </a:extLst>
                </a:gridCol>
              </a:tblGrid>
              <a:tr h="945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№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учителя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 по  диплому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Пед.</a:t>
                      </a: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прохождения курса повышения квалификации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курсов повышении квалификации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60758082"/>
                  </a:ext>
                </a:extLst>
              </a:tr>
              <a:tr h="131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en-US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Боровенская 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Н.А.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филолог-исследователь,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 англ.яз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лет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предметных компетенций учителя английского языка в рамках изучения сложных тем учебной программы для 10-11 классов»,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(80 ч)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50934924"/>
                  </a:ext>
                </a:extLst>
              </a:tr>
              <a:tr h="65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en-US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Липченко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Л.В.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язык:два иностранны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лет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профессиональных компетенций учителя английского языка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1505947"/>
                  </a:ext>
                </a:extLst>
              </a:tr>
              <a:tr h="1318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en-US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Жандарбекова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М.М. 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язык:два иностранных языка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лет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предметных компетенций учителя английского языка в рамках изучения сложных тем учебной программы для 10-11 классов»,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(80 ч)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39941449"/>
                  </a:ext>
                </a:extLst>
              </a:tr>
              <a:tr h="440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Джамперова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А.К.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язык:два иностранных языка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года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5497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92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55C05A2-5D7C-4460-3850-B2A657868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72240"/>
              </p:ext>
            </p:extLst>
          </p:nvPr>
        </p:nvGraphicFramePr>
        <p:xfrm>
          <a:off x="449263" y="522137"/>
          <a:ext cx="11380786" cy="5696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64">
                  <a:extLst>
                    <a:ext uri="{9D8B030D-6E8A-4147-A177-3AD203B41FA5}">
                      <a16:colId xmlns:a16="http://schemas.microsoft.com/office/drawing/2014/main" val="2929823791"/>
                    </a:ext>
                  </a:extLst>
                </a:gridCol>
                <a:gridCol w="1641099">
                  <a:extLst>
                    <a:ext uri="{9D8B030D-6E8A-4147-A177-3AD203B41FA5}">
                      <a16:colId xmlns:a16="http://schemas.microsoft.com/office/drawing/2014/main" val="2124822562"/>
                    </a:ext>
                  </a:extLst>
                </a:gridCol>
                <a:gridCol w="2243036">
                  <a:extLst>
                    <a:ext uri="{9D8B030D-6E8A-4147-A177-3AD203B41FA5}">
                      <a16:colId xmlns:a16="http://schemas.microsoft.com/office/drawing/2014/main" val="1316796741"/>
                    </a:ext>
                  </a:extLst>
                </a:gridCol>
                <a:gridCol w="1495357">
                  <a:extLst>
                    <a:ext uri="{9D8B030D-6E8A-4147-A177-3AD203B41FA5}">
                      <a16:colId xmlns:a16="http://schemas.microsoft.com/office/drawing/2014/main" val="3758530889"/>
                    </a:ext>
                  </a:extLst>
                </a:gridCol>
                <a:gridCol w="1678998">
                  <a:extLst>
                    <a:ext uri="{9D8B030D-6E8A-4147-A177-3AD203B41FA5}">
                      <a16:colId xmlns:a16="http://schemas.microsoft.com/office/drawing/2014/main" val="4248001232"/>
                    </a:ext>
                  </a:extLst>
                </a:gridCol>
                <a:gridCol w="1416655">
                  <a:extLst>
                    <a:ext uri="{9D8B030D-6E8A-4147-A177-3AD203B41FA5}">
                      <a16:colId xmlns:a16="http://schemas.microsoft.com/office/drawing/2014/main" val="288258082"/>
                    </a:ext>
                  </a:extLst>
                </a:gridCol>
                <a:gridCol w="2426677">
                  <a:extLst>
                    <a:ext uri="{9D8B030D-6E8A-4147-A177-3AD203B41FA5}">
                      <a16:colId xmlns:a16="http://schemas.microsoft.com/office/drawing/2014/main" val="2685424803"/>
                    </a:ext>
                  </a:extLst>
                </a:gridCol>
              </a:tblGrid>
              <a:tr h="1355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Малеева А.И.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язык:два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иностранных языка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лет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4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предметных компетенций учителя английского языка по сложным темам в рамках учебной программы для 5-9 классов» (80 ч)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4770203"/>
                  </a:ext>
                </a:extLst>
              </a:tr>
              <a:tr h="960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Колчева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Н.В.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</a:t>
                      </a:r>
                      <a:r>
                        <a:rPr lang="x-none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язык:два</a:t>
                      </a:r>
                      <a:r>
                        <a:rPr lang="x-none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иностранных языка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лет ( 1 год как учитель английского )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5624744"/>
                  </a:ext>
                </a:extLst>
              </a:tr>
              <a:tr h="1272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Лисина  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К.Ю.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Филология:иностранная филология (английская)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лет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язык"в рамках обновленного содержания среднего образования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(160 ч)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72368556"/>
                  </a:ext>
                </a:extLst>
              </a:tr>
              <a:tr h="1354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Филимонова</a:t>
                      </a:r>
                      <a:r>
                        <a:rPr lang="kk-KZ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Ю.В.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 педагогических наук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язык:два иностранных языка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года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«Инновационные образовательные технологии в дистанционном и смешанном обучении» (72 ч). 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17411154"/>
                  </a:ext>
                </a:extLst>
              </a:tr>
              <a:tr h="636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x-none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Деликова</a:t>
                      </a: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А.В.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язык:два</a:t>
                      </a:r>
                      <a:r>
                        <a:rPr lang="kk-KZ" sz="1400" kern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иностранных языка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лет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x-none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67" marR="58667" marT="8148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293870" algn="l"/>
                        </a:tabLst>
                      </a:pPr>
                      <a:r>
                        <a:rPr lang="kk-KZ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x-none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76540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023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5625DE-B6AF-9C89-F806-13FB54CAE5D6}"/>
              </a:ext>
            </a:extLst>
          </p:cNvPr>
          <p:cNvSpPr txBox="1"/>
          <p:nvPr/>
        </p:nvSpPr>
        <p:spPr>
          <a:xfrm>
            <a:off x="2434854" y="522123"/>
            <a:ext cx="87612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Качество знаний учащихся по иностранному языку </a:t>
            </a:r>
          </a:p>
          <a:p>
            <a:pPr algn="ctr"/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1 и 2 четверть 2023-2024 </a:t>
            </a:r>
            <a:r>
              <a:rPr lang="ru-RU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уч.г</a:t>
            </a:r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u="sng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1E89CE5-D778-C480-9383-80ABA7CFF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354127"/>
              </p:ext>
            </p:extLst>
          </p:nvPr>
        </p:nvGraphicFramePr>
        <p:xfrm>
          <a:off x="806089" y="1818165"/>
          <a:ext cx="10560117" cy="4104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526">
                  <a:extLst>
                    <a:ext uri="{9D8B030D-6E8A-4147-A177-3AD203B41FA5}">
                      <a16:colId xmlns:a16="http://schemas.microsoft.com/office/drawing/2014/main" val="3091812549"/>
                    </a:ext>
                  </a:extLst>
                </a:gridCol>
                <a:gridCol w="5415067">
                  <a:extLst>
                    <a:ext uri="{9D8B030D-6E8A-4147-A177-3AD203B41FA5}">
                      <a16:colId xmlns:a16="http://schemas.microsoft.com/office/drawing/2014/main" val="1043586903"/>
                    </a:ext>
                  </a:extLst>
                </a:gridCol>
                <a:gridCol w="1421788">
                  <a:extLst>
                    <a:ext uri="{9D8B030D-6E8A-4147-A177-3AD203B41FA5}">
                      <a16:colId xmlns:a16="http://schemas.microsoft.com/office/drawing/2014/main" val="3234087950"/>
                    </a:ext>
                  </a:extLst>
                </a:gridCol>
                <a:gridCol w="1490371">
                  <a:extLst>
                    <a:ext uri="{9D8B030D-6E8A-4147-A177-3AD203B41FA5}">
                      <a16:colId xmlns:a16="http://schemas.microsoft.com/office/drawing/2014/main" val="1012315793"/>
                    </a:ext>
                  </a:extLst>
                </a:gridCol>
                <a:gridCol w="1632365">
                  <a:extLst>
                    <a:ext uri="{9D8B030D-6E8A-4147-A177-3AD203B41FA5}">
                      <a16:colId xmlns:a16="http://schemas.microsoft.com/office/drawing/2014/main" val="459209634"/>
                    </a:ext>
                  </a:extLst>
                </a:gridCol>
              </a:tblGrid>
              <a:tr h="61804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 учителя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1-четверть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2-чеверть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Динамика 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919358"/>
                  </a:ext>
                </a:extLst>
              </a:tr>
              <a:tr h="5810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Боровенская   Наталья Александровна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2283887"/>
                  </a:ext>
                </a:extLst>
              </a:tr>
              <a:tr h="5810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Липченко Лидия Викторовна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410039"/>
                  </a:ext>
                </a:extLst>
              </a:tr>
              <a:tr h="5810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Жандарбекова Молдир Маратовна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3123765"/>
                  </a:ext>
                </a:extLst>
              </a:tr>
              <a:tr h="5810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Джамперова Айгерим Кудайбергеновна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9590917"/>
                  </a:ext>
                </a:extLst>
              </a:tr>
              <a:tr h="5810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Малеева Анастасия Игоревна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549162"/>
                  </a:ext>
                </a:extLst>
              </a:tr>
              <a:tr h="5810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Филимонова Юлия Викторовна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53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51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-2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9183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56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18C968-AE14-3829-71B9-24ABD132F808}"/>
              </a:ext>
            </a:extLst>
          </p:cNvPr>
          <p:cNvSpPr txBox="1"/>
          <p:nvPr/>
        </p:nvSpPr>
        <p:spPr>
          <a:xfrm>
            <a:off x="3253563" y="394533"/>
            <a:ext cx="61030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ДОСТИЖЕНИЯ УЧИТЕЛЕЙ  И УЧАЩИХСЯ</a:t>
            </a:r>
            <a:endParaRPr kumimoji="0" lang="ru-RU" altLang="x-non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полугодие 2023-2024 учебный год</a:t>
            </a:r>
            <a:endParaRPr kumimoji="0" lang="ru-RU" altLang="x-non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5A3A1BC-6E89-8051-4374-E2463D9EE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59121"/>
              </p:ext>
            </p:extLst>
          </p:nvPr>
        </p:nvGraphicFramePr>
        <p:xfrm>
          <a:off x="620233" y="1194002"/>
          <a:ext cx="10951534" cy="5279434"/>
        </p:xfrm>
        <a:graphic>
          <a:graphicData uri="http://schemas.openxmlformats.org/drawingml/2006/table">
            <a:tbl>
              <a:tblPr firstRow="1" firstCol="1" bandRow="1"/>
              <a:tblGrid>
                <a:gridCol w="529682">
                  <a:extLst>
                    <a:ext uri="{9D8B030D-6E8A-4147-A177-3AD203B41FA5}">
                      <a16:colId xmlns:a16="http://schemas.microsoft.com/office/drawing/2014/main" val="3544539132"/>
                    </a:ext>
                  </a:extLst>
                </a:gridCol>
                <a:gridCol w="1308680">
                  <a:extLst>
                    <a:ext uri="{9D8B030D-6E8A-4147-A177-3AD203B41FA5}">
                      <a16:colId xmlns:a16="http://schemas.microsoft.com/office/drawing/2014/main" val="4190569992"/>
                    </a:ext>
                  </a:extLst>
                </a:gridCol>
                <a:gridCol w="1198727">
                  <a:extLst>
                    <a:ext uri="{9D8B030D-6E8A-4147-A177-3AD203B41FA5}">
                      <a16:colId xmlns:a16="http://schemas.microsoft.com/office/drawing/2014/main" val="2019155343"/>
                    </a:ext>
                  </a:extLst>
                </a:gridCol>
                <a:gridCol w="1756930">
                  <a:extLst>
                    <a:ext uri="{9D8B030D-6E8A-4147-A177-3AD203B41FA5}">
                      <a16:colId xmlns:a16="http://schemas.microsoft.com/office/drawing/2014/main" val="2308580595"/>
                    </a:ext>
                  </a:extLst>
                </a:gridCol>
                <a:gridCol w="2095234">
                  <a:extLst>
                    <a:ext uri="{9D8B030D-6E8A-4147-A177-3AD203B41FA5}">
                      <a16:colId xmlns:a16="http://schemas.microsoft.com/office/drawing/2014/main" val="995065456"/>
                    </a:ext>
                  </a:extLst>
                </a:gridCol>
                <a:gridCol w="1134637">
                  <a:extLst>
                    <a:ext uri="{9D8B030D-6E8A-4147-A177-3AD203B41FA5}">
                      <a16:colId xmlns:a16="http://schemas.microsoft.com/office/drawing/2014/main" val="2056598878"/>
                    </a:ext>
                  </a:extLst>
                </a:gridCol>
                <a:gridCol w="1372771">
                  <a:extLst>
                    <a:ext uri="{9D8B030D-6E8A-4147-A177-3AD203B41FA5}">
                      <a16:colId xmlns:a16="http://schemas.microsoft.com/office/drawing/2014/main" val="507171971"/>
                    </a:ext>
                  </a:extLst>
                </a:gridCol>
                <a:gridCol w="1554873">
                  <a:extLst>
                    <a:ext uri="{9D8B030D-6E8A-4147-A177-3AD203B41FA5}">
                      <a16:colId xmlns:a16="http://schemas.microsoft.com/office/drawing/2014/main" val="1786549675"/>
                    </a:ext>
                  </a:extLst>
                </a:gridCol>
              </a:tblGrid>
              <a:tr h="1341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ФИО учителя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x-none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297686"/>
                  </a:ext>
                </a:extLst>
              </a:tr>
              <a:tr h="431912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Олимпиады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Курсы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Конкурсы</a:t>
                      </a:r>
                      <a:endParaRPr lang="x-none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Благодарственное письмо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Публикации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Семинары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382251"/>
                  </a:ext>
                </a:extLst>
              </a:tr>
              <a:tr h="4689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Боровенская</a:t>
                      </a:r>
                      <a:r>
                        <a:rPr lang="ru-RU" sz="12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Н.А.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*Международный интенсив по менеджменту «Лидер ориентации в образовании» для руководителей общеобразовательных школ, НИШ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*Творческий  конкурс «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Таби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ғ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Bookman Old Style" panose="02050604050505020204" pitchFamily="18" charset="0"/>
                        </a:rPr>
                        <a:t>атты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Bookman Old Style" panose="02050604050505020204" pitchFamily="18" charset="0"/>
                        </a:rPr>
                        <a:t>бірге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Bookman Old Style" panose="02050604050505020204" pitchFamily="18" charset="0"/>
                        </a:rPr>
                        <a:t>са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қ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Bookman Old Style" panose="02050604050505020204" pitchFamily="18" charset="0"/>
                        </a:rPr>
                        <a:t>тайы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қ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Bookman Old Style" panose="02050604050505020204" pitchFamily="18" charset="0"/>
                        </a:rPr>
                        <a:t>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 с особыми образовательными потребностями, Ниязов Никита, Грамота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Форум ведущих школ Карагандинской области «Ведущая школа как обучающаяся организация: учимся вместе», участник, Центр педагогического мастерства АОО «НИШ», Сертификат.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Форум ведущих школ Карагандинской области «Ведущая школа как обучающаяся организация: учимся вместе», спикер, Центр педагогического мастерства АОО «НИШ», Сертификат.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Грамота Гор ОО.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Международной научно-практической конференции </a:t>
                      </a:r>
                      <a:r>
                        <a:rPr lang="kk-KZ" sz="10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«Современное образование: теория,практика,актуальные проблемы»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Семинар «Интеграция </a:t>
                      </a:r>
                      <a:r>
                        <a:rPr lang="en-US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STEAM 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технологий и экологического мышления в педагогическом процессе: Создание устойчивого будущего»»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97" marR="3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8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971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A3236BF-A4AF-9E7E-B007-187AB37DF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02729"/>
              </p:ext>
            </p:extLst>
          </p:nvPr>
        </p:nvGraphicFramePr>
        <p:xfrm>
          <a:off x="677863" y="372140"/>
          <a:ext cx="10741504" cy="6323153"/>
        </p:xfrm>
        <a:graphic>
          <a:graphicData uri="http://schemas.openxmlformats.org/drawingml/2006/table">
            <a:tbl>
              <a:tblPr firstRow="1" firstCol="1" bandRow="1"/>
              <a:tblGrid>
                <a:gridCol w="157038">
                  <a:extLst>
                    <a:ext uri="{9D8B030D-6E8A-4147-A177-3AD203B41FA5}">
                      <a16:colId xmlns:a16="http://schemas.microsoft.com/office/drawing/2014/main" val="2568799547"/>
                    </a:ext>
                  </a:extLst>
                </a:gridCol>
                <a:gridCol w="1739132">
                  <a:extLst>
                    <a:ext uri="{9D8B030D-6E8A-4147-A177-3AD203B41FA5}">
                      <a16:colId xmlns:a16="http://schemas.microsoft.com/office/drawing/2014/main" val="857450882"/>
                    </a:ext>
                  </a:extLst>
                </a:gridCol>
                <a:gridCol w="731970">
                  <a:extLst>
                    <a:ext uri="{9D8B030D-6E8A-4147-A177-3AD203B41FA5}">
                      <a16:colId xmlns:a16="http://schemas.microsoft.com/office/drawing/2014/main" val="2501312638"/>
                    </a:ext>
                  </a:extLst>
                </a:gridCol>
                <a:gridCol w="1834995">
                  <a:extLst>
                    <a:ext uri="{9D8B030D-6E8A-4147-A177-3AD203B41FA5}">
                      <a16:colId xmlns:a16="http://schemas.microsoft.com/office/drawing/2014/main" val="259476795"/>
                    </a:ext>
                  </a:extLst>
                </a:gridCol>
                <a:gridCol w="1642162">
                  <a:extLst>
                    <a:ext uri="{9D8B030D-6E8A-4147-A177-3AD203B41FA5}">
                      <a16:colId xmlns:a16="http://schemas.microsoft.com/office/drawing/2014/main" val="3036938810"/>
                    </a:ext>
                  </a:extLst>
                </a:gridCol>
                <a:gridCol w="1062294">
                  <a:extLst>
                    <a:ext uri="{9D8B030D-6E8A-4147-A177-3AD203B41FA5}">
                      <a16:colId xmlns:a16="http://schemas.microsoft.com/office/drawing/2014/main" val="2341663813"/>
                    </a:ext>
                  </a:extLst>
                </a:gridCol>
                <a:gridCol w="2474603">
                  <a:extLst>
                    <a:ext uri="{9D8B030D-6E8A-4147-A177-3AD203B41FA5}">
                      <a16:colId xmlns:a16="http://schemas.microsoft.com/office/drawing/2014/main" val="2981794193"/>
                    </a:ext>
                  </a:extLst>
                </a:gridCol>
                <a:gridCol w="1099310">
                  <a:extLst>
                    <a:ext uri="{9D8B030D-6E8A-4147-A177-3AD203B41FA5}">
                      <a16:colId xmlns:a16="http://schemas.microsoft.com/office/drawing/2014/main" val="3382318581"/>
                    </a:ext>
                  </a:extLst>
                </a:gridCol>
              </a:tblGrid>
              <a:tr h="1533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Липченко Л.В.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Международной научно-практической конференции </a:t>
                      </a:r>
                      <a:r>
                        <a:rPr lang="kk-KZ" sz="1000" i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«Современное образование: теория,практика,актуальные проблемы»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555623"/>
                  </a:ext>
                </a:extLst>
              </a:tr>
              <a:tr h="2282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Джамперова А.К.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Курс лекции </a:t>
                      </a:r>
                      <a:r>
                        <a:rPr lang="en-US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‘Literacy theory\Translation theory’</a:t>
                      </a:r>
                      <a:r>
                        <a:rPr lang="kk-KZ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</a:t>
                      </a:r>
                      <a:r>
                        <a:rPr lang="kk-KZ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 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имени Е</a:t>
                      </a:r>
                      <a:r>
                        <a:rPr lang="en-US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Букетова</a:t>
                      </a:r>
                      <a:endParaRPr lang="ru-RU" sz="10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ҚР ОҚ ШҒА </a:t>
                      </a: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54-</a:t>
                      </a:r>
                      <a:r>
                        <a:rPr lang="kk-KZ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ші ғылыми</a:t>
                      </a: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00" dirty="0" err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практикалы</a:t>
                      </a:r>
                      <a:r>
                        <a:rPr lang="kk-KZ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 конференциясы шеңберінде өткен </a:t>
                      </a: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</a:t>
                      </a:r>
                      <a:r>
                        <a:rPr lang="kk-KZ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деңгейлі аймақтық байқау,мадақтама (Аман Жанерке)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Международной научно-практической конференции </a:t>
                      </a:r>
                      <a:r>
                        <a:rPr lang="kk-KZ" sz="1000" i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«Перспективы и новые тенденции развития иноязычного образования»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168012"/>
                  </a:ext>
                </a:extLst>
              </a:tr>
              <a:tr h="2107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b="1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Жандарбекова М.М.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*Курс повышения квалификации по профилактике 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буллинга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образовательной сфере на тему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Буллинг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причины, формы, профилактика», РК, ТОО Учебный центр «</a:t>
                      </a:r>
                      <a:r>
                        <a:rPr lang="ru-RU" sz="1000" dirty="0" err="1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Орлеу</a:t>
                      </a: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-РК»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2A2A2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Республиканский научно-практический журнал «</a:t>
                      </a:r>
                      <a:r>
                        <a:rPr lang="kk-KZ" sz="1000">
                          <a:solidFill>
                            <a:srgbClr val="2A2A2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000">
                          <a:solidFill>
                            <a:srgbClr val="2A2A2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x-non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66" marR="50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847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299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</TotalTime>
  <Words>1082</Words>
  <Application>Microsoft Office PowerPoint</Application>
  <PresentationFormat>Широкоэкранный</PresentationFormat>
  <Paragraphs>199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Bookman Old Style</vt:lpstr>
      <vt:lpstr>Calibri</vt:lpstr>
      <vt:lpstr>Cambria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Молдир Жандарбек</dc:creator>
  <cp:lastModifiedBy>Молдир Жандарбек</cp:lastModifiedBy>
  <cp:revision>27</cp:revision>
  <dcterms:created xsi:type="dcterms:W3CDTF">2024-01-11T06:02:06Z</dcterms:created>
  <dcterms:modified xsi:type="dcterms:W3CDTF">2024-01-21T15:04:10Z</dcterms:modified>
</cp:coreProperties>
</file>