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9484"/>
            <a:ext cx="9108504" cy="68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139" y="119532"/>
            <a:ext cx="7416824" cy="792088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бщеобразовательная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№30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r="67473" b="80062"/>
          <a:stretch/>
        </p:blipFill>
        <p:spPr bwMode="auto">
          <a:xfrm>
            <a:off x="166747" y="129782"/>
            <a:ext cx="1800200" cy="93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222" y="2347670"/>
            <a:ext cx="85304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классы с русским языком обучения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декретного отпуска) </a:t>
            </a:r>
            <a:r>
              <a:rPr lang="kk-K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часов.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интерактивному оборудованию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647" y="4211360"/>
            <a:ext cx="878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Кандидатам на вакантные должности необходимо зарегистрироваться на портале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enbek.kz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пройти НКТ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222" y="1402536"/>
            <a:ext cx="8218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 НАБОР СОТРУДНИКОВ НА ВАКАНТНЫЕ МЕСТА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2023-2024 УЧЕБНЫЙ ГОД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39198" y="4882098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 конкурс с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.2024г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(принимаются документы)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результаты конкурса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21 микрорайон строение 9/1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Тел.530490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403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408712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(распространяется на всех педагогов):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обучение и воспитание обучающихся с учетом специфики преподаваемого предмета, в соответствии с Государственными общеобязательными стандартами образования и на основании концепции "Образование, основанное на ценностях".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общей культуры личности обучающегося и воспитанника, и его социализации, выявляет и содействует развитию индивидуальных способностей обучающихся.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Использует новые подходы, эффективные формы, методы и средства обучения с учетом индивидуальных потребностей обучающихся.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краткосрочные планы, задания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за раздел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за четверть.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электронные журналы.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достижение личностных, системно-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предметных результатов обучающимися и воспитанниками не ниже уровня, предусмотренного Государственным общеобязательными стандартам образования.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разработке и выполнении учебных программ, в том числе программ для обучающихся с особыми образовательными потребностями, обеспечивает реализацию их в полном объеме в соответствии с учебным планом и графиком учебного процесса.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заседаниях методических объединений, ассоциации учителей, методических, педагогических советов, сетевых сообществ.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индивидуальные способности, интересы и склонности обучающихся, воспитанников.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образовательных организациях осуществляет работу по обучению и воспитанию обучающихся, воспитанников, направленную на максимальное преодоление отклонений в развитии с учетом специфики преподаваемого предмета.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педагогических консилиумах для родителей.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Консультирует родителей.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профессиональную компетентность, в том числе информационно-коммуникационную. Выполняет правила безопасности и охраны труда, противопожарной защиты.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охрану жизни и здоровья обучающихся в период образовательного процесса.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сотрудничество с родителями или лицами, их заменяющими.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требования по безопасности и охране труда при эксплуатации оборудования.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создание необходимых условий для охраны жизни и здоровья детей во время образовательного процесса.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документы, перечень которых утвержден уполномоченным органом в области образования.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Внедряет концепцию "Образование, основанное на ценностях" в организации с участием всех субъектов образовательного процесса, в том числе семьи детей.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Прививает антикоррупционную культуру, принципы академической честности среди обучающихся, воспитанников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0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16824" cy="792088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32500" lnSpcReduction="20000"/>
          </a:bodyPr>
          <a:lstStyle/>
          <a:p>
            <a:pPr marL="0" indent="274638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изъявившее желание принять участие в конкурсе, в сроки приема документов, указанных в объявлении, направляет следующие документы в электронном или бумажном виде: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заявление об участии в конкурсе с указанием перечня прилагаемых документов согласно приложению 11 к настоящим Правилам;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копию документа, удостоверяющего личность;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заполненный личный листок по учету кадров (с указанием адреса фактического места жительства и контактных телефонов – при наличии);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копии документов об образовании в соответствии с предъявляемыми к должности квалификационными требованиями, утвержденными уполномоченным органом в области образования;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копию документа, подтверждающую трудовую деятельность (при наличии);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справку о состоянии здоровья по форме, утвержденной приказом исполняющего обязанности Министра здравоохранения Республики Казахстан от 30 октября 2020 года № ҚР ДСМ-175/2020 «Об утверждении форм учетной документации в области здравоохранения».  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справку с психоневрологической организации;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справку с наркологической организации;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справка об отсутствии (наличии) судимости;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характеристику с прежнего места работы с указанием имевшихся взысканий и поощрений (при наличии).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сертификат НКТ или удостоверение о наличии квалификационной категории педагога-модератора, педагога-эксперта, педагога-исследователя, педагога-мастера.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85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623</Words>
  <Application>Microsoft Office PowerPoint</Application>
  <PresentationFormat>Экран (4:3)</PresentationFormat>
  <Paragraphs>46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Тема Office</vt:lpstr>
      <vt:lpstr>Общеобразовательная школа №30</vt:lpstr>
      <vt:lpstr>Презентация PowerPoint</vt:lpstr>
      <vt:lpstr>ПЕРЕЧЕНЬ НЕОБХОДИМЫХ ДОКУМЕНТОВ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Коммунальное государственное учреждение  «Средняя общеобразовательная школа №30»  акимата города Караганды государственного учреждения  «Отдел образования города Караганды»</dc:title>
  <dc:creator>Broteko</dc:creator>
  <cp:lastModifiedBy>Anastasiya Ovsyannikova</cp:lastModifiedBy>
  <cp:revision>40</cp:revision>
  <dcterms:created xsi:type="dcterms:W3CDTF">2021-01-15T05:09:06Z</dcterms:created>
  <dcterms:modified xsi:type="dcterms:W3CDTF">2024-01-08T11:45:27Z</dcterms:modified>
</cp:coreProperties>
</file>