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324" r:id="rId2"/>
    <p:sldId id="328" r:id="rId3"/>
    <p:sldId id="329" r:id="rId4"/>
    <p:sldId id="330" r:id="rId5"/>
    <p:sldId id="331" r:id="rId6"/>
    <p:sldId id="332" r:id="rId7"/>
    <p:sldId id="333" r:id="rId8"/>
    <p:sldId id="33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821" autoAdjust="0"/>
  </p:normalViewPr>
  <p:slideViewPr>
    <p:cSldViewPr>
      <p:cViewPr varScale="1">
        <p:scale>
          <a:sx n="64" d="100"/>
          <a:sy n="64" d="100"/>
        </p:scale>
        <p:origin x="126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6448" y="836712"/>
            <a:ext cx="7851648" cy="4865712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latin typeface="Bookman Old Style" pitchFamily="18" charset="0"/>
              </a:rPr>
            </a:br>
            <a:br>
              <a:rPr lang="ru-RU" dirty="0">
                <a:latin typeface="Bookman Old Style" pitchFamily="18" charset="0"/>
              </a:rPr>
            </a:br>
            <a:br>
              <a:rPr lang="ru-RU" dirty="0">
                <a:latin typeface="Bookman Old Style" pitchFamily="18" charset="0"/>
              </a:rPr>
            </a:br>
            <a:br>
              <a:rPr lang="ru-RU" dirty="0">
                <a:latin typeface="Bookman Old Style" pitchFamily="18" charset="0"/>
              </a:rPr>
            </a:br>
            <a:r>
              <a:rPr lang="ru-RU" dirty="0">
                <a:latin typeface="Bookman Old Style" pitchFamily="18" charset="0"/>
              </a:rPr>
              <a:t>МЕТОДИЧЕСКОЕ ОБЪЕДИНЕНИЕ УЧИТЕЛЕЙ ИНОСТРАННОГО ЯЗЫКА  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589240"/>
            <a:ext cx="7854696" cy="936104"/>
          </a:xfrm>
        </p:spPr>
        <p:txBody>
          <a:bodyPr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ЛИПЧЕНКО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ЛИДИЯ ВИКТОРОВНА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955166" y="1556792"/>
            <a:ext cx="4896544" cy="44348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 </a:t>
            </a:r>
            <a:r>
              <a:rPr lang="ru-RU" sz="2000" b="1" dirty="0"/>
              <a:t>высшее</a:t>
            </a:r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 </a:t>
            </a:r>
            <a:r>
              <a:rPr lang="ru-RU" sz="2000" b="1" dirty="0"/>
              <a:t>педагог</a:t>
            </a:r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/>
              <a:t>29</a:t>
            </a:r>
            <a:r>
              <a:rPr lang="ru-RU" sz="2000" dirty="0"/>
              <a:t> лет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marL="268288" indent="0">
              <a:buNone/>
            </a:pPr>
            <a:r>
              <a:rPr lang="ru-RU" sz="2000" dirty="0"/>
              <a:t>«Развитие креативного мышления школьников на уроке иностранного языка»</a:t>
            </a:r>
            <a:endParaRPr lang="en-US" sz="20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BBD5318-DCDD-F50F-577A-47A59BE8098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3528" y="1478171"/>
            <a:ext cx="3528391" cy="4848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8644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БОРОВЕНСКАЯ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НАТАЛЬЯ АЛЕКСАНДРОВНА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707904" y="1639583"/>
            <a:ext cx="5328592" cy="44348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высшее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педагог-исследователь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/>
              <a:t>13</a:t>
            </a:r>
            <a:r>
              <a:rPr lang="ru-RU" sz="2000" dirty="0"/>
              <a:t> лет</a:t>
            </a:r>
          </a:p>
          <a:p>
            <a:pPr marL="0" indent="0">
              <a:buNone/>
            </a:pPr>
            <a:endParaRPr lang="ru-RU" sz="2000" dirty="0"/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 :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400" b="1" dirty="0"/>
              <a:t>«</a:t>
            </a:r>
            <a:r>
              <a:rPr lang="ru-RU" sz="2000" dirty="0"/>
              <a:t>Инклюзивное образование с использованием различных ресурсов </a:t>
            </a:r>
          </a:p>
          <a:p>
            <a:pPr marL="268288" indent="-268288">
              <a:spcBef>
                <a:spcPts val="0"/>
              </a:spcBef>
              <a:buNone/>
            </a:pPr>
            <a:r>
              <a:rPr lang="ru-RU" sz="2000" dirty="0"/>
              <a:t>    на уроках английского языка и во          внеурочной деятельности»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B07274A-A25D-01F2-FE4A-15D67C70830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3528" y="1700808"/>
            <a:ext cx="3384376" cy="4605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655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ЖАНДАРБЕКОВА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МОЛДИР МАРАТОВНА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703441" y="1637932"/>
            <a:ext cx="5328592" cy="4434840"/>
          </a:xfrm>
        </p:spPr>
        <p:txBody>
          <a:bodyPr>
            <a:normAutofit/>
          </a:bodyPr>
          <a:lstStyle/>
          <a:p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высшее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педагог-эксперт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/>
              <a:t>10</a:t>
            </a:r>
            <a:r>
              <a:rPr lang="ru-RU" sz="2000" dirty="0"/>
              <a:t> лет</a:t>
            </a:r>
          </a:p>
          <a:p>
            <a:pPr marL="0" indent="0">
              <a:buNone/>
            </a:pPr>
            <a:endParaRPr lang="ru-RU" sz="2000" dirty="0"/>
          </a:p>
          <a:p>
            <a:pPr algn="l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самообразованию:</a:t>
            </a:r>
          </a:p>
          <a:p>
            <a:pPr marL="179388" indent="0" algn="l">
              <a:buNone/>
            </a:pPr>
            <a:r>
              <a:rPr lang="ru-RU" sz="2000" dirty="0"/>
              <a:t>« Эффективные  образовательные технологии, используемые на уроках иностранного языка »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1E624FF2-32E0-B22D-780F-9C0F2B0ACDF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4662" t="27517" r="3953" b="22137"/>
          <a:stretch/>
        </p:blipFill>
        <p:spPr>
          <a:xfrm>
            <a:off x="235698" y="1556792"/>
            <a:ext cx="3456384" cy="4597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9227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МАЛЕЕВА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АНАСТАСИЯ ИГОРЕВНА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707904" y="1556792"/>
            <a:ext cx="5328592" cy="44348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высшее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педагог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6</a:t>
            </a:r>
            <a:r>
              <a:rPr lang="ru-RU" sz="2000" dirty="0"/>
              <a:t> лет</a:t>
            </a:r>
          </a:p>
          <a:p>
            <a:pPr marL="0" indent="0">
              <a:buNone/>
            </a:pPr>
            <a:endParaRPr lang="ru-RU" sz="2000" dirty="0"/>
          </a:p>
          <a:p>
            <a:pPr algn="l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самообразованию:</a:t>
            </a:r>
          </a:p>
          <a:p>
            <a:pPr marL="179388" indent="0" algn="l">
              <a:buNone/>
            </a:pPr>
            <a:r>
              <a:rPr lang="ru-RU" sz="2000" dirty="0"/>
              <a:t>«Инновационные методы обучения на уроках иностранного языка»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6654FD5-0783-F5CA-8AE1-5D1E86E556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8741" y="1556792"/>
            <a:ext cx="3119909" cy="4434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548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ДЖАМПЕРОВА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АЙГЕРИМ КУДАЙБЕРГЕНОВНА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703034" y="1535323"/>
            <a:ext cx="5328592" cy="44348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высшее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педагог-модератор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ru-RU" sz="2000" dirty="0"/>
              <a:t> года</a:t>
            </a:r>
          </a:p>
          <a:p>
            <a:pPr marL="0" indent="0">
              <a:buNone/>
            </a:pPr>
            <a:endParaRPr lang="ru-RU" sz="2000" dirty="0"/>
          </a:p>
          <a:p>
            <a:pPr algn="l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самообразованию:</a:t>
            </a:r>
          </a:p>
          <a:p>
            <a:pPr marL="179388" indent="0">
              <a:buNone/>
            </a:pPr>
            <a:r>
              <a:rPr lang="ru-RU" sz="2000" dirty="0"/>
              <a:t>«Повышение качества знаний через применение современных педагогических технологий»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23A088B-7C2A-6FD4-0DAC-EA0D1CBECED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1520" y="1556792"/>
            <a:ext cx="3451514" cy="4597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0195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ФИЛИМОНОВА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ЮЛИЯ ВИКТОРОВНА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635896" y="1412776"/>
            <a:ext cx="5328592" cy="44348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высшее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педагог-модератор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ru-RU" sz="2000" dirty="0"/>
              <a:t> года</a:t>
            </a:r>
          </a:p>
          <a:p>
            <a:pPr marL="0" indent="0">
              <a:buNone/>
            </a:pPr>
            <a:endParaRPr lang="ru-RU" sz="2000" dirty="0"/>
          </a:p>
          <a:p>
            <a:pPr algn="l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самообразованию:</a:t>
            </a:r>
          </a:p>
          <a:p>
            <a:pPr marL="179388" indent="0" algn="l">
              <a:buNone/>
            </a:pPr>
            <a:r>
              <a:rPr lang="ru-RU" sz="2000" dirty="0"/>
              <a:t>«Формирование лингвистической компетенции обучающихся на занятиях по иностранному языку посредством метода ассоциаций»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A8BDB77-3A24-CB02-48F4-1D4E0FE095D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1520" y="1556792"/>
            <a:ext cx="3312368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8754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КОЛЧЕВА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НАТАЛЬЯ ВЛАДИМИРОВНА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737111" y="1484784"/>
            <a:ext cx="5328592" cy="4434840"/>
          </a:xfrm>
        </p:spPr>
        <p:txBody>
          <a:bodyPr>
            <a:normAutofit/>
          </a:bodyPr>
          <a:lstStyle/>
          <a:p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высшее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без категории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7 </a:t>
            </a:r>
            <a:r>
              <a:rPr lang="ru-RU" sz="2000" dirty="0"/>
              <a:t> лет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Стаж</a:t>
            </a:r>
            <a:r>
              <a:rPr lang="ru-RU" sz="2000" dirty="0"/>
              <a:t> (учитель английского языка): 1 год</a:t>
            </a:r>
          </a:p>
          <a:p>
            <a:pPr marL="0" indent="0">
              <a:buNone/>
            </a:pPr>
            <a:endParaRPr lang="ru-RU" sz="2000" dirty="0"/>
          </a:p>
          <a:p>
            <a:pPr algn="l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самообразованию:</a:t>
            </a:r>
          </a:p>
          <a:p>
            <a:pPr marL="179388" indent="0" algn="l">
              <a:buNone/>
            </a:pPr>
            <a:r>
              <a:rPr lang="ru-RU" sz="2000" dirty="0"/>
              <a:t>«Развитие коммуникативных навыков учащихся на уроках английского языка»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4BBD8E6-83BC-FAE3-4076-DF66F380A6C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9691" r="1978"/>
          <a:stretch/>
        </p:blipFill>
        <p:spPr>
          <a:xfrm>
            <a:off x="390364" y="1827413"/>
            <a:ext cx="3312670" cy="4290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30495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3765</TotalTime>
  <Words>258</Words>
  <Application>Microsoft Office PowerPoint</Application>
  <PresentationFormat>Экран (4:3)</PresentationFormat>
  <Paragraphs>58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Bookman Old Style</vt:lpstr>
      <vt:lpstr>Calibri</vt:lpstr>
      <vt:lpstr>Constantia</vt:lpstr>
      <vt:lpstr>Times New Roman</vt:lpstr>
      <vt:lpstr>Wingdings 2</vt:lpstr>
      <vt:lpstr>Поток</vt:lpstr>
      <vt:lpstr>    МЕТОДИЧЕСКОЕ ОБЪЕДИНЕНИЕ УЧИТЕЛЕЙ ИНОСТРАННОГО ЯЗЫКА    </vt:lpstr>
      <vt:lpstr>      ЛИПЧЕНКО  ЛИДИЯ ВИКТОРОВНА </vt:lpstr>
      <vt:lpstr>  БОРОВЕНСКАЯ  НАТАЛЬЯ АЛЕКСАНДРОВНА </vt:lpstr>
      <vt:lpstr>  ЖАНДАРБЕКОВА  МОЛДИР МАРАТОВНА </vt:lpstr>
      <vt:lpstr>  МАЛЕЕВА  АНАСТАСИЯ ИГОРЕВНА </vt:lpstr>
      <vt:lpstr>  ДЖАМПЕРОВА  АЙГЕРИМ КУДАЙБЕРГЕНОВНА </vt:lpstr>
      <vt:lpstr>  ФИЛИМОНОВА  ЮЛИЯ ВИКТОРОВНА </vt:lpstr>
      <vt:lpstr>  КОЛЧЕВА  НАТАЛЬЯ ВЛАДИМИРОВНА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Молдир Жандарбек</cp:lastModifiedBy>
  <cp:revision>103</cp:revision>
  <dcterms:created xsi:type="dcterms:W3CDTF">2014-10-25T16:28:33Z</dcterms:created>
  <dcterms:modified xsi:type="dcterms:W3CDTF">2023-12-05T12:43:47Z</dcterms:modified>
</cp:coreProperties>
</file>