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3"/>
  </p:notesMasterIdLst>
  <p:sldIdLst>
    <p:sldId id="286" r:id="rId2"/>
    <p:sldId id="289" r:id="rId3"/>
    <p:sldId id="269" r:id="rId4"/>
    <p:sldId id="293" r:id="rId5"/>
    <p:sldId id="295" r:id="rId6"/>
    <p:sldId id="301" r:id="rId7"/>
    <p:sldId id="311" r:id="rId8"/>
    <p:sldId id="316" r:id="rId9"/>
    <p:sldId id="324" r:id="rId10"/>
    <p:sldId id="331" r:id="rId11"/>
    <p:sldId id="339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AFE7"/>
    <a:srgbClr val="A50021"/>
    <a:srgbClr val="663300"/>
    <a:srgbClr val="800000"/>
    <a:srgbClr val="FFCCCC"/>
    <a:srgbClr val="FF2D2D"/>
    <a:srgbClr val="A2A1A1"/>
    <a:srgbClr val="D8A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46" autoAdjust="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B48137-22BA-453B-9864-4C288D29C80A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649B3-207A-4E9B-AA59-A24E12C96D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67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7332-5E5C-479D-8C99-B4CA001DE5EA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C7615CC-02DE-4E2A-8013-84540A860FD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3268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7332-5E5C-479D-8C99-B4CA001DE5EA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15CC-02DE-4E2A-8013-84540A860FD4}" type="slidenum">
              <a:rPr lang="ru-RU" smtClean="0"/>
              <a:t>‹#›</a:t>
            </a:fld>
            <a:endParaRPr lang="ru-RU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413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7332-5E5C-479D-8C99-B4CA001DE5EA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15CC-02DE-4E2A-8013-84540A860FD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0246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7332-5E5C-479D-8C99-B4CA001DE5EA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15CC-02DE-4E2A-8013-84540A860FD4}" type="slidenum">
              <a:rPr lang="ru-RU" smtClean="0"/>
              <a:t>‹#›</a:t>
            </a:fld>
            <a:endParaRPr lang="ru-RU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789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7332-5E5C-479D-8C99-B4CA001DE5EA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15CC-02DE-4E2A-8013-84540A860FD4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68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7332-5E5C-479D-8C99-B4CA001DE5EA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15CC-02DE-4E2A-8013-84540A860FD4}" type="slidenum">
              <a:rPr lang="ru-RU" smtClean="0"/>
              <a:t>‹#›</a:t>
            </a:fld>
            <a:endParaRPr lang="ru-RU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978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7332-5E5C-479D-8C99-B4CA001DE5EA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15CC-02DE-4E2A-8013-84540A860FD4}" type="slidenum">
              <a:rPr lang="ru-RU" smtClean="0"/>
              <a:t>‹#›</a:t>
            </a:fld>
            <a:endParaRPr lang="ru-RU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80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7332-5E5C-479D-8C99-B4CA001DE5EA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15CC-02DE-4E2A-8013-84540A860FD4}" type="slidenum">
              <a:rPr lang="ru-RU" smtClean="0"/>
              <a:t>‹#›</a:t>
            </a:fld>
            <a:endParaRPr lang="ru-RU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64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7332-5E5C-479D-8C99-B4CA001DE5EA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15CC-02DE-4E2A-8013-84540A860F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426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17332-5E5C-479D-8C99-B4CA001DE5EA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15CC-02DE-4E2A-8013-84540A860FD4}" type="slidenum">
              <a:rPr lang="ru-RU" smtClean="0"/>
              <a:t>‹#›</a:t>
            </a:fld>
            <a:endParaRPr lang="ru-RU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395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6617332-5E5C-479D-8C99-B4CA001DE5EA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615CC-02DE-4E2A-8013-84540A860FD4}" type="slidenum">
              <a:rPr lang="ru-RU" smtClean="0"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788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17332-5E5C-479D-8C99-B4CA001DE5EA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C7615CC-02DE-4E2A-8013-84540A860FD4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63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882586" y="2226294"/>
            <a:ext cx="863076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u="sng" dirty="0">
                <a:ln w="9525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  <a:ea typeface="+mj-ea"/>
                <a:cs typeface="+mj-cs"/>
              </a:rPr>
              <a:t>ДЕСЯТИДНЕВНОЕ  </a:t>
            </a:r>
          </a:p>
          <a:p>
            <a:pPr algn="ctr"/>
            <a:r>
              <a:rPr lang="ru-RU" sz="4400" b="1" u="sng" dirty="0">
                <a:ln w="9525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  <a:ea typeface="+mj-ea"/>
                <a:cs typeface="+mj-cs"/>
              </a:rPr>
              <a:t>ПЕРСПЕКТИВНОЕ  МЕНЮ</a:t>
            </a:r>
            <a:br>
              <a:rPr lang="ru-RU" sz="4400" b="1" u="sng" dirty="0">
                <a:ln w="9525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  <a:ea typeface="+mj-ea"/>
                <a:cs typeface="+mj-cs"/>
              </a:rPr>
            </a:br>
            <a:r>
              <a:rPr lang="ru-RU" sz="4400" b="1" u="sng" dirty="0">
                <a:ln w="9525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  <a:ea typeface="+mj-ea"/>
                <a:cs typeface="+mj-cs"/>
              </a:rPr>
              <a:t>ЗИМА-ВЕСНА</a:t>
            </a:r>
            <a:br>
              <a:rPr lang="ru-RU" sz="4400" b="1" u="sng" dirty="0">
                <a:ln w="9525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  <a:ea typeface="+mj-ea"/>
                <a:cs typeface="+mj-cs"/>
              </a:rPr>
            </a:br>
            <a:br>
              <a:rPr lang="ru-RU" sz="4400" b="1" dirty="0">
                <a:ln w="9525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D7EBE5-C565-430C-8F27-2373F32ED1C2}"/>
              </a:ext>
            </a:extLst>
          </p:cNvPr>
          <p:cNvSpPr txBox="1"/>
          <p:nvPr/>
        </p:nvSpPr>
        <p:spPr>
          <a:xfrm>
            <a:off x="3446780" y="892294"/>
            <a:ext cx="61010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5000" b="1" dirty="0">
                <a:ln w="9525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  <a:ea typeface="+mj-ea"/>
                <a:cs typeface="+mj-cs"/>
              </a:rPr>
              <a:t>Детский сад « А</a:t>
            </a:r>
            <a:r>
              <a:rPr lang="kk-KZ" sz="4000" dirty="0">
                <a:ln w="9525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  <a:ea typeface="+mj-ea"/>
                <a:cs typeface="+mj-cs"/>
              </a:rPr>
              <a:t>қ</a:t>
            </a:r>
            <a:r>
              <a:rPr lang="kk-KZ" sz="5000" b="1" dirty="0">
                <a:ln w="9525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  <a:ea typeface="+mj-ea"/>
                <a:cs typeface="+mj-cs"/>
              </a:rPr>
              <a:t>жар</a:t>
            </a:r>
            <a:r>
              <a:rPr lang="kk-KZ" sz="4000" dirty="0">
                <a:ln w="9525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  <a:ea typeface="+mj-ea"/>
                <a:cs typeface="+mj-cs"/>
              </a:rPr>
              <a:t>қ</a:t>
            </a:r>
            <a:r>
              <a:rPr lang="kk-KZ" sz="5000" b="1" dirty="0">
                <a:ln w="9525">
                  <a:solidFill>
                    <a:prstClr val="black"/>
                  </a:solidFill>
                </a:ln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Gabriola" panose="04040605051002020D02" pitchFamily="82" charset="0"/>
                <a:ea typeface="+mj-ea"/>
                <a:cs typeface="+mj-cs"/>
              </a:rPr>
              <a:t>ын»</a:t>
            </a:r>
            <a:endParaRPr lang="ru-KZ" sz="5000" dirty="0"/>
          </a:p>
        </p:txBody>
      </p:sp>
    </p:spTree>
    <p:extLst>
      <p:ext uri="{BB962C8B-B14F-4D97-AF65-F5344CB8AC3E}">
        <p14:creationId xmlns:p14="http://schemas.microsoft.com/office/powerpoint/2010/main" val="1783572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92" y="179824"/>
            <a:ext cx="3512042" cy="46055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48032" y="-47249"/>
            <a:ext cx="28344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IX</a:t>
            </a:r>
            <a:r>
              <a:rPr lang="ru-RU" sz="6000" b="1" i="1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  <a:endParaRPr lang="ru-RU" sz="6000" b="1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B8E244-B88A-44CB-A5B2-2DAF6F4EB88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4334" y="1185478"/>
            <a:ext cx="2914141" cy="22435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CBDC782-CD87-43C2-AE94-ACA2F0A372E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376" y="1185478"/>
            <a:ext cx="2524184" cy="222271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981DF1-E071-497E-817C-344F0251D1D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366" y="4055151"/>
            <a:ext cx="3182388" cy="244470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C2191C6-CCAC-42C2-B07B-99ACD2F8229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5739" y="4155744"/>
            <a:ext cx="2941932" cy="224352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92283DC-451D-4294-8355-1345534178C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6656" y="4155744"/>
            <a:ext cx="2731245" cy="210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51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3417" y="6705"/>
            <a:ext cx="3324273" cy="42161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116948" y="11660"/>
            <a:ext cx="300595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b="1" i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FAFE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7200" b="1" i="1" dirty="0">
                <a:ln w="66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CFAFE7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  <a:endParaRPr lang="ru-RU" sz="7200" b="1" dirty="0">
              <a:ln w="66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CFAFE7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8E5A12-FEEE-42D8-8302-8770D255ED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7252" y="1535073"/>
            <a:ext cx="3078747" cy="23654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28E42A-469C-4F84-B1F4-28CE3A60375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856" y="1535073"/>
            <a:ext cx="3087539" cy="23654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802F5CD-0684-4711-84E2-7A8E21BF89F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825" y="4126692"/>
            <a:ext cx="3403775" cy="26044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F9A5B37-AAE3-4D03-AFF5-001289BB361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267" y="4252423"/>
            <a:ext cx="3096498" cy="236545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F79B813-7FAF-409C-963C-982BD931E75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1765" y="4272163"/>
            <a:ext cx="3078748" cy="234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1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1885" y="211523"/>
            <a:ext cx="2997603" cy="107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Вертикальный свиток 5"/>
          <p:cNvSpPr/>
          <p:nvPr/>
        </p:nvSpPr>
        <p:spPr>
          <a:xfrm>
            <a:off x="0" y="117795"/>
            <a:ext cx="2725048" cy="4171632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 w="9525" cap="flat" cmpd="sng" algn="ctr">
            <a:solidFill>
              <a:srgbClr val="F79646">
                <a:shade val="95000"/>
                <a:satMod val="105000"/>
              </a:srgbClr>
            </a:solidFill>
            <a:prstDash val="solid"/>
          </a:ln>
          <a:effectLst>
            <a:innerShdw blurRad="114300">
              <a:prstClr val="black"/>
            </a:inn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k-KZ" sz="2000" b="1" i="1" u="sng" strike="noStrike" kern="0" cap="none" spc="0" normalizeH="0" baseline="0" noProof="0" dirty="0">
              <a:ln w="9525" cap="flat" cmpd="sng" algn="ctr">
                <a:solidFill>
                  <a:srgbClr val="4A452A"/>
                </a:solidFill>
                <a:prstDash val="solid"/>
                <a:round/>
              </a:ln>
              <a:solidFill>
                <a:srgbClr val="000000"/>
              </a:solidFill>
              <a:effectLst>
                <a:outerShdw blurRad="12700" dist="38100" dir="2700000" algn="tl">
                  <a:sysClr val="window" lastClr="FFFFFF">
                    <a:lumMod val="50000"/>
                  </a:sysClr>
                </a:outerShdw>
              </a:effectLst>
              <a:uLnTx/>
              <a:uFillTx/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1" i="1" u="sng" strike="noStrike" kern="0" cap="none" spc="0" normalizeH="0" baseline="0" noProof="0" dirty="0">
                <a:ln w="9525" cap="flat" cmpd="sng" algn="ctr">
                  <a:solidFill>
                    <a:srgbClr val="4A452A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ysClr val="window" lastClr="FFFFFF">
                      <a:lumMod val="50000"/>
                    </a:sysClr>
                  </a:outerShdw>
                </a:effectLst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Завтрак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Каша </a:t>
            </a:r>
            <a:r>
              <a:rPr kumimoji="0" lang="ru-RU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пшенная</a:t>
            </a:r>
            <a:r>
              <a:rPr kumimoji="0" lang="kk-KZ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молочная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Хлеб с маслом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Чай с молоком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none" strike="noStrike" kern="0" cap="none" spc="0" normalizeH="0" baseline="0" noProof="0" dirty="0">
                <a:ln w="9525" cap="flat" cmpd="sng" algn="ctr">
                  <a:solidFill>
                    <a:srgbClr val="4A452A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ysClr val="window" lastClr="FFFFFF">
                      <a:lumMod val="50000"/>
                    </a:sysClr>
                  </a:outerShdw>
                </a:effectLst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10-00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Яблоко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1" i="1" u="sng" strike="noStrike" kern="0" cap="none" spc="0" normalizeH="0" baseline="0" noProof="0" dirty="0">
                <a:ln w="9525" cap="flat" cmpd="sng" algn="ctr">
                  <a:solidFill>
                    <a:srgbClr val="4A452A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ysClr val="window" lastClr="FFFFFF">
                      <a:lumMod val="50000"/>
                    </a:sysClr>
                  </a:outerShdw>
                </a:effectLst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Обед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Суп чечевичный на костном бульоне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Куриная котлета с овощами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Гречка на гарнир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Салат из свежих овощей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Кисель </a:t>
            </a:r>
            <a:r>
              <a:rPr kumimoji="0" lang="ru-RU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+ витамин «С»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Хлеб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sng" strike="noStrike" kern="0" cap="none" spc="0" normalizeH="0" baseline="0" noProof="0" dirty="0">
                <a:ln w="9525" cap="flat" cmpd="sng" algn="ctr">
                  <a:solidFill>
                    <a:srgbClr val="4A452A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ysClr val="window" lastClr="FFFFFF">
                      <a:lumMod val="50000"/>
                    </a:sysClr>
                  </a:outerShdw>
                </a:effectLst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Полдник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Печенье 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Кефир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1" u="sng" strike="noStrike" kern="0" cap="none" spc="0" normalizeH="0" baseline="0" noProof="0" dirty="0">
                <a:ln w="9525" cap="flat" cmpd="sng" algn="ctr">
                  <a:solidFill>
                    <a:srgbClr val="4A452A"/>
                  </a:solidFill>
                  <a:prstDash val="solid"/>
                  <a:round/>
                </a:ln>
                <a:solidFill>
                  <a:srgbClr val="000000"/>
                </a:solidFill>
                <a:effectLst>
                  <a:outerShdw blurRad="12700" dist="38100" dir="2700000" algn="tl">
                    <a:sysClr val="window" lastClr="FFFFFF">
                      <a:lumMod val="50000"/>
                    </a:sysClr>
                  </a:outerShdw>
                </a:effectLst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Ужин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Расстегай духовой с капустой 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и мясом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0" i="1" u="none" strike="noStrike" kern="0" cap="none" spc="0" normalizeH="0" baseline="0" noProof="0" dirty="0">
                <a:ln w="9525" cap="rnd" cmpd="sng" algn="ctr">
                  <a:solidFill>
                    <a:srgbClr val="4A452A"/>
                  </a:solidFill>
                  <a:prstDash val="solid"/>
                  <a:beve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Times New Roman" panose="02020603050405020304" pitchFamily="18" charset="0"/>
                <a:cs typeface="Cambria" panose="02040503050406030204" pitchFamily="18" charset="0"/>
              </a:rPr>
              <a:t>Какао с молоком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endParaRPr kumimoji="0" lang="ru-RU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14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libri" panose="020F0502020204030204" pitchFamily="34" charset="0"/>
                <a:cs typeface="Cambria" panose="02040503050406030204" pitchFamily="18" charset="0"/>
              </a:rPr>
              <a:t> 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55D103-DE38-45FD-B426-4D9D40C206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5411" y="1266024"/>
            <a:ext cx="2997604" cy="44663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C25C112-83F5-44DE-B617-400E4C83D0B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913" y="4508876"/>
            <a:ext cx="2423606" cy="18868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EBB8231-58EB-47C4-81B3-3DEE186DD12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84782">
            <a:off x="7421205" y="1056363"/>
            <a:ext cx="3781823" cy="309713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4F01EF7-957B-4879-8379-F35047017D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2544">
            <a:off x="3891969" y="4092826"/>
            <a:ext cx="3650136" cy="306540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A1D47C3-1CBC-429E-BA73-8BCF4EC0F0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5613" y="4508876"/>
            <a:ext cx="2901948" cy="223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58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083554" y="252585"/>
            <a:ext cx="4024892" cy="2445306"/>
          </a:xfrm>
        </p:spPr>
        <p:txBody>
          <a:bodyPr>
            <a:normAutofit/>
          </a:bodyPr>
          <a:lstStyle/>
          <a:p>
            <a:pPr algn="ctr"/>
            <a:r>
              <a:rPr lang="en-US" sz="6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E6E6">
                    <a:lumMod val="25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6000" b="1" i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E7E6E6">
                    <a:lumMod val="25000"/>
                  </a:srgbClr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880" y="304800"/>
            <a:ext cx="2765265" cy="36390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E1B909-E2EF-4351-ADEB-70D2390945C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9322" y="1414842"/>
            <a:ext cx="3109479" cy="238439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4763547-28C2-4085-8235-A59E29405F4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9764" y="1475238"/>
            <a:ext cx="3219291" cy="232400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255A901-E9BF-446D-AD18-B90F9470D7B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39" y="4248647"/>
            <a:ext cx="3676207" cy="251177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BB180C-B9D6-4DE2-9A41-CABF150D4E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3846" y="4223247"/>
            <a:ext cx="3219291" cy="241172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D0B86EB-A9D8-4098-8201-2023A39CD4F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4383" y="4197065"/>
            <a:ext cx="3369014" cy="2521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64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63372" y="0"/>
            <a:ext cx="296106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66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  <a:endParaRPr lang="ru-RU" sz="6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" y="0"/>
            <a:ext cx="3627119" cy="5175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F16932-3C72-49E4-A3FC-99F5CADAED3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15912">
            <a:off x="3674627" y="1323940"/>
            <a:ext cx="1971630" cy="2628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1CF2386-35B3-4CBA-8E84-06A3A698E2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4558">
            <a:off x="2730985" y="4409935"/>
            <a:ext cx="3010619" cy="26772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9C4A75B-086D-4C37-84DB-0FDB04FEC99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8740" y="1273086"/>
            <a:ext cx="2950720" cy="221304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E4BA45B-47BE-44D9-8D95-9581E9C5E55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4509">
            <a:off x="6439220" y="4403397"/>
            <a:ext cx="3140858" cy="25746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4ECB7A-8B85-46B4-AFBC-16F7A0E353F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9520" y="2638359"/>
            <a:ext cx="2950720" cy="230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0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51680" y="158980"/>
            <a:ext cx="26906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1" dirty="0">
                <a:ln w="66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4800" b="1" i="1" dirty="0">
                <a:ln w="6600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  <a:endParaRPr lang="ru-RU" sz="4800" b="1" dirty="0">
              <a:ln w="6600">
                <a:solidFill>
                  <a:schemeClr val="bg1">
                    <a:lumMod val="5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08" y="284480"/>
            <a:ext cx="2616461" cy="3472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FB802C1-C809-4CE3-9A42-F281F6276E7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113" y="989977"/>
            <a:ext cx="3397779" cy="306044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6A3A28D-6C5E-443E-A28F-EBDEF5A6E65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503" y="1120620"/>
            <a:ext cx="3279932" cy="262760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985B22-29F5-495F-9CB8-075AF09FC1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543" y="4152602"/>
            <a:ext cx="3346994" cy="260321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5A4577-A103-4536-B4A2-3F32544A11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680" y="4208942"/>
            <a:ext cx="2972181" cy="23626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A477DE-F107-4A51-B395-C40513C1BB1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469" y="4188162"/>
            <a:ext cx="3017782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0218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8475" y="0"/>
            <a:ext cx="275505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i="1" dirty="0">
                <a:ln w="6600">
                  <a:solidFill>
                    <a:srgbClr val="A50021"/>
                  </a:solidFill>
                  <a:prstDash val="solid"/>
                </a:ln>
                <a:solidFill>
                  <a:srgbClr val="FFCCCC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6600" b="1" i="1" dirty="0">
                <a:ln w="6600">
                  <a:solidFill>
                    <a:srgbClr val="A50021"/>
                  </a:solidFill>
                  <a:prstDash val="solid"/>
                </a:ln>
                <a:solidFill>
                  <a:srgbClr val="FFCCCC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  <a:endParaRPr lang="ru-RU" sz="6600" b="1" dirty="0">
              <a:ln w="6600">
                <a:solidFill>
                  <a:srgbClr val="A50021"/>
                </a:solidFill>
                <a:prstDash val="solid"/>
              </a:ln>
              <a:solidFill>
                <a:srgbClr val="FFCCCC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7583" y="81280"/>
            <a:ext cx="3085487" cy="409507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2E4C70-52E7-4BB4-AAC2-486E045EE8D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2212" y="1306845"/>
            <a:ext cx="3365191" cy="26555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C2EEA0-C012-48EA-B562-E82FC5D2100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0780" y="1030080"/>
            <a:ext cx="3507140" cy="314627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6D3AD07-6A45-4931-AEC1-CF074953B77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013" y="4153425"/>
            <a:ext cx="3462794" cy="27782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075C2A4-2A18-4A30-A2B7-8A15D0455F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079599" y="4014082"/>
            <a:ext cx="2148797" cy="2871045"/>
          </a:xfrm>
          <a:prstGeom prst="rect">
            <a:avLst/>
          </a:prstGeom>
          <a:ln w="1905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925D33-449A-448F-BEF2-0F5DF5F75C0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8677134" y="4026949"/>
            <a:ext cx="2089536" cy="27860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5322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1621"/>
            <a:ext cx="2739771" cy="36362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4848098" y="5061"/>
            <a:ext cx="28344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i="1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FAFE7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ru-RU" sz="6000" b="1" i="1" dirty="0">
                <a:ln w="6600">
                  <a:solidFill>
                    <a:schemeClr val="bg2">
                      <a:lumMod val="25000"/>
                    </a:schemeClr>
                  </a:solidFill>
                  <a:prstDash val="solid"/>
                </a:ln>
                <a:solidFill>
                  <a:srgbClr val="CFAFE7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  <a:endParaRPr lang="ru-RU" sz="6000" b="1" dirty="0">
              <a:ln w="6600">
                <a:solidFill>
                  <a:schemeClr val="bg2">
                    <a:lumMod val="25000"/>
                  </a:schemeClr>
                </a:solidFill>
                <a:prstDash val="solid"/>
              </a:ln>
              <a:solidFill>
                <a:srgbClr val="CFAFE7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80BF77-C091-4F4E-B9B1-65F0F246D0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41582">
            <a:off x="2669375" y="1616168"/>
            <a:ext cx="2737204" cy="20489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7182F76-A420-403D-90B4-89609AB0978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21332"/>
            <a:ext cx="3145809" cy="24386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400643-0150-4FD9-AE1D-45E32F5F68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5183" y="4260553"/>
            <a:ext cx="2962913" cy="228619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059BB9-F0F8-4773-83D8-5427EEB3F58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5835" y="4051415"/>
            <a:ext cx="3298085" cy="264081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28A6DDD-52B3-44A6-B28F-867727EC38E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4450">
            <a:off x="7340795" y="4067074"/>
            <a:ext cx="3356103" cy="274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306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75" y="335280"/>
            <a:ext cx="3079820" cy="4087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773362" y="78044"/>
            <a:ext cx="26452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i="1" dirty="0">
                <a:ln w="66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</a:t>
            </a:r>
            <a:r>
              <a:rPr lang="ru-RU" sz="5000" b="1" i="1" dirty="0">
                <a:ln w="6600">
                  <a:solidFill>
                    <a:schemeClr val="accent4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  <a:endParaRPr lang="ru-RU" sz="5000" b="1" dirty="0">
              <a:ln w="6600">
                <a:solidFill>
                  <a:schemeClr val="accent4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8334698-954A-4E10-B34C-A9450526835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576" y="939818"/>
            <a:ext cx="3194581" cy="256663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15A11C8-42F0-42DF-B098-B6A3CC12D0C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3998" y="1110676"/>
            <a:ext cx="2237426" cy="2053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08129-4E0A-4265-920F-05A3C079C03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313" y="4106190"/>
            <a:ext cx="2792210" cy="21520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6C29991-A52F-42E2-97A3-F578809E13E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0133" y="4172680"/>
            <a:ext cx="2684137" cy="20531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EA09C6B-72A7-424F-BB0B-396CEB17759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49360" y="4143072"/>
            <a:ext cx="2867430" cy="21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9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29" y="212495"/>
            <a:ext cx="2852710" cy="3740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70864" y="110895"/>
            <a:ext cx="392830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i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VIII</a:t>
            </a:r>
            <a:r>
              <a:rPr lang="ru-RU" sz="6000" b="1" i="1" dirty="0">
                <a:ln w="6600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День</a:t>
            </a:r>
            <a:endParaRPr lang="ru-RU" sz="6000" b="1" dirty="0">
              <a:ln w="6600">
                <a:solidFill>
                  <a:schemeClr val="accent4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EE1938C-13C1-4F39-8930-462BB4D3921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4368" y="1447627"/>
            <a:ext cx="2852710" cy="22127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D4E30F6-84E8-40C0-88FB-2B45FB4C54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5016" y="1237453"/>
            <a:ext cx="3116228" cy="249192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9AC342-E4CC-47B3-955E-B80258B3416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909" y="3893082"/>
            <a:ext cx="3354212" cy="264705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50CF0CD-37F4-4118-A9DD-0BCFC5F99F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7960" y="4043529"/>
            <a:ext cx="3111209" cy="239474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F44E39E-7787-4AF7-AFC2-4E547F9C2A4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008" y="3997304"/>
            <a:ext cx="3176291" cy="243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35482"/>
      </p:ext>
    </p:extLst>
  </p:cSld>
  <p:clrMapOvr>
    <a:masterClrMapping/>
  </p:clrMapOvr>
</p:sld>
</file>

<file path=ppt/theme/theme1.xml><?xml version="1.0" encoding="utf-8"?>
<a:theme xmlns:a="http://schemas.openxmlformats.org/drawingml/2006/main" name="Галерея">
  <a:themeElements>
    <a:clrScheme name="Галерея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Галерея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алерея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TM10001114[[fn=Галерея]]</Template>
  <TotalTime>13225</TotalTime>
  <Words>83</Words>
  <Application>Microsoft Office PowerPoint</Application>
  <PresentationFormat>Широкоэкранный</PresentationFormat>
  <Paragraphs>35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Cambria</vt:lpstr>
      <vt:lpstr>Gabriola</vt:lpstr>
      <vt:lpstr>Gill Sans MT</vt:lpstr>
      <vt:lpstr>Times New Roman</vt:lpstr>
      <vt:lpstr>Галерея</vt:lpstr>
      <vt:lpstr>Презентация PowerPoint</vt:lpstr>
      <vt:lpstr>Презентация PowerPoint</vt:lpstr>
      <vt:lpstr>II День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</cp:lastModifiedBy>
  <cp:revision>186</cp:revision>
  <dcterms:created xsi:type="dcterms:W3CDTF">2022-04-05T07:07:29Z</dcterms:created>
  <dcterms:modified xsi:type="dcterms:W3CDTF">2023-11-07T05:01:48Z</dcterms:modified>
</cp:coreProperties>
</file>