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1435" r="25390" b="18506"/>
          <a:stretch>
            <a:fillRect/>
          </a:stretch>
        </p:blipFill>
        <p:spPr bwMode="auto">
          <a:xfrm>
            <a:off x="0" y="2714620"/>
            <a:ext cx="3143240" cy="243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000108"/>
            <a:ext cx="7772400" cy="1470025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Білім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алушылардың білім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жетістіктерінің мониторингі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857628"/>
            <a:ext cx="5400668" cy="2252666"/>
          </a:xfrm>
        </p:spPr>
        <p:txBody>
          <a:bodyPr/>
          <a:lstStyle/>
          <a:p>
            <a:r>
              <a:rPr lang="ru-RU" dirty="0" err="1" smtClean="0">
                <a:solidFill>
                  <a:srgbClr val="00B050"/>
                </a:solidFill>
              </a:rPr>
              <a:t>Жаратылыстану</a:t>
            </a:r>
            <a:r>
              <a:rPr lang="ru-RU" dirty="0" smtClean="0">
                <a:solidFill>
                  <a:srgbClr val="00B050"/>
                </a:solidFill>
              </a:rPr>
              <a:t> - математика </a:t>
            </a:r>
            <a:r>
              <a:rPr lang="ru-RU" dirty="0" err="1" smtClean="0">
                <a:solidFill>
                  <a:srgbClr val="00B050"/>
                </a:solidFill>
              </a:rPr>
              <a:t>бағытындағы пәндердің әдістемелік бірлестігі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9-сынып </a:t>
            </a:r>
            <a:r>
              <a:rPr lang="ru-RU" dirty="0" err="1" smtClean="0"/>
              <a:t>оқушыларына арналған тесттің құрылымы</a:t>
            </a:r>
            <a:r>
              <a:rPr lang="ru-RU" dirty="0" smtClean="0"/>
              <a:t>: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Математикалық </a:t>
            </a:r>
            <a:r>
              <a:rPr lang="ru-RU" b="1" dirty="0" err="1" smtClean="0"/>
              <a:t>сауаттылық </a:t>
            </a:r>
            <a:r>
              <a:rPr lang="ru-RU" dirty="0" smtClean="0"/>
              <a:t>– 13 тест </a:t>
            </a:r>
            <a:r>
              <a:rPr lang="ru-RU" dirty="0" err="1" smtClean="0"/>
              <a:t>тапсырмасы</a:t>
            </a:r>
            <a:r>
              <a:rPr lang="ru-RU" dirty="0" smtClean="0"/>
              <a:t>;</a:t>
            </a:r>
          </a:p>
          <a:p>
            <a:r>
              <a:rPr lang="ru-RU" b="1" dirty="0" err="1" smtClean="0"/>
              <a:t>Жаратылыстану-ғылыми сауаттылық </a:t>
            </a:r>
            <a:r>
              <a:rPr lang="ru-RU" dirty="0" smtClean="0"/>
              <a:t>(физика, химия, биология, география), </a:t>
            </a:r>
            <a:r>
              <a:rPr lang="ru-RU" dirty="0" err="1" smtClean="0"/>
              <a:t>әр пән бойынша</a:t>
            </a:r>
            <a:r>
              <a:rPr lang="ru-RU" dirty="0" smtClean="0"/>
              <a:t> 8 тест </a:t>
            </a:r>
            <a:r>
              <a:rPr lang="ru-RU" dirty="0" err="1" smtClean="0"/>
              <a:t>тапсырмасы</a:t>
            </a:r>
            <a:r>
              <a:rPr lang="ru-RU" dirty="0" smtClean="0"/>
              <a:t>, </a:t>
            </a:r>
            <a:r>
              <a:rPr lang="ru-RU" dirty="0" err="1" smtClean="0"/>
              <a:t>барлығы </a:t>
            </a:r>
            <a:r>
              <a:rPr lang="ru-RU" dirty="0" smtClean="0"/>
              <a:t>32 тест </a:t>
            </a:r>
            <a:r>
              <a:rPr lang="ru-RU" dirty="0" err="1" smtClean="0"/>
              <a:t>тапсырмасы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Тест </a:t>
            </a:r>
            <a:r>
              <a:rPr lang="ru-RU" b="1" dirty="0" err="1" smtClean="0"/>
              <a:t>тапсырмаларының формасы</a:t>
            </a:r>
            <a:r>
              <a:rPr lang="ru-RU" dirty="0" smtClean="0"/>
              <a:t>: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дұрыс жауапты</a:t>
            </a:r>
            <a:r>
              <a:rPr lang="ru-RU" dirty="0" smtClean="0"/>
              <a:t> </a:t>
            </a:r>
            <a:r>
              <a:rPr lang="ru-RU" dirty="0" err="1" smtClean="0"/>
              <a:t>таңдауға арналған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Математикалық сауа</a:t>
            </a:r>
            <a:r>
              <a:rPr lang="kk-KZ" b="1" dirty="0" smtClean="0">
                <a:solidFill>
                  <a:srgbClr val="FF0000"/>
                </a:solidFill>
              </a:rPr>
              <a:t>ттылық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39" t="16731" r="7821" b="7506"/>
          <a:stretch>
            <a:fillRect/>
          </a:stretch>
        </p:blipFill>
        <p:spPr bwMode="auto">
          <a:xfrm>
            <a:off x="642910" y="857232"/>
            <a:ext cx="8001056" cy="581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0070" r="16087"/>
          <a:stretch>
            <a:fillRect/>
          </a:stretch>
        </p:blipFill>
        <p:spPr bwMode="auto">
          <a:xfrm>
            <a:off x="7358082" y="785794"/>
            <a:ext cx="157163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80"/>
          </a:xfrm>
        </p:spPr>
        <p:txBody>
          <a:bodyPr>
            <a:no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</a:rPr>
              <a:t>Физика</a:t>
            </a:r>
            <a:r>
              <a:rPr lang="kk-KZ" sz="2800" b="1" dirty="0" smtClean="0"/>
              <a:t>  </a:t>
            </a:r>
            <a:br>
              <a:rPr lang="kk-KZ" sz="2800" b="1" dirty="0" smtClean="0"/>
            </a:br>
            <a:r>
              <a:rPr lang="kk-KZ" sz="2800" b="1" dirty="0" smtClean="0"/>
              <a:t>«Динамометр»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7072362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Оқушыға динамометрдің көмегімен кіртастың массасын табуға тапсырма берілді. Ол үшін оқушы төмендегі сұрақтарға жауап беру керек: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1. Динамометрді қолдану мақсаты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А) үйкеліс күшін өлшеу              В) тартылыс күшін өлшеу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С) ауырлық күшін өлшеу            D) серпімділік күшін өлшеу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E) кері итеруші күшті есептеу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2. Берілген динамометрмен өлшеуге болатын ең үлкен мүмкін мән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А) 50 Н        В) 100 Н        С) 150 Н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200 Н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250 Н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3. Динамометрдің бөлік құны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А) 20 Н        В) 15Н           С) 12 Н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25 Н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10 Н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4. Бөлік құны ескерілген динамометрдің көрсеткіші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А) (130±10) Н        В) (120±5) Н      С) (130±5) Н      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(120±10) Н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(110±10) Н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География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922" t="19043" r="13867" b="15771"/>
          <a:stretch>
            <a:fillRect/>
          </a:stretch>
        </p:blipFill>
        <p:spPr bwMode="auto">
          <a:xfrm>
            <a:off x="785786" y="638493"/>
            <a:ext cx="7715304" cy="607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96908"/>
          </a:xfrm>
        </p:spPr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Химия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05" t="16731" r="2016" b="9084"/>
          <a:stretch>
            <a:fillRect/>
          </a:stretch>
        </p:blipFill>
        <p:spPr bwMode="auto">
          <a:xfrm>
            <a:off x="285720" y="785794"/>
            <a:ext cx="8643998" cy="556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Биология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856" t="21466" r="7067" b="10663"/>
          <a:stretch>
            <a:fillRect/>
          </a:stretch>
        </p:blipFill>
        <p:spPr bwMode="auto">
          <a:xfrm>
            <a:off x="500034" y="857232"/>
            <a:ext cx="853102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Осы жұмыстарды біз не үшін істедік? Ендігі қадам ...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500066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ББЖМ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өту ережесімен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оқушыларды сынып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сағаттарында таныстыру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Ата-аналарды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ББЖМ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өту процедурасымен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нұсқауларымен таныстыру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Пәндер 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ББЖМ-ға дайындық жоспарын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Оқушылармен дайындық жұмыстарын жүргізу,  және консультацияларға қатысуын қадағалау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4, 9-сыныптарда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бақылау сынақтарын өткізу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мониторинг,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қатемен жұмыс жасау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9-сыныптарға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психологиялық-педагогикалық кеңестер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беру.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Тренингтер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өткізу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“3 қадам”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Не?</a:t>
            </a:r>
          </a:p>
          <a:p>
            <a:pPr>
              <a:buNone/>
            </a:pPr>
            <a:r>
              <a:rPr lang="kk-KZ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Қалай?</a:t>
            </a:r>
          </a:p>
          <a:p>
            <a:pPr>
              <a:buNone/>
            </a:pPr>
            <a:r>
              <a:rPr lang="kk-KZ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Қандай?</a:t>
            </a:r>
            <a:endParaRPr lang="ru-RU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953" t="12451" r="40234" b="13574"/>
          <a:stretch>
            <a:fillRect/>
          </a:stretch>
        </p:blipFill>
        <p:spPr bwMode="auto">
          <a:xfrm rot="845365">
            <a:off x="5671613" y="4742049"/>
            <a:ext cx="835848" cy="150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4766" t="25830" r="46484" b="28027"/>
          <a:stretch>
            <a:fillRect/>
          </a:stretch>
        </p:blipFill>
        <p:spPr bwMode="auto">
          <a:xfrm rot="1981410">
            <a:off x="5060305" y="2479013"/>
            <a:ext cx="1071570" cy="210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42969" t="30957" r="37695" b="26562"/>
          <a:stretch>
            <a:fillRect/>
          </a:stretch>
        </p:blipFill>
        <p:spPr bwMode="auto">
          <a:xfrm rot="1070372">
            <a:off x="6863774" y="1657737"/>
            <a:ext cx="1480346" cy="260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186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Білім алушылардың білім жетістіктерінің мониторингі</vt:lpstr>
      <vt:lpstr> 9-сынып оқушыларына арналған тесттің құрылымы: </vt:lpstr>
      <vt:lpstr>Математикалық сауаттылық</vt:lpstr>
      <vt:lpstr>Физика   «Динамометр»</vt:lpstr>
      <vt:lpstr>География</vt:lpstr>
      <vt:lpstr>Химия</vt:lpstr>
      <vt:lpstr>Биология</vt:lpstr>
      <vt:lpstr>Осы жұмыстарды біз не үшін істедік? Ендігі қадам ...</vt:lpstr>
      <vt:lpstr>“3 қадам”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Білім алушылардың білім жетістіктерінің мониторингі</dc:title>
  <dc:creator>Admin</dc:creator>
  <cp:lastModifiedBy>dell</cp:lastModifiedBy>
  <cp:revision>21</cp:revision>
  <dcterms:created xsi:type="dcterms:W3CDTF">2023-10-31T11:51:47Z</dcterms:created>
  <dcterms:modified xsi:type="dcterms:W3CDTF">2023-11-01T13:05:03Z</dcterms:modified>
</cp:coreProperties>
</file>