
<file path=[Content_Types].xml><?xml version="1.0" encoding="utf-8"?>
<Types xmlns="http://schemas.openxmlformats.org/package/2006/content-types">
  <Default ContentType="image/png" Extension="png"/>
  <Default ContentType="image/svg+xml" Extension="svg"/>
  <Default ContentType="image/x-emf" Extension="emf"/>
  <Default ContentType="image/jpeg" Extension="jpeg"/>
  <Default ContentType="application/vnd.openxmlformats-package.relationships+xml" Extension="rels"/>
  <Default ContentType="application/xml" Extension="xml"/>
  <Default ContentType="video/unknown" Extension="mp4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2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50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ms-office.webextensiontaskpanes+xml" PartName="/ppt/webextensions/taskpanes.xml"/>
  <Override ContentType="application/vnd.ms-office.webextension+xml" PartName="/ppt/webextensions/webextension1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core.xml" Type="http://schemas.openxmlformats.org/package/2006/relationships/metadata/core-properties"/><Relationship Id="rId2" Target="docProps/thumbnail.jpeg" Type="http://schemas.openxmlformats.org/package/2006/relationships/metadata/thumbnail"/><Relationship Id="rId1" Target="ppt/presentation.xml" Type="http://schemas.openxmlformats.org/officeDocument/2006/relationships/officeDocument"/><Relationship Id="rId5" Target="ppt/webextensions/taskpanes.xml" Type="http://schemas.microsoft.com/office/2011/relationships/webextensiontaskpanes"/><Relationship Id="rId4" Target="docProps/app.xml" Type="http://schemas.openxmlformats.org/officeDocument/2006/relationships/extended-properties"/><Relationship Id="rId6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2" r:id="rId2"/>
  </p:sldMasterIdLst>
  <p:notesMasterIdLst>
    <p:notesMasterId r:id="rId30"/>
  </p:notesMasterIdLst>
  <p:sldIdLst>
    <p:sldId id="256" r:id="rId3"/>
    <p:sldId id="1155" r:id="rId4"/>
    <p:sldId id="1086" r:id="rId5"/>
    <p:sldId id="1113" r:id="rId6"/>
    <p:sldId id="1161" r:id="rId7"/>
    <p:sldId id="320" r:id="rId8"/>
    <p:sldId id="430" r:id="rId9"/>
    <p:sldId id="431" r:id="rId10"/>
    <p:sldId id="432" r:id="rId11"/>
    <p:sldId id="1200" r:id="rId12"/>
    <p:sldId id="433" r:id="rId13"/>
    <p:sldId id="434" r:id="rId14"/>
    <p:sldId id="1169" r:id="rId15"/>
    <p:sldId id="1201" r:id="rId16"/>
    <p:sldId id="1202" r:id="rId17"/>
    <p:sldId id="1162" r:id="rId18"/>
    <p:sldId id="1191" r:id="rId19"/>
    <p:sldId id="1163" r:id="rId20"/>
    <p:sldId id="285" r:id="rId21"/>
    <p:sldId id="1170" r:id="rId22"/>
    <p:sldId id="1206" r:id="rId23"/>
    <p:sldId id="1221" r:id="rId24"/>
    <p:sldId id="1233" r:id="rId25"/>
    <p:sldId id="1224" r:id="rId26"/>
    <p:sldId id="1225" r:id="rId27"/>
    <p:sldId id="1226" r:id="rId28"/>
    <p:sldId id="1228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DC75999-3D33-324A-B3A5-0C62700A62A3}">
          <p14:sldIdLst>
            <p14:sldId id="256"/>
            <p14:sldId id="1155"/>
            <p14:sldId id="1086"/>
            <p14:sldId id="1113"/>
          </p14:sldIdLst>
        </p14:section>
        <p14:section name="құндылық деген не" id="{D360E4A6-7025-D943-BB3A-7E7C79E09849}">
          <p14:sldIdLst>
            <p14:sldId id="1161"/>
            <p14:sldId id="320"/>
            <p14:sldId id="430"/>
            <p14:sldId id="431"/>
            <p14:sldId id="432"/>
            <p14:sldId id="1200"/>
            <p14:sldId id="433"/>
            <p14:sldId id="434"/>
            <p14:sldId id="1169"/>
            <p14:sldId id="1201"/>
            <p14:sldId id="1202"/>
            <p14:sldId id="1162"/>
            <p14:sldId id="1191"/>
          </p14:sldIdLst>
        </p14:section>
        <p14:section name="пәнде" id="{E92DB8CD-79DE-6648-ABD8-3862ED47E481}">
          <p14:sldIdLst>
            <p14:sldId id="1163"/>
            <p14:sldId id="285"/>
            <p14:sldId id="1170"/>
          </p14:sldIdLst>
        </p14:section>
        <p14:section name="Сынып сағаты" id="{D8683658-CFE6-3C4E-80BB-8DF754B5C4CE}">
          <p14:sldIdLst>
            <p14:sldId id="1206"/>
            <p14:sldId id="1221"/>
            <p14:sldId id="1233"/>
            <p14:sldId id="1224"/>
            <p14:sldId id="1225"/>
            <p14:sldId id="1226"/>
            <p14:sldId id="1228"/>
          </p14:sldIdLst>
        </p14:section>
        <p14:section name="әлеуметтік тәжірибелер" id="{08D76C35-B6C5-6D43-9359-F3A6D24537C3}">
          <p14:sldIdLst/>
        </p14:section>
        <p14:section name="жылдық жоспарын" id="{1B34C17A-A105-024F-8F5C-93122B2BF3FB}">
          <p14:sldIdLst/>
        </p14:section>
        <p14:section name="Кәсіби этика" id="{0D812B5C-0B1A-F446-9975-4E8150EC4BA9}">
          <p14:sldIdLst/>
        </p14:section>
        <p14:section name="кері байланыс" id="{6A9575A8-805D-1948-850F-F26EDE20B171}">
          <p14:sldIdLst/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2" autoAdjust="0"/>
    <p:restoredTop sz="75228"/>
  </p:normalViewPr>
  <p:slideViewPr>
    <p:cSldViewPr snapToGrid="0">
      <p:cViewPr varScale="1">
        <p:scale>
          <a:sx n="74" d="100"/>
          <a:sy n="74" d="100"/>
        </p:scale>
        <p:origin x="-378" y="-90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84234F-9B38-43D9-8305-4D1B8774CC0B}" type="datetimeFigureOut">
              <a:rPr lang="ru-RU" smtClean="0"/>
              <a:t>29.08.2023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1BEE26-8F53-4BBD-8F2C-C600CAD87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458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BEE26-8F53-4BBD-8F2C-C600CAD87B2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856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BEE26-8F53-4BBD-8F2C-C600CAD87B2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9634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3" name="Google Shape;2313;gadc6ae5fa8_0_25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4" name="Google Shape;2314;gadc6ae5fa8_0_25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/>
              <a:t>Көрсетілген </a:t>
            </a:r>
            <a:r>
              <a:rPr lang="kk-KZ" err="1"/>
              <a:t>анаықтаманы</a:t>
            </a:r>
            <a:r>
              <a:rPr lang="kk-KZ"/>
              <a:t> беру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02688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Кейс-сессия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 </a:t>
            </a:r>
            <a:r>
              <a:rPr lang="ru-RU" sz="1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видеоконтента</a:t>
            </a:r>
            <a:endParaRPr lang="ru-RU" sz="1800" kern="1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Какие изменения должен внести педагог в свою практику для повышения качества воспитательной работы? (взгляд, отношение, позиция)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какие аспекты учения Абая «</a:t>
            </a:r>
            <a:r>
              <a:rPr lang="ru-RU" sz="1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Толық</a:t>
            </a:r>
            <a:r>
              <a:rPr lang="ru-RU" sz="1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адам</a:t>
            </a:r>
            <a:r>
              <a:rPr lang="ru-RU" sz="1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можно опираться в воспитательной работе?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Подробнее об образовательных ценностях. Что мы понимаем под ценностями? Почему важны ценности в организации воспитательной работы? Какие ценности нам нужны?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BEE26-8F53-4BBD-8F2C-C600CAD87B2B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523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интегрировать образовательные ценности в ежедневное содержание урока? Приводя примеры из опыта. Включение значений учебного содержания в содержание учебных заданий/текстов, используемых при освоении предмета (содержание текстового доклада, данного по предмету математики)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BEE26-8F53-4BBD-8F2C-C600CAD87B2B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426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k-K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2023-2024 оқу жылына арналған тәрбие жұмысының жоспарын әзірлеу</a:t>
            </a:r>
            <a:r>
              <a:rPr lang="x-none" dirty="0">
                <a:effectLst/>
              </a:rPr>
              <a:t> 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BEE26-8F53-4BBD-8F2C-C600CAD87B2B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215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Vision &amp; Direction:</a:t>
            </a:r>
            <a:r>
              <a:rPr lang="en-US" dirty="0"/>
              <a:t> Provides a clear roadmap for the entire school year, ensuring alignment with educational goals.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Resource Optimization:</a:t>
            </a:r>
            <a:r>
              <a:rPr lang="en-US" dirty="0"/>
              <a:t> Allows for better allocation of resources including time, manpower, and funds.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Consistency &amp; Structure:</a:t>
            </a:r>
            <a:r>
              <a:rPr lang="en-US" dirty="0"/>
              <a:t> Offers a uniform framework for students, staff, and parents to understand and follow.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Proactive Decision-making:</a:t>
            </a:r>
            <a:r>
              <a:rPr lang="en-US" dirty="0"/>
              <a:t> Anticipates challenges and prepares solutions in advance.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Improved Outcomes:</a:t>
            </a:r>
            <a:r>
              <a:rPr lang="en-US" dirty="0"/>
              <a:t> Research shows that schools with systematic planning tend to achieve better academic and non-academic outcomes.</a:t>
            </a:r>
          </a:p>
          <a:p>
            <a:pPr marL="0" indent="0">
              <a:buNone/>
            </a:pPr>
            <a:endParaRPr lang="x-none" dirty="0"/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BEE26-8F53-4BBD-8F2C-C600CAD87B2B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1011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Reactive vs Proactive: Without a plan, the school reacts to problems rather than preventing them.</a:t>
            </a:r>
          </a:p>
          <a:p>
            <a:endParaRPr lang="en-US" dirty="0"/>
          </a:p>
          <a:p>
            <a:r>
              <a:rPr lang="en-US" dirty="0"/>
              <a:t>Resource Waste: Unplanned actions can lead to wastage of resources like time, effort, and money.</a:t>
            </a:r>
          </a:p>
          <a:p>
            <a:endParaRPr lang="en-US" dirty="0"/>
          </a:p>
          <a:p>
            <a:r>
              <a:rPr lang="en-US" dirty="0"/>
              <a:t>Ambiguity &amp; Confusion: Lack of a clear plan can create confusion among staff and students, leading to inefficiencies.</a:t>
            </a:r>
          </a:p>
          <a:p>
            <a:endParaRPr lang="en-US" dirty="0"/>
          </a:p>
          <a:p>
            <a:r>
              <a:rPr lang="en-US" dirty="0"/>
              <a:t>Lower Morale: Teachers, students, and parents can become frustrated with the lack of structure and direction.</a:t>
            </a:r>
          </a:p>
          <a:p>
            <a:endParaRPr lang="en-US" dirty="0"/>
          </a:p>
          <a:p>
            <a:r>
              <a:rPr lang="en-US" dirty="0"/>
              <a:t>Missed Opportunities: Not planning might result in missing out on opportunities for collaboration, grants, or innovative programs.</a:t>
            </a:r>
          </a:p>
          <a:p>
            <a:endParaRPr lang="en-US" dirty="0"/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BEE26-8F53-4BBD-8F2C-C600CAD87B2B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898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Каково отношение к воспитанию в современном обществе? (проблемы в воспитании детей в своем регионе и их причины)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BEE26-8F53-4BBD-8F2C-C600CAD87B2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551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2036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4919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5" name="Google Shape;1975;g5465e7bc0b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6" name="Google Shape;1976;g5465e7bc0b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4073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g6083763cf6_5_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9" name="Google Shape;1889;g6083763cf6_5_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4612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Google Shape;1911;g6202a3cc35_0_1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2" name="Google Shape;1912;g6202a3cc35_0_1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8644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5465e7bc0b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5465e7bc0b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3134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6083763cf6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6083763cf6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4785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7636BD3-FD29-F7F8-AC0A-CD0E926313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369165DB-7B99-EE0C-2D6B-E091EFAC8C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889B3D6-D46F-9941-A91E-2F50CF1A6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1C11-3A93-4E79-8DB1-5F58B62AB7DE}" type="datetimeFigureOut">
              <a:rPr lang="ru-RU" smtClean="0"/>
              <a:t>29.08.2023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428B92C-C019-C92E-7D54-EAB4BFB92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8F4B9AE-22A5-0089-CA40-320BC67A2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0D351-B50A-4D71-B152-DD094F84DF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734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E78B50D-E5E7-992C-E62F-B54694F5D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A4009F79-E894-EAC8-E980-F6BB21440D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04E112D-168A-FA71-88FC-313D1C201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1C11-3A93-4E79-8DB1-5F58B62AB7DE}" type="datetimeFigureOut">
              <a:rPr lang="ru-RU" smtClean="0"/>
              <a:t>29.08.2023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15DE17F-2303-21A1-A3FD-74B2DDB0C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D520B03-B974-9702-85A3-A575DD7E0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0D351-B50A-4D71-B152-DD094F84DF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24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E09CD83E-5745-6DAE-39EC-D31B991B87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EA79EACD-7B16-A514-03FA-0C2945A01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170D0C9-5BB5-5CE7-6CFE-C3ED853EB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1C11-3A93-4E79-8DB1-5F58B62AB7DE}" type="datetimeFigureOut">
              <a:rPr lang="ru-RU" smtClean="0"/>
              <a:t>29.08.2023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138763C-85C4-CEDF-7E58-E11306878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90DBAF7-0E33-5C94-052A-0180D83E7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0D351-B50A-4D71-B152-DD094F84DF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588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0019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661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42892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bg>
      <p:bgPr>
        <a:solidFill>
          <a:srgbClr val="F3F3F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110667" y="1400684"/>
            <a:ext cx="4331200" cy="32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3600"/>
              <a:buNone/>
              <a:defRPr sz="7200" b="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6933">
                <a:solidFill>
                  <a:srgbClr val="FCBF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6933">
                <a:solidFill>
                  <a:srgbClr val="FCBF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6933">
                <a:solidFill>
                  <a:srgbClr val="FCBF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6933">
                <a:solidFill>
                  <a:srgbClr val="FCBF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6933">
                <a:solidFill>
                  <a:srgbClr val="FCBF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6933">
                <a:solidFill>
                  <a:srgbClr val="FCBF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6933">
                <a:solidFill>
                  <a:srgbClr val="FCBF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6933">
                <a:solidFill>
                  <a:srgbClr val="FCBF4A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110667" y="4399417"/>
            <a:ext cx="4435600" cy="4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None/>
              <a:defRPr>
                <a:latin typeface="Anaheim" panose="02000503000000000000"/>
                <a:ea typeface="Anaheim" panose="02000503000000000000"/>
                <a:cs typeface="Anaheim" panose="02000503000000000000"/>
                <a:sym typeface="Anaheim" panose="02000503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 panose="02000000000000000000"/>
              <a:buNone/>
              <a:defRPr sz="1867">
                <a:solidFill>
                  <a:srgbClr val="FCBF4A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 panose="02000000000000000000"/>
              <a:buNone/>
              <a:defRPr sz="1867">
                <a:solidFill>
                  <a:srgbClr val="FCBF4A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 panose="02000000000000000000"/>
              <a:buNone/>
              <a:defRPr sz="1867">
                <a:solidFill>
                  <a:srgbClr val="FCBF4A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 panose="02000000000000000000"/>
              <a:buNone/>
              <a:defRPr sz="1867">
                <a:solidFill>
                  <a:srgbClr val="FCBF4A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 panose="02000000000000000000"/>
              <a:buNone/>
              <a:defRPr sz="1867">
                <a:solidFill>
                  <a:srgbClr val="FCBF4A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 panose="02000000000000000000"/>
              <a:buNone/>
              <a:defRPr sz="1867">
                <a:solidFill>
                  <a:srgbClr val="FCBF4A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 panose="02000000000000000000"/>
              <a:buNone/>
              <a:defRPr sz="1867">
                <a:solidFill>
                  <a:srgbClr val="FCBF4A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 panose="02000000000000000000"/>
              <a:buNone/>
              <a:defRPr sz="1867">
                <a:solidFill>
                  <a:srgbClr val="FCBF4A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0657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3F3F3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ctrTitle"/>
          </p:nvPr>
        </p:nvSpPr>
        <p:spPr>
          <a:xfrm>
            <a:off x="5043733" y="2210167"/>
            <a:ext cx="2836400" cy="4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3200" b="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600" b="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600" b="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600" b="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600" b="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600" b="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600" b="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600" b="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600" b="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ctrTitle" idx="2"/>
          </p:nvPr>
        </p:nvSpPr>
        <p:spPr>
          <a:xfrm>
            <a:off x="5043733" y="4643267"/>
            <a:ext cx="3079200" cy="4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3200" b="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600" b="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600" b="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600" b="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600" b="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600" b="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600" b="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600" b="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600" b="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ctrTitle" idx="3"/>
          </p:nvPr>
        </p:nvSpPr>
        <p:spPr>
          <a:xfrm>
            <a:off x="8314100" y="2210167"/>
            <a:ext cx="3004800" cy="4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3200" b="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600" b="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600" b="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600" b="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600" b="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600" b="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600" b="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600" b="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600" b="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ctrTitle" idx="4"/>
          </p:nvPr>
        </p:nvSpPr>
        <p:spPr>
          <a:xfrm>
            <a:off x="8314100" y="4643267"/>
            <a:ext cx="3004800" cy="4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3200" b="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600" b="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600" b="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600" b="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600" b="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600" b="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600" b="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600" b="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600" b="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5043733" y="2449604"/>
            <a:ext cx="2533200" cy="6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333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333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333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333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333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333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333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333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ubTitle" idx="5"/>
          </p:nvPr>
        </p:nvSpPr>
        <p:spPr>
          <a:xfrm>
            <a:off x="5043733" y="4879724"/>
            <a:ext cx="2533200" cy="6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333">
                <a:solidFill>
                  <a:srgbClr val="FCBF4A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333">
                <a:solidFill>
                  <a:srgbClr val="FCBF4A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333">
                <a:solidFill>
                  <a:srgbClr val="FCBF4A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333">
                <a:solidFill>
                  <a:srgbClr val="FCBF4A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333">
                <a:solidFill>
                  <a:srgbClr val="FCBF4A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333">
                <a:solidFill>
                  <a:srgbClr val="FCBF4A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333">
                <a:solidFill>
                  <a:srgbClr val="FCBF4A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333">
                <a:solidFill>
                  <a:srgbClr val="FCBF4A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6"/>
          </p:nvPr>
        </p:nvSpPr>
        <p:spPr>
          <a:xfrm>
            <a:off x="8314100" y="2449604"/>
            <a:ext cx="2533200" cy="6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333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333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333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333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333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333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333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333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ubTitle" idx="7"/>
          </p:nvPr>
        </p:nvSpPr>
        <p:spPr>
          <a:xfrm>
            <a:off x="8314100" y="4879724"/>
            <a:ext cx="2533200" cy="6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333">
                <a:solidFill>
                  <a:srgbClr val="FCBF4A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333">
                <a:solidFill>
                  <a:srgbClr val="FCBF4A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333">
                <a:solidFill>
                  <a:srgbClr val="FCBF4A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333">
                <a:solidFill>
                  <a:srgbClr val="FCBF4A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333">
                <a:solidFill>
                  <a:srgbClr val="FCBF4A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333">
                <a:solidFill>
                  <a:srgbClr val="FCBF4A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333">
                <a:solidFill>
                  <a:srgbClr val="FCBF4A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333">
                <a:solidFill>
                  <a:srgbClr val="FCBF4A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082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rgbClr val="F3F3F3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/>
          <p:nvPr/>
        </p:nvSpPr>
        <p:spPr>
          <a:xfrm>
            <a:off x="558400" y="816363"/>
            <a:ext cx="4371600" cy="5443200"/>
          </a:xfrm>
          <a:prstGeom prst="roundRect">
            <a:avLst>
              <a:gd name="adj" fmla="val 4313"/>
            </a:avLst>
          </a:prstGeom>
          <a:solidFill>
            <a:srgbClr val="FFF2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19"/>
          <p:cNvSpPr/>
          <p:nvPr/>
        </p:nvSpPr>
        <p:spPr>
          <a:xfrm>
            <a:off x="688009" y="673129"/>
            <a:ext cx="4371600" cy="5443200"/>
          </a:xfrm>
          <a:prstGeom prst="roundRect">
            <a:avLst>
              <a:gd name="adj" fmla="val 4313"/>
            </a:avLst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19"/>
          <p:cNvSpPr txBox="1">
            <a:spLocks noGrp="1"/>
          </p:cNvSpPr>
          <p:nvPr>
            <p:ph type="ctrTitle"/>
          </p:nvPr>
        </p:nvSpPr>
        <p:spPr>
          <a:xfrm>
            <a:off x="1111881" y="-402367"/>
            <a:ext cx="4331200" cy="32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3600"/>
              <a:buNone/>
              <a:defRPr sz="8000" b="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6933">
                <a:solidFill>
                  <a:srgbClr val="FCBF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6933">
                <a:solidFill>
                  <a:srgbClr val="FCBF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6933">
                <a:solidFill>
                  <a:srgbClr val="FCBF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6933">
                <a:solidFill>
                  <a:srgbClr val="FCBF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6933">
                <a:solidFill>
                  <a:srgbClr val="FCBF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6933">
                <a:solidFill>
                  <a:srgbClr val="FCBF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6933">
                <a:solidFill>
                  <a:srgbClr val="FCBF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6933">
                <a:solidFill>
                  <a:srgbClr val="FCBF4A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subTitle" idx="1"/>
          </p:nvPr>
        </p:nvSpPr>
        <p:spPr>
          <a:xfrm>
            <a:off x="1111881" y="2596367"/>
            <a:ext cx="4435600" cy="4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None/>
              <a:defRPr>
                <a:latin typeface="Anaheim" panose="02000503000000000000"/>
                <a:ea typeface="Anaheim" panose="02000503000000000000"/>
                <a:cs typeface="Anaheim" panose="02000503000000000000"/>
                <a:sym typeface="Anaheim" panose="02000503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 panose="02000000000000000000"/>
              <a:buNone/>
              <a:defRPr sz="1867">
                <a:solidFill>
                  <a:srgbClr val="FCBF4A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 panose="02000000000000000000"/>
              <a:buNone/>
              <a:defRPr sz="1867">
                <a:solidFill>
                  <a:srgbClr val="FCBF4A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 panose="02000000000000000000"/>
              <a:buNone/>
              <a:defRPr sz="1867">
                <a:solidFill>
                  <a:srgbClr val="FCBF4A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 panose="02000000000000000000"/>
              <a:buNone/>
              <a:defRPr sz="1867">
                <a:solidFill>
                  <a:srgbClr val="FCBF4A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 panose="02000000000000000000"/>
              <a:buNone/>
              <a:defRPr sz="1867">
                <a:solidFill>
                  <a:srgbClr val="FCBF4A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 panose="02000000000000000000"/>
              <a:buNone/>
              <a:defRPr sz="1867">
                <a:solidFill>
                  <a:srgbClr val="FCBF4A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 panose="02000000000000000000"/>
              <a:buNone/>
              <a:defRPr sz="1867">
                <a:solidFill>
                  <a:srgbClr val="FCBF4A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 panose="02000000000000000000"/>
              <a:buNone/>
              <a:defRPr sz="1867">
                <a:solidFill>
                  <a:srgbClr val="FCBF4A"/>
                </a:solidFill>
                <a:latin typeface="Josefin Slab" panose="02000000000000000000"/>
                <a:ea typeface="Josefin Slab" panose="02000000000000000000"/>
                <a:cs typeface="Josefin Slab" panose="02000000000000000000"/>
                <a:sym typeface="Josefin Slab" panose="02000000000000000000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0503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bg>
      <p:bgPr>
        <a:solidFill>
          <a:srgbClr val="F3F3F3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ctrTitle"/>
          </p:nvPr>
        </p:nvSpPr>
        <p:spPr>
          <a:xfrm>
            <a:off x="1470567" y="2109367"/>
            <a:ext cx="1906000" cy="105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4800" b="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3200" b="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3200" b="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3200" b="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3200" b="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3200" b="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3200" b="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3200" b="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3200" b="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subTitle" idx="1"/>
          </p:nvPr>
        </p:nvSpPr>
        <p:spPr>
          <a:xfrm>
            <a:off x="1189681" y="3903617"/>
            <a:ext cx="2437200" cy="222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R="95671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97" name="Google Shape;97;p15"/>
          <p:cNvSpPr/>
          <p:nvPr/>
        </p:nvSpPr>
        <p:spPr>
          <a:xfrm>
            <a:off x="4684767" y="471233"/>
            <a:ext cx="7563200" cy="706000"/>
          </a:xfrm>
          <a:prstGeom prst="roundRect">
            <a:avLst>
              <a:gd name="adj" fmla="val 19858"/>
            </a:avLst>
          </a:prstGeom>
          <a:solidFill>
            <a:srgbClr val="FFF2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5"/>
          <p:cNvSpPr/>
          <p:nvPr/>
        </p:nvSpPr>
        <p:spPr>
          <a:xfrm>
            <a:off x="4759700" y="545341"/>
            <a:ext cx="7488400" cy="706000"/>
          </a:xfrm>
          <a:prstGeom prst="roundRect">
            <a:avLst>
              <a:gd name="adj" fmla="val 11897"/>
            </a:avLst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15"/>
          <p:cNvSpPr txBox="1">
            <a:spLocks noGrp="1"/>
          </p:cNvSpPr>
          <p:nvPr>
            <p:ph type="ctrTitle" idx="2"/>
          </p:nvPr>
        </p:nvSpPr>
        <p:spPr>
          <a:xfrm>
            <a:off x="5114683" y="2109367"/>
            <a:ext cx="1906000" cy="105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4800" b="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3200" b="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3200" b="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3200" b="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3200" b="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3200" b="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3200" b="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3200" b="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3200" b="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subTitle" idx="3"/>
          </p:nvPr>
        </p:nvSpPr>
        <p:spPr>
          <a:xfrm>
            <a:off x="4833815" y="3903617"/>
            <a:ext cx="2437200" cy="222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R="95671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ctrTitle" idx="4"/>
          </p:nvPr>
        </p:nvSpPr>
        <p:spPr>
          <a:xfrm>
            <a:off x="8758700" y="2109367"/>
            <a:ext cx="1906000" cy="105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4800" b="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3200" b="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3200" b="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3200" b="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3200" b="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3200" b="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3200" b="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3200" b="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3200" b="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subTitle" idx="5"/>
          </p:nvPr>
        </p:nvSpPr>
        <p:spPr>
          <a:xfrm>
            <a:off x="8477948" y="3903617"/>
            <a:ext cx="2437200" cy="222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R="95671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03" name="Google Shape;103;p15"/>
          <p:cNvSpPr txBox="1">
            <a:spLocks noGrp="1"/>
          </p:cNvSpPr>
          <p:nvPr>
            <p:ph type="ctrTitle" idx="6"/>
          </p:nvPr>
        </p:nvSpPr>
        <p:spPr>
          <a:xfrm>
            <a:off x="6907533" y="609733"/>
            <a:ext cx="4259600" cy="64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2400"/>
              <a:buNone/>
              <a:defRPr sz="2400" b="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2400" b="0">
                <a:solidFill>
                  <a:srgbClr val="338987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2400" b="0">
                <a:solidFill>
                  <a:srgbClr val="338987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2400" b="0">
                <a:solidFill>
                  <a:srgbClr val="338987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2400" b="0">
                <a:solidFill>
                  <a:srgbClr val="338987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2400" b="0">
                <a:solidFill>
                  <a:srgbClr val="338987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2400" b="0">
                <a:solidFill>
                  <a:srgbClr val="338987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2400" b="0">
                <a:solidFill>
                  <a:srgbClr val="338987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2400" b="0">
                <a:solidFill>
                  <a:srgbClr val="338987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45418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TEXT 1">
  <p:cSld name="TITLE +TEXT 1">
    <p:bg>
      <p:bgPr>
        <a:solidFill>
          <a:srgbClr val="F3F3F3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>
            <a:off x="1953007" y="1412267"/>
            <a:ext cx="8286000" cy="3624800"/>
          </a:xfrm>
          <a:prstGeom prst="roundRect">
            <a:avLst>
              <a:gd name="adj" fmla="val 4313"/>
            </a:avLst>
          </a:prstGeom>
          <a:solidFill>
            <a:srgbClr val="FFF2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5"/>
          <p:cNvSpPr txBox="1">
            <a:spLocks noGrp="1"/>
          </p:cNvSpPr>
          <p:nvPr>
            <p:ph type="ctrTitle"/>
          </p:nvPr>
        </p:nvSpPr>
        <p:spPr>
          <a:xfrm>
            <a:off x="2983193" y="2194384"/>
            <a:ext cx="6225600" cy="5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2400"/>
              <a:buNone/>
              <a:defRPr sz="3200" b="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2400"/>
              <a:buFont typeface="Anton"/>
              <a:buNone/>
              <a:defRPr sz="3200" b="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2400"/>
              <a:buFont typeface="Anton"/>
              <a:buNone/>
              <a:defRPr sz="3200" b="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2400"/>
              <a:buFont typeface="Anton"/>
              <a:buNone/>
              <a:defRPr sz="3200" b="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2400"/>
              <a:buFont typeface="Anton"/>
              <a:buNone/>
              <a:defRPr sz="3200" b="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2400"/>
              <a:buFont typeface="Anton"/>
              <a:buNone/>
              <a:defRPr sz="3200" b="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2400"/>
              <a:buFont typeface="Anton"/>
              <a:buNone/>
              <a:defRPr sz="3200" b="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2400"/>
              <a:buFont typeface="Anton"/>
              <a:buNone/>
              <a:defRPr sz="3200" b="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2400"/>
              <a:buFont typeface="Anton"/>
              <a:buNone/>
              <a:defRPr sz="3200" b="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1"/>
          </p:nvPr>
        </p:nvSpPr>
        <p:spPr>
          <a:xfrm>
            <a:off x="3416900" y="2920031"/>
            <a:ext cx="5357600" cy="174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R="95671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100"/>
              <a:buFont typeface="Abel" panose="02000506030000020004"/>
              <a:buNone/>
              <a:defRPr sz="1467">
                <a:latin typeface="Anaheim" panose="02000503000000000000"/>
                <a:ea typeface="Anaheim" panose="02000503000000000000"/>
                <a:cs typeface="Anaheim" panose="02000503000000000000"/>
                <a:sym typeface="Anaheim" panose="02000503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100"/>
              <a:buFont typeface="Abel" panose="02000506030000020004"/>
              <a:buNone/>
              <a:defRPr sz="1467">
                <a:solidFill>
                  <a:srgbClr val="2D406A"/>
                </a:solidFill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100"/>
              <a:buFont typeface="Abel" panose="02000506030000020004"/>
              <a:buNone/>
              <a:defRPr sz="1467">
                <a:solidFill>
                  <a:srgbClr val="2D406A"/>
                </a:solidFill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100"/>
              <a:buFont typeface="Abel" panose="02000506030000020004"/>
              <a:buNone/>
              <a:defRPr sz="1467">
                <a:solidFill>
                  <a:srgbClr val="2D406A"/>
                </a:solidFill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100"/>
              <a:buFont typeface="Abel" panose="02000506030000020004"/>
              <a:buNone/>
              <a:defRPr sz="1467">
                <a:solidFill>
                  <a:srgbClr val="2D406A"/>
                </a:solidFill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100"/>
              <a:buFont typeface="Abel" panose="02000506030000020004"/>
              <a:buNone/>
              <a:defRPr sz="1467">
                <a:solidFill>
                  <a:srgbClr val="2D406A"/>
                </a:solidFill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100"/>
              <a:buFont typeface="Abel" panose="02000506030000020004"/>
              <a:buNone/>
              <a:defRPr sz="1467">
                <a:solidFill>
                  <a:srgbClr val="2D406A"/>
                </a:solidFill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100"/>
              <a:buFont typeface="Abel" panose="02000506030000020004"/>
              <a:buNone/>
              <a:defRPr sz="1467">
                <a:solidFill>
                  <a:srgbClr val="2D406A"/>
                </a:solidFill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100"/>
              <a:buFont typeface="Abel" panose="02000506030000020004"/>
              <a:buNone/>
              <a:defRPr sz="1467">
                <a:solidFill>
                  <a:srgbClr val="2D406A"/>
                </a:solidFill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/>
          <p:nvPr/>
        </p:nvSpPr>
        <p:spPr>
          <a:xfrm>
            <a:off x="2074373" y="1311100"/>
            <a:ext cx="8286000" cy="3624800"/>
          </a:xfrm>
          <a:prstGeom prst="roundRect">
            <a:avLst>
              <a:gd name="adj" fmla="val 4313"/>
            </a:avLst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8677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25D4374-CA45-B7AA-C932-F8493A25F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97E5B42-642D-A4EB-05FA-2BC5EA915D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B34142E-89B5-DCB8-E11D-376F6332A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1C11-3A93-4E79-8DB1-5F58B62AB7DE}" type="datetimeFigureOut">
              <a:rPr lang="ru-RU" smtClean="0"/>
              <a:t>29.08.2023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F720CE7-EF9D-29F8-8A45-1C1B6233E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6DC9AAB-21AA-31A4-5E76-7A969B5B3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0D351-B50A-4D71-B152-DD094F84DF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4054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BIG TEXT">
    <p:bg>
      <p:bgPr>
        <a:solidFill>
          <a:srgbClr val="F3F3F3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ctrTitle"/>
          </p:nvPr>
        </p:nvSpPr>
        <p:spPr>
          <a:xfrm>
            <a:off x="1185800" y="2211033"/>
            <a:ext cx="6051200" cy="24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4800"/>
              <a:buNone/>
              <a:defRPr sz="9600" b="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4800"/>
              <a:buNone/>
              <a:defRPr sz="6400" b="0">
                <a:solidFill>
                  <a:srgbClr val="338987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4800"/>
              <a:buNone/>
              <a:defRPr sz="6400" b="0">
                <a:solidFill>
                  <a:srgbClr val="338987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4800"/>
              <a:buNone/>
              <a:defRPr sz="6400" b="0">
                <a:solidFill>
                  <a:srgbClr val="338987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4800"/>
              <a:buNone/>
              <a:defRPr sz="6400" b="0">
                <a:solidFill>
                  <a:srgbClr val="338987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4800"/>
              <a:buNone/>
              <a:defRPr sz="6400" b="0">
                <a:solidFill>
                  <a:srgbClr val="338987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4800"/>
              <a:buNone/>
              <a:defRPr sz="6400" b="0">
                <a:solidFill>
                  <a:srgbClr val="338987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4800"/>
              <a:buNone/>
              <a:defRPr sz="6400" b="0">
                <a:solidFill>
                  <a:srgbClr val="338987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4800"/>
              <a:buNone/>
              <a:defRPr sz="6400" b="0">
                <a:solidFill>
                  <a:srgbClr val="338987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01519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+ TEXT">
  <p:cSld name="NUMBERS + TEXT">
    <p:bg>
      <p:bgPr>
        <a:solidFill>
          <a:srgbClr val="F3F3F3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subTitle" idx="1"/>
          </p:nvPr>
        </p:nvSpPr>
        <p:spPr>
          <a:xfrm>
            <a:off x="2364800" y="2184000"/>
            <a:ext cx="7462400" cy="5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2"/>
          </p:nvPr>
        </p:nvSpPr>
        <p:spPr>
          <a:xfrm>
            <a:off x="2364800" y="3778392"/>
            <a:ext cx="7462400" cy="5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subTitle" idx="3"/>
          </p:nvPr>
        </p:nvSpPr>
        <p:spPr>
          <a:xfrm>
            <a:off x="2364800" y="5393967"/>
            <a:ext cx="7462400" cy="5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hasCustomPrompt="1"/>
          </p:nvPr>
        </p:nvSpPr>
        <p:spPr>
          <a:xfrm>
            <a:off x="3745200" y="1253600"/>
            <a:ext cx="4701600" cy="9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4" hasCustomPrompt="1"/>
          </p:nvPr>
        </p:nvSpPr>
        <p:spPr>
          <a:xfrm>
            <a:off x="3745200" y="2869165"/>
            <a:ext cx="4701600" cy="9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5" hasCustomPrompt="1"/>
          </p:nvPr>
        </p:nvSpPr>
        <p:spPr>
          <a:xfrm>
            <a:off x="3745200" y="4463567"/>
            <a:ext cx="4701600" cy="9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5451426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p31"/>
          <p:cNvSpPr/>
          <p:nvPr/>
        </p:nvSpPr>
        <p:spPr>
          <a:xfrm flipH="1">
            <a:off x="1233299" y="5092621"/>
            <a:ext cx="9725428" cy="10720"/>
          </a:xfrm>
          <a:custGeom>
            <a:avLst/>
            <a:gdLst/>
            <a:ahLst/>
            <a:cxnLst/>
            <a:rect l="l" t="t" r="r" b="b"/>
            <a:pathLst>
              <a:path w="243684" h="153" extrusionOk="0">
                <a:moveTo>
                  <a:pt x="121857" y="0"/>
                </a:moveTo>
                <a:cubicBezTo>
                  <a:pt x="54561" y="0"/>
                  <a:pt x="1" y="0"/>
                  <a:pt x="1" y="61"/>
                </a:cubicBezTo>
                <a:cubicBezTo>
                  <a:pt x="1" y="122"/>
                  <a:pt x="54561" y="152"/>
                  <a:pt x="121857" y="152"/>
                </a:cubicBezTo>
                <a:cubicBezTo>
                  <a:pt x="189123" y="152"/>
                  <a:pt x="243683" y="122"/>
                  <a:pt x="243683" y="61"/>
                </a:cubicBezTo>
                <a:cubicBezTo>
                  <a:pt x="243683" y="0"/>
                  <a:pt x="189153" y="0"/>
                  <a:pt x="12185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44" name="Google Shape;1844;p31"/>
          <p:cNvGrpSpPr/>
          <p:nvPr/>
        </p:nvGrpSpPr>
        <p:grpSpPr>
          <a:xfrm>
            <a:off x="589721" y="2740908"/>
            <a:ext cx="4967713" cy="3575216"/>
            <a:chOff x="1266075" y="1471525"/>
            <a:chExt cx="5021950" cy="3614250"/>
          </a:xfrm>
        </p:grpSpPr>
        <p:sp>
          <p:nvSpPr>
            <p:cNvPr id="1845" name="Google Shape;1845;p31"/>
            <p:cNvSpPr/>
            <p:nvPr/>
          </p:nvSpPr>
          <p:spPr>
            <a:xfrm>
              <a:off x="1266075" y="3872375"/>
              <a:ext cx="5021950" cy="1213400"/>
            </a:xfrm>
            <a:custGeom>
              <a:avLst/>
              <a:gdLst/>
              <a:ahLst/>
              <a:cxnLst/>
              <a:rect l="l" t="t" r="r" b="b"/>
              <a:pathLst>
                <a:path w="200878" h="48536" extrusionOk="0">
                  <a:moveTo>
                    <a:pt x="1" y="1"/>
                  </a:moveTo>
                  <a:lnTo>
                    <a:pt x="1535" y="5471"/>
                  </a:lnTo>
                  <a:lnTo>
                    <a:pt x="149874" y="48535"/>
                  </a:lnTo>
                  <a:lnTo>
                    <a:pt x="200877" y="14878"/>
                  </a:lnTo>
                  <a:lnTo>
                    <a:pt x="200877" y="1027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31"/>
            <p:cNvSpPr/>
            <p:nvPr/>
          </p:nvSpPr>
          <p:spPr>
            <a:xfrm>
              <a:off x="1266075" y="3254450"/>
              <a:ext cx="5021950" cy="1707075"/>
            </a:xfrm>
            <a:custGeom>
              <a:avLst/>
              <a:gdLst/>
              <a:ahLst/>
              <a:cxnLst/>
              <a:rect l="l" t="t" r="r" b="b"/>
              <a:pathLst>
                <a:path w="200878" h="68283" extrusionOk="0">
                  <a:moveTo>
                    <a:pt x="53205" y="0"/>
                  </a:moveTo>
                  <a:lnTo>
                    <a:pt x="1" y="24718"/>
                  </a:lnTo>
                  <a:lnTo>
                    <a:pt x="149874" y="68282"/>
                  </a:lnTo>
                  <a:lnTo>
                    <a:pt x="200877" y="34992"/>
                  </a:lnTo>
                  <a:lnTo>
                    <a:pt x="53205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31"/>
            <p:cNvSpPr/>
            <p:nvPr/>
          </p:nvSpPr>
          <p:spPr>
            <a:xfrm>
              <a:off x="5010425" y="4903950"/>
              <a:ext cx="98425" cy="177650"/>
            </a:xfrm>
            <a:custGeom>
              <a:avLst/>
              <a:gdLst/>
              <a:ahLst/>
              <a:cxnLst/>
              <a:rect l="l" t="t" r="r" b="b"/>
              <a:pathLst>
                <a:path w="3937" h="7106" extrusionOk="0">
                  <a:moveTo>
                    <a:pt x="3936" y="1"/>
                  </a:moveTo>
                  <a:lnTo>
                    <a:pt x="3936" y="1"/>
                  </a:lnTo>
                  <a:cubicBezTo>
                    <a:pt x="2502" y="2302"/>
                    <a:pt x="1201" y="4671"/>
                    <a:pt x="0" y="7106"/>
                  </a:cubicBezTo>
                  <a:cubicBezTo>
                    <a:pt x="767" y="5972"/>
                    <a:pt x="1434" y="4804"/>
                    <a:pt x="2068" y="3603"/>
                  </a:cubicBezTo>
                  <a:cubicBezTo>
                    <a:pt x="2735" y="2436"/>
                    <a:pt x="3369" y="1235"/>
                    <a:pt x="3936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31"/>
            <p:cNvSpPr/>
            <p:nvPr/>
          </p:nvSpPr>
          <p:spPr>
            <a:xfrm>
              <a:off x="5132175" y="4824725"/>
              <a:ext cx="98425" cy="176825"/>
            </a:xfrm>
            <a:custGeom>
              <a:avLst/>
              <a:gdLst/>
              <a:ahLst/>
              <a:cxnLst/>
              <a:rect l="l" t="t" r="r" b="b"/>
              <a:pathLst>
                <a:path w="3937" h="7073" extrusionOk="0">
                  <a:moveTo>
                    <a:pt x="3936" y="1"/>
                  </a:moveTo>
                  <a:cubicBezTo>
                    <a:pt x="2502" y="2302"/>
                    <a:pt x="1201" y="4637"/>
                    <a:pt x="0" y="7072"/>
                  </a:cubicBezTo>
                  <a:cubicBezTo>
                    <a:pt x="767" y="5972"/>
                    <a:pt x="1435" y="4804"/>
                    <a:pt x="2068" y="3603"/>
                  </a:cubicBezTo>
                  <a:cubicBezTo>
                    <a:pt x="2769" y="2436"/>
                    <a:pt x="3369" y="1235"/>
                    <a:pt x="3936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31"/>
            <p:cNvSpPr/>
            <p:nvPr/>
          </p:nvSpPr>
          <p:spPr>
            <a:xfrm>
              <a:off x="5253925" y="4744675"/>
              <a:ext cx="98425" cy="177650"/>
            </a:xfrm>
            <a:custGeom>
              <a:avLst/>
              <a:gdLst/>
              <a:ahLst/>
              <a:cxnLst/>
              <a:rect l="l" t="t" r="r" b="b"/>
              <a:pathLst>
                <a:path w="3937" h="7106" extrusionOk="0">
                  <a:moveTo>
                    <a:pt x="3937" y="0"/>
                  </a:moveTo>
                  <a:cubicBezTo>
                    <a:pt x="2502" y="2302"/>
                    <a:pt x="1201" y="4670"/>
                    <a:pt x="0" y="7105"/>
                  </a:cubicBezTo>
                  <a:cubicBezTo>
                    <a:pt x="768" y="5971"/>
                    <a:pt x="1435" y="4804"/>
                    <a:pt x="2069" y="3603"/>
                  </a:cubicBezTo>
                  <a:cubicBezTo>
                    <a:pt x="2769" y="2435"/>
                    <a:pt x="3369" y="1235"/>
                    <a:pt x="3937" y="34"/>
                  </a:cubicBezTo>
                  <a:lnTo>
                    <a:pt x="3937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0" name="Google Shape;1850;p31"/>
            <p:cNvSpPr/>
            <p:nvPr/>
          </p:nvSpPr>
          <p:spPr>
            <a:xfrm>
              <a:off x="5376500" y="4665450"/>
              <a:ext cx="98450" cy="177650"/>
            </a:xfrm>
            <a:custGeom>
              <a:avLst/>
              <a:gdLst/>
              <a:ahLst/>
              <a:cxnLst/>
              <a:rect l="l" t="t" r="r" b="b"/>
              <a:pathLst>
                <a:path w="3938" h="7106" extrusionOk="0">
                  <a:moveTo>
                    <a:pt x="3937" y="0"/>
                  </a:moveTo>
                  <a:lnTo>
                    <a:pt x="3937" y="0"/>
                  </a:lnTo>
                  <a:cubicBezTo>
                    <a:pt x="2469" y="2302"/>
                    <a:pt x="1168" y="4670"/>
                    <a:pt x="1" y="7106"/>
                  </a:cubicBezTo>
                  <a:cubicBezTo>
                    <a:pt x="735" y="5971"/>
                    <a:pt x="1435" y="4804"/>
                    <a:pt x="2069" y="3603"/>
                  </a:cubicBezTo>
                  <a:cubicBezTo>
                    <a:pt x="2736" y="2436"/>
                    <a:pt x="3370" y="1235"/>
                    <a:pt x="393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31"/>
            <p:cNvSpPr/>
            <p:nvPr/>
          </p:nvSpPr>
          <p:spPr>
            <a:xfrm>
              <a:off x="5498275" y="4586225"/>
              <a:ext cx="97575" cy="176825"/>
            </a:xfrm>
            <a:custGeom>
              <a:avLst/>
              <a:gdLst/>
              <a:ahLst/>
              <a:cxnLst/>
              <a:rect l="l" t="t" r="r" b="b"/>
              <a:pathLst>
                <a:path w="3903" h="7073" extrusionOk="0">
                  <a:moveTo>
                    <a:pt x="3903" y="1"/>
                  </a:moveTo>
                  <a:lnTo>
                    <a:pt x="3903" y="1"/>
                  </a:lnTo>
                  <a:cubicBezTo>
                    <a:pt x="3169" y="1135"/>
                    <a:pt x="2468" y="2302"/>
                    <a:pt x="1868" y="3503"/>
                  </a:cubicBezTo>
                  <a:cubicBezTo>
                    <a:pt x="1168" y="4637"/>
                    <a:pt x="534" y="5838"/>
                    <a:pt x="0" y="7072"/>
                  </a:cubicBezTo>
                  <a:cubicBezTo>
                    <a:pt x="734" y="5971"/>
                    <a:pt x="1434" y="4804"/>
                    <a:pt x="2035" y="3603"/>
                  </a:cubicBezTo>
                  <a:cubicBezTo>
                    <a:pt x="2735" y="2436"/>
                    <a:pt x="3369" y="1235"/>
                    <a:pt x="3903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31"/>
            <p:cNvSpPr/>
            <p:nvPr/>
          </p:nvSpPr>
          <p:spPr>
            <a:xfrm>
              <a:off x="5620025" y="4507000"/>
              <a:ext cx="98425" cy="176825"/>
            </a:xfrm>
            <a:custGeom>
              <a:avLst/>
              <a:gdLst/>
              <a:ahLst/>
              <a:cxnLst/>
              <a:rect l="l" t="t" r="r" b="b"/>
              <a:pathLst>
                <a:path w="3937" h="7073" extrusionOk="0">
                  <a:moveTo>
                    <a:pt x="3936" y="1"/>
                  </a:moveTo>
                  <a:lnTo>
                    <a:pt x="3936" y="1"/>
                  </a:lnTo>
                  <a:cubicBezTo>
                    <a:pt x="2469" y="2269"/>
                    <a:pt x="1168" y="4637"/>
                    <a:pt x="0" y="7072"/>
                  </a:cubicBezTo>
                  <a:cubicBezTo>
                    <a:pt x="734" y="5938"/>
                    <a:pt x="1435" y="4771"/>
                    <a:pt x="2068" y="3570"/>
                  </a:cubicBezTo>
                  <a:cubicBezTo>
                    <a:pt x="2735" y="2402"/>
                    <a:pt x="3369" y="1235"/>
                    <a:pt x="3936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31"/>
            <p:cNvSpPr/>
            <p:nvPr/>
          </p:nvSpPr>
          <p:spPr>
            <a:xfrm>
              <a:off x="5741775" y="4426950"/>
              <a:ext cx="98425" cy="177650"/>
            </a:xfrm>
            <a:custGeom>
              <a:avLst/>
              <a:gdLst/>
              <a:ahLst/>
              <a:cxnLst/>
              <a:rect l="l" t="t" r="r" b="b"/>
              <a:pathLst>
                <a:path w="3937" h="7106" extrusionOk="0">
                  <a:moveTo>
                    <a:pt x="3936" y="0"/>
                  </a:moveTo>
                  <a:lnTo>
                    <a:pt x="3936" y="0"/>
                  </a:lnTo>
                  <a:cubicBezTo>
                    <a:pt x="2502" y="2302"/>
                    <a:pt x="1168" y="4670"/>
                    <a:pt x="0" y="7105"/>
                  </a:cubicBezTo>
                  <a:cubicBezTo>
                    <a:pt x="734" y="5971"/>
                    <a:pt x="1435" y="4804"/>
                    <a:pt x="2068" y="3603"/>
                  </a:cubicBezTo>
                  <a:cubicBezTo>
                    <a:pt x="2736" y="2435"/>
                    <a:pt x="3369" y="1234"/>
                    <a:pt x="3936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31"/>
            <p:cNvSpPr/>
            <p:nvPr/>
          </p:nvSpPr>
          <p:spPr>
            <a:xfrm>
              <a:off x="5863525" y="4347725"/>
              <a:ext cx="98425" cy="176825"/>
            </a:xfrm>
            <a:custGeom>
              <a:avLst/>
              <a:gdLst/>
              <a:ahLst/>
              <a:cxnLst/>
              <a:rect l="l" t="t" r="r" b="b"/>
              <a:pathLst>
                <a:path w="3937" h="7073" extrusionOk="0">
                  <a:moveTo>
                    <a:pt x="3937" y="0"/>
                  </a:moveTo>
                  <a:cubicBezTo>
                    <a:pt x="3169" y="1134"/>
                    <a:pt x="2502" y="2302"/>
                    <a:pt x="1869" y="3503"/>
                  </a:cubicBezTo>
                  <a:cubicBezTo>
                    <a:pt x="1168" y="4670"/>
                    <a:pt x="568" y="5838"/>
                    <a:pt x="1" y="7072"/>
                  </a:cubicBezTo>
                  <a:cubicBezTo>
                    <a:pt x="734" y="5971"/>
                    <a:pt x="1435" y="4804"/>
                    <a:pt x="2069" y="3603"/>
                  </a:cubicBezTo>
                  <a:cubicBezTo>
                    <a:pt x="2736" y="2435"/>
                    <a:pt x="3370" y="1235"/>
                    <a:pt x="393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31"/>
            <p:cNvSpPr/>
            <p:nvPr/>
          </p:nvSpPr>
          <p:spPr>
            <a:xfrm>
              <a:off x="5985275" y="4268500"/>
              <a:ext cx="98425" cy="176825"/>
            </a:xfrm>
            <a:custGeom>
              <a:avLst/>
              <a:gdLst/>
              <a:ahLst/>
              <a:cxnLst/>
              <a:rect l="l" t="t" r="r" b="b"/>
              <a:pathLst>
                <a:path w="3937" h="7073" extrusionOk="0">
                  <a:moveTo>
                    <a:pt x="3937" y="0"/>
                  </a:moveTo>
                  <a:lnTo>
                    <a:pt x="3937" y="0"/>
                  </a:lnTo>
                  <a:cubicBezTo>
                    <a:pt x="2502" y="2269"/>
                    <a:pt x="1202" y="4637"/>
                    <a:pt x="1" y="7072"/>
                  </a:cubicBezTo>
                  <a:cubicBezTo>
                    <a:pt x="768" y="5938"/>
                    <a:pt x="1435" y="4770"/>
                    <a:pt x="2069" y="3603"/>
                  </a:cubicBezTo>
                  <a:cubicBezTo>
                    <a:pt x="2736" y="2435"/>
                    <a:pt x="3370" y="1235"/>
                    <a:pt x="393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31"/>
            <p:cNvSpPr/>
            <p:nvPr/>
          </p:nvSpPr>
          <p:spPr>
            <a:xfrm>
              <a:off x="6107025" y="4189275"/>
              <a:ext cx="98425" cy="176825"/>
            </a:xfrm>
            <a:custGeom>
              <a:avLst/>
              <a:gdLst/>
              <a:ahLst/>
              <a:cxnLst/>
              <a:rect l="l" t="t" r="r" b="b"/>
              <a:pathLst>
                <a:path w="3937" h="7073" extrusionOk="0">
                  <a:moveTo>
                    <a:pt x="3937" y="0"/>
                  </a:moveTo>
                  <a:lnTo>
                    <a:pt x="3937" y="0"/>
                  </a:lnTo>
                  <a:cubicBezTo>
                    <a:pt x="3203" y="1101"/>
                    <a:pt x="2503" y="2269"/>
                    <a:pt x="1869" y="3470"/>
                  </a:cubicBezTo>
                  <a:cubicBezTo>
                    <a:pt x="1202" y="4637"/>
                    <a:pt x="568" y="5838"/>
                    <a:pt x="1" y="7072"/>
                  </a:cubicBezTo>
                  <a:cubicBezTo>
                    <a:pt x="768" y="5938"/>
                    <a:pt x="1435" y="4771"/>
                    <a:pt x="2069" y="3570"/>
                  </a:cubicBezTo>
                  <a:cubicBezTo>
                    <a:pt x="2769" y="2402"/>
                    <a:pt x="3370" y="1201"/>
                    <a:pt x="393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31"/>
            <p:cNvSpPr/>
            <p:nvPr/>
          </p:nvSpPr>
          <p:spPr>
            <a:xfrm>
              <a:off x="6228775" y="4180100"/>
              <a:ext cx="59250" cy="106775"/>
            </a:xfrm>
            <a:custGeom>
              <a:avLst/>
              <a:gdLst/>
              <a:ahLst/>
              <a:cxnLst/>
              <a:rect l="l" t="t" r="r" b="b"/>
              <a:pathLst>
                <a:path w="2370" h="4271" extrusionOk="0">
                  <a:moveTo>
                    <a:pt x="2369" y="1"/>
                  </a:moveTo>
                  <a:lnTo>
                    <a:pt x="2369" y="1"/>
                  </a:lnTo>
                  <a:cubicBezTo>
                    <a:pt x="1869" y="668"/>
                    <a:pt x="1469" y="1368"/>
                    <a:pt x="1102" y="2102"/>
                  </a:cubicBezTo>
                  <a:cubicBezTo>
                    <a:pt x="668" y="2769"/>
                    <a:pt x="301" y="3503"/>
                    <a:pt x="1" y="4270"/>
                  </a:cubicBezTo>
                  <a:cubicBezTo>
                    <a:pt x="501" y="3603"/>
                    <a:pt x="935" y="2903"/>
                    <a:pt x="1302" y="2169"/>
                  </a:cubicBezTo>
                  <a:cubicBezTo>
                    <a:pt x="1702" y="1502"/>
                    <a:pt x="2069" y="768"/>
                    <a:pt x="2369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31"/>
            <p:cNvSpPr/>
            <p:nvPr/>
          </p:nvSpPr>
          <p:spPr>
            <a:xfrm>
              <a:off x="4849475" y="4916450"/>
              <a:ext cx="130950" cy="158475"/>
            </a:xfrm>
            <a:custGeom>
              <a:avLst/>
              <a:gdLst/>
              <a:ahLst/>
              <a:cxnLst/>
              <a:rect l="l" t="t" r="r" b="b"/>
              <a:pathLst>
                <a:path w="5238" h="6339" extrusionOk="0">
                  <a:moveTo>
                    <a:pt x="0" y="1"/>
                  </a:moveTo>
                  <a:cubicBezTo>
                    <a:pt x="167" y="335"/>
                    <a:pt x="400" y="668"/>
                    <a:pt x="667" y="1002"/>
                  </a:cubicBezTo>
                  <a:cubicBezTo>
                    <a:pt x="1101" y="1602"/>
                    <a:pt x="1735" y="2436"/>
                    <a:pt x="2435" y="3303"/>
                  </a:cubicBezTo>
                  <a:cubicBezTo>
                    <a:pt x="3169" y="4171"/>
                    <a:pt x="3836" y="4971"/>
                    <a:pt x="4370" y="5505"/>
                  </a:cubicBezTo>
                  <a:cubicBezTo>
                    <a:pt x="4603" y="5805"/>
                    <a:pt x="4904" y="6072"/>
                    <a:pt x="5237" y="6339"/>
                  </a:cubicBezTo>
                  <a:cubicBezTo>
                    <a:pt x="5004" y="6005"/>
                    <a:pt x="4737" y="5705"/>
                    <a:pt x="4470" y="5405"/>
                  </a:cubicBezTo>
                  <a:lnTo>
                    <a:pt x="2602" y="3170"/>
                  </a:lnTo>
                  <a:lnTo>
                    <a:pt x="767" y="902"/>
                  </a:lnTo>
                  <a:cubicBezTo>
                    <a:pt x="534" y="568"/>
                    <a:pt x="267" y="268"/>
                    <a:pt x="0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31"/>
            <p:cNvSpPr/>
            <p:nvPr/>
          </p:nvSpPr>
          <p:spPr>
            <a:xfrm>
              <a:off x="4677675" y="4866425"/>
              <a:ext cx="130125" cy="159300"/>
            </a:xfrm>
            <a:custGeom>
              <a:avLst/>
              <a:gdLst/>
              <a:ahLst/>
              <a:cxnLst/>
              <a:rect l="l" t="t" r="r" b="b"/>
              <a:pathLst>
                <a:path w="5205" h="6372" extrusionOk="0">
                  <a:moveTo>
                    <a:pt x="1" y="1"/>
                  </a:moveTo>
                  <a:cubicBezTo>
                    <a:pt x="167" y="367"/>
                    <a:pt x="401" y="701"/>
                    <a:pt x="634" y="1035"/>
                  </a:cubicBezTo>
                  <a:cubicBezTo>
                    <a:pt x="1101" y="1635"/>
                    <a:pt x="1702" y="2469"/>
                    <a:pt x="2436" y="3336"/>
                  </a:cubicBezTo>
                  <a:cubicBezTo>
                    <a:pt x="3170" y="4204"/>
                    <a:pt x="3837" y="4971"/>
                    <a:pt x="4370" y="5538"/>
                  </a:cubicBezTo>
                  <a:cubicBezTo>
                    <a:pt x="4604" y="5838"/>
                    <a:pt x="4904" y="6105"/>
                    <a:pt x="5204" y="6372"/>
                  </a:cubicBezTo>
                  <a:cubicBezTo>
                    <a:pt x="5004" y="6038"/>
                    <a:pt x="4737" y="5705"/>
                    <a:pt x="4470" y="5438"/>
                  </a:cubicBezTo>
                  <a:cubicBezTo>
                    <a:pt x="3937" y="4804"/>
                    <a:pt x="3303" y="4037"/>
                    <a:pt x="2602" y="3203"/>
                  </a:cubicBezTo>
                  <a:lnTo>
                    <a:pt x="768" y="935"/>
                  </a:lnTo>
                  <a:cubicBezTo>
                    <a:pt x="534" y="601"/>
                    <a:pt x="267" y="301"/>
                    <a:pt x="1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31"/>
            <p:cNvSpPr/>
            <p:nvPr/>
          </p:nvSpPr>
          <p:spPr>
            <a:xfrm>
              <a:off x="4505050" y="4818050"/>
              <a:ext cx="130950" cy="158475"/>
            </a:xfrm>
            <a:custGeom>
              <a:avLst/>
              <a:gdLst/>
              <a:ahLst/>
              <a:cxnLst/>
              <a:rect l="l" t="t" r="r" b="b"/>
              <a:pathLst>
                <a:path w="5238" h="6339" extrusionOk="0">
                  <a:moveTo>
                    <a:pt x="1" y="1"/>
                  </a:moveTo>
                  <a:cubicBezTo>
                    <a:pt x="201" y="368"/>
                    <a:pt x="434" y="701"/>
                    <a:pt x="668" y="1002"/>
                  </a:cubicBezTo>
                  <a:cubicBezTo>
                    <a:pt x="1101" y="1602"/>
                    <a:pt x="1735" y="2436"/>
                    <a:pt x="2469" y="3303"/>
                  </a:cubicBezTo>
                  <a:cubicBezTo>
                    <a:pt x="3203" y="4204"/>
                    <a:pt x="3870" y="4971"/>
                    <a:pt x="4370" y="5505"/>
                  </a:cubicBezTo>
                  <a:cubicBezTo>
                    <a:pt x="4637" y="5805"/>
                    <a:pt x="4938" y="6105"/>
                    <a:pt x="5238" y="6339"/>
                  </a:cubicBezTo>
                  <a:cubicBezTo>
                    <a:pt x="5004" y="6005"/>
                    <a:pt x="4771" y="5705"/>
                    <a:pt x="4504" y="5405"/>
                  </a:cubicBezTo>
                  <a:lnTo>
                    <a:pt x="2636" y="3170"/>
                  </a:lnTo>
                  <a:lnTo>
                    <a:pt x="801" y="901"/>
                  </a:lnTo>
                  <a:cubicBezTo>
                    <a:pt x="568" y="568"/>
                    <a:pt x="301" y="268"/>
                    <a:pt x="1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31"/>
            <p:cNvSpPr/>
            <p:nvPr/>
          </p:nvSpPr>
          <p:spPr>
            <a:xfrm>
              <a:off x="4333275" y="4768850"/>
              <a:ext cx="130950" cy="159300"/>
            </a:xfrm>
            <a:custGeom>
              <a:avLst/>
              <a:gdLst/>
              <a:ahLst/>
              <a:cxnLst/>
              <a:rect l="l" t="t" r="r" b="b"/>
              <a:pathLst>
                <a:path w="5238" h="6372" extrusionOk="0">
                  <a:moveTo>
                    <a:pt x="0" y="1"/>
                  </a:moveTo>
                  <a:lnTo>
                    <a:pt x="0" y="1"/>
                  </a:lnTo>
                  <a:cubicBezTo>
                    <a:pt x="200" y="368"/>
                    <a:pt x="400" y="701"/>
                    <a:pt x="667" y="1035"/>
                  </a:cubicBezTo>
                  <a:cubicBezTo>
                    <a:pt x="1101" y="1635"/>
                    <a:pt x="1735" y="2436"/>
                    <a:pt x="2469" y="3336"/>
                  </a:cubicBezTo>
                  <a:cubicBezTo>
                    <a:pt x="3169" y="4204"/>
                    <a:pt x="3870" y="4971"/>
                    <a:pt x="4370" y="5538"/>
                  </a:cubicBezTo>
                  <a:cubicBezTo>
                    <a:pt x="4637" y="5838"/>
                    <a:pt x="4937" y="6105"/>
                    <a:pt x="5237" y="6372"/>
                  </a:cubicBezTo>
                  <a:cubicBezTo>
                    <a:pt x="5004" y="6038"/>
                    <a:pt x="4770" y="5705"/>
                    <a:pt x="4503" y="5438"/>
                  </a:cubicBezTo>
                  <a:lnTo>
                    <a:pt x="2635" y="3203"/>
                  </a:lnTo>
                  <a:lnTo>
                    <a:pt x="801" y="935"/>
                  </a:lnTo>
                  <a:cubicBezTo>
                    <a:pt x="567" y="601"/>
                    <a:pt x="300" y="301"/>
                    <a:pt x="0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31"/>
            <p:cNvSpPr/>
            <p:nvPr/>
          </p:nvSpPr>
          <p:spPr>
            <a:xfrm>
              <a:off x="4161475" y="4720500"/>
              <a:ext cx="130950" cy="158450"/>
            </a:xfrm>
            <a:custGeom>
              <a:avLst/>
              <a:gdLst/>
              <a:ahLst/>
              <a:cxnLst/>
              <a:rect l="l" t="t" r="r" b="b"/>
              <a:pathLst>
                <a:path w="5238" h="6338" extrusionOk="0">
                  <a:moveTo>
                    <a:pt x="1" y="0"/>
                  </a:moveTo>
                  <a:lnTo>
                    <a:pt x="1" y="0"/>
                  </a:lnTo>
                  <a:cubicBezTo>
                    <a:pt x="201" y="334"/>
                    <a:pt x="401" y="701"/>
                    <a:pt x="668" y="1001"/>
                  </a:cubicBezTo>
                  <a:cubicBezTo>
                    <a:pt x="1101" y="1601"/>
                    <a:pt x="1735" y="2435"/>
                    <a:pt x="2469" y="3302"/>
                  </a:cubicBezTo>
                  <a:cubicBezTo>
                    <a:pt x="3169" y="4203"/>
                    <a:pt x="3870" y="4970"/>
                    <a:pt x="4370" y="5504"/>
                  </a:cubicBezTo>
                  <a:cubicBezTo>
                    <a:pt x="4637" y="5804"/>
                    <a:pt x="4937" y="6104"/>
                    <a:pt x="5238" y="6338"/>
                  </a:cubicBezTo>
                  <a:cubicBezTo>
                    <a:pt x="5004" y="6004"/>
                    <a:pt x="4771" y="5704"/>
                    <a:pt x="4504" y="5404"/>
                  </a:cubicBezTo>
                  <a:cubicBezTo>
                    <a:pt x="3970" y="4770"/>
                    <a:pt x="3336" y="4003"/>
                    <a:pt x="2636" y="3169"/>
                  </a:cubicBezTo>
                  <a:lnTo>
                    <a:pt x="801" y="901"/>
                  </a:lnTo>
                  <a:cubicBezTo>
                    <a:pt x="568" y="567"/>
                    <a:pt x="301" y="267"/>
                    <a:pt x="1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31"/>
            <p:cNvSpPr/>
            <p:nvPr/>
          </p:nvSpPr>
          <p:spPr>
            <a:xfrm>
              <a:off x="3989675" y="4671275"/>
              <a:ext cx="130975" cy="158475"/>
            </a:xfrm>
            <a:custGeom>
              <a:avLst/>
              <a:gdLst/>
              <a:ahLst/>
              <a:cxnLst/>
              <a:rect l="l" t="t" r="r" b="b"/>
              <a:pathLst>
                <a:path w="5239" h="6339" extrusionOk="0">
                  <a:moveTo>
                    <a:pt x="1" y="1"/>
                  </a:moveTo>
                  <a:lnTo>
                    <a:pt x="1" y="1"/>
                  </a:lnTo>
                  <a:cubicBezTo>
                    <a:pt x="201" y="368"/>
                    <a:pt x="401" y="701"/>
                    <a:pt x="668" y="1002"/>
                  </a:cubicBezTo>
                  <a:cubicBezTo>
                    <a:pt x="1102" y="1635"/>
                    <a:pt x="1736" y="2436"/>
                    <a:pt x="2469" y="3337"/>
                  </a:cubicBezTo>
                  <a:cubicBezTo>
                    <a:pt x="3170" y="4204"/>
                    <a:pt x="3870" y="4971"/>
                    <a:pt x="4371" y="5505"/>
                  </a:cubicBezTo>
                  <a:cubicBezTo>
                    <a:pt x="4638" y="5838"/>
                    <a:pt x="4904" y="6105"/>
                    <a:pt x="5238" y="6339"/>
                  </a:cubicBezTo>
                  <a:cubicBezTo>
                    <a:pt x="5005" y="6005"/>
                    <a:pt x="4771" y="5705"/>
                    <a:pt x="4471" y="5405"/>
                  </a:cubicBezTo>
                  <a:lnTo>
                    <a:pt x="2603" y="3170"/>
                  </a:lnTo>
                  <a:lnTo>
                    <a:pt x="802" y="935"/>
                  </a:lnTo>
                  <a:cubicBezTo>
                    <a:pt x="535" y="601"/>
                    <a:pt x="301" y="301"/>
                    <a:pt x="1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31"/>
            <p:cNvSpPr/>
            <p:nvPr/>
          </p:nvSpPr>
          <p:spPr>
            <a:xfrm>
              <a:off x="3817900" y="4622925"/>
              <a:ext cx="130950" cy="158475"/>
            </a:xfrm>
            <a:custGeom>
              <a:avLst/>
              <a:gdLst/>
              <a:ahLst/>
              <a:cxnLst/>
              <a:rect l="l" t="t" r="r" b="b"/>
              <a:pathLst>
                <a:path w="5238" h="6339" extrusionOk="0">
                  <a:moveTo>
                    <a:pt x="0" y="0"/>
                  </a:moveTo>
                  <a:cubicBezTo>
                    <a:pt x="167" y="334"/>
                    <a:pt x="401" y="667"/>
                    <a:pt x="668" y="1001"/>
                  </a:cubicBezTo>
                  <a:cubicBezTo>
                    <a:pt x="1101" y="1601"/>
                    <a:pt x="1735" y="2402"/>
                    <a:pt x="2435" y="3303"/>
                  </a:cubicBezTo>
                  <a:cubicBezTo>
                    <a:pt x="3169" y="4170"/>
                    <a:pt x="3870" y="4970"/>
                    <a:pt x="4370" y="5504"/>
                  </a:cubicBezTo>
                  <a:cubicBezTo>
                    <a:pt x="4637" y="5804"/>
                    <a:pt x="4904" y="6071"/>
                    <a:pt x="5237" y="6338"/>
                  </a:cubicBezTo>
                  <a:cubicBezTo>
                    <a:pt x="5004" y="6005"/>
                    <a:pt x="4770" y="5671"/>
                    <a:pt x="4470" y="5404"/>
                  </a:cubicBezTo>
                  <a:lnTo>
                    <a:pt x="2602" y="3169"/>
                  </a:lnTo>
                  <a:lnTo>
                    <a:pt x="768" y="901"/>
                  </a:lnTo>
                  <a:cubicBezTo>
                    <a:pt x="534" y="567"/>
                    <a:pt x="267" y="267"/>
                    <a:pt x="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31"/>
            <p:cNvSpPr/>
            <p:nvPr/>
          </p:nvSpPr>
          <p:spPr>
            <a:xfrm>
              <a:off x="3646100" y="4563700"/>
              <a:ext cx="130950" cy="159325"/>
            </a:xfrm>
            <a:custGeom>
              <a:avLst/>
              <a:gdLst/>
              <a:ahLst/>
              <a:cxnLst/>
              <a:rect l="l" t="t" r="r" b="b"/>
              <a:pathLst>
                <a:path w="5238" h="6373" extrusionOk="0">
                  <a:moveTo>
                    <a:pt x="1" y="1"/>
                  </a:moveTo>
                  <a:lnTo>
                    <a:pt x="1" y="1"/>
                  </a:lnTo>
                  <a:cubicBezTo>
                    <a:pt x="168" y="368"/>
                    <a:pt x="401" y="701"/>
                    <a:pt x="668" y="1035"/>
                  </a:cubicBezTo>
                  <a:cubicBezTo>
                    <a:pt x="1102" y="1635"/>
                    <a:pt x="1735" y="2436"/>
                    <a:pt x="2436" y="3337"/>
                  </a:cubicBezTo>
                  <a:cubicBezTo>
                    <a:pt x="3170" y="4204"/>
                    <a:pt x="3870" y="4971"/>
                    <a:pt x="4371" y="5538"/>
                  </a:cubicBezTo>
                  <a:cubicBezTo>
                    <a:pt x="4637" y="5838"/>
                    <a:pt x="4904" y="6105"/>
                    <a:pt x="5238" y="6372"/>
                  </a:cubicBezTo>
                  <a:cubicBezTo>
                    <a:pt x="5004" y="6039"/>
                    <a:pt x="4738" y="5705"/>
                    <a:pt x="4471" y="5438"/>
                  </a:cubicBezTo>
                  <a:lnTo>
                    <a:pt x="2603" y="3203"/>
                  </a:lnTo>
                  <a:lnTo>
                    <a:pt x="768" y="935"/>
                  </a:lnTo>
                  <a:cubicBezTo>
                    <a:pt x="535" y="601"/>
                    <a:pt x="268" y="301"/>
                    <a:pt x="1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31"/>
            <p:cNvSpPr/>
            <p:nvPr/>
          </p:nvSpPr>
          <p:spPr>
            <a:xfrm>
              <a:off x="3454300" y="4511175"/>
              <a:ext cx="130950" cy="158475"/>
            </a:xfrm>
            <a:custGeom>
              <a:avLst/>
              <a:gdLst/>
              <a:ahLst/>
              <a:cxnLst/>
              <a:rect l="l" t="t" r="r" b="b"/>
              <a:pathLst>
                <a:path w="5238" h="6339" extrusionOk="0">
                  <a:moveTo>
                    <a:pt x="1" y="0"/>
                  </a:moveTo>
                  <a:cubicBezTo>
                    <a:pt x="201" y="334"/>
                    <a:pt x="434" y="668"/>
                    <a:pt x="668" y="1001"/>
                  </a:cubicBezTo>
                  <a:cubicBezTo>
                    <a:pt x="1101" y="1602"/>
                    <a:pt x="1735" y="2435"/>
                    <a:pt x="2469" y="3303"/>
                  </a:cubicBezTo>
                  <a:cubicBezTo>
                    <a:pt x="3170" y="4170"/>
                    <a:pt x="3870" y="4971"/>
                    <a:pt x="4370" y="5504"/>
                  </a:cubicBezTo>
                  <a:cubicBezTo>
                    <a:pt x="4637" y="5805"/>
                    <a:pt x="4938" y="6071"/>
                    <a:pt x="5238" y="6338"/>
                  </a:cubicBezTo>
                  <a:cubicBezTo>
                    <a:pt x="5038" y="6005"/>
                    <a:pt x="4771" y="5704"/>
                    <a:pt x="4504" y="5404"/>
                  </a:cubicBezTo>
                  <a:cubicBezTo>
                    <a:pt x="3970" y="4770"/>
                    <a:pt x="3336" y="4003"/>
                    <a:pt x="2636" y="3169"/>
                  </a:cubicBezTo>
                  <a:lnTo>
                    <a:pt x="801" y="901"/>
                  </a:lnTo>
                  <a:cubicBezTo>
                    <a:pt x="568" y="567"/>
                    <a:pt x="301" y="267"/>
                    <a:pt x="1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31"/>
            <p:cNvSpPr/>
            <p:nvPr/>
          </p:nvSpPr>
          <p:spPr>
            <a:xfrm>
              <a:off x="3263325" y="4457800"/>
              <a:ext cx="130950" cy="158475"/>
            </a:xfrm>
            <a:custGeom>
              <a:avLst/>
              <a:gdLst/>
              <a:ahLst/>
              <a:cxnLst/>
              <a:rect l="l" t="t" r="r" b="b"/>
              <a:pathLst>
                <a:path w="5238" h="6339" extrusionOk="0">
                  <a:moveTo>
                    <a:pt x="1" y="0"/>
                  </a:moveTo>
                  <a:cubicBezTo>
                    <a:pt x="168" y="334"/>
                    <a:pt x="401" y="668"/>
                    <a:pt x="668" y="1001"/>
                  </a:cubicBezTo>
                  <a:cubicBezTo>
                    <a:pt x="1102" y="1602"/>
                    <a:pt x="1735" y="2436"/>
                    <a:pt x="2436" y="3303"/>
                  </a:cubicBezTo>
                  <a:cubicBezTo>
                    <a:pt x="3170" y="4204"/>
                    <a:pt x="3870" y="4971"/>
                    <a:pt x="4371" y="5504"/>
                  </a:cubicBezTo>
                  <a:cubicBezTo>
                    <a:pt x="4638" y="5805"/>
                    <a:pt x="4904" y="6105"/>
                    <a:pt x="5238" y="6338"/>
                  </a:cubicBezTo>
                  <a:cubicBezTo>
                    <a:pt x="5004" y="6005"/>
                    <a:pt x="4771" y="5705"/>
                    <a:pt x="4471" y="5404"/>
                  </a:cubicBezTo>
                  <a:lnTo>
                    <a:pt x="2603" y="3169"/>
                  </a:lnTo>
                  <a:cubicBezTo>
                    <a:pt x="1936" y="2302"/>
                    <a:pt x="1302" y="1535"/>
                    <a:pt x="768" y="901"/>
                  </a:cubicBezTo>
                  <a:cubicBezTo>
                    <a:pt x="535" y="568"/>
                    <a:pt x="268" y="267"/>
                    <a:pt x="1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31"/>
            <p:cNvSpPr/>
            <p:nvPr/>
          </p:nvSpPr>
          <p:spPr>
            <a:xfrm>
              <a:off x="3070700" y="4395250"/>
              <a:ext cx="131775" cy="159300"/>
            </a:xfrm>
            <a:custGeom>
              <a:avLst/>
              <a:gdLst/>
              <a:ahLst/>
              <a:cxnLst/>
              <a:rect l="l" t="t" r="r" b="b"/>
              <a:pathLst>
                <a:path w="5271" h="6372" extrusionOk="0">
                  <a:moveTo>
                    <a:pt x="0" y="1"/>
                  </a:moveTo>
                  <a:lnTo>
                    <a:pt x="0" y="1"/>
                  </a:lnTo>
                  <a:cubicBezTo>
                    <a:pt x="201" y="368"/>
                    <a:pt x="401" y="701"/>
                    <a:pt x="668" y="1035"/>
                  </a:cubicBezTo>
                  <a:cubicBezTo>
                    <a:pt x="1101" y="1635"/>
                    <a:pt x="1768" y="2469"/>
                    <a:pt x="2469" y="3336"/>
                  </a:cubicBezTo>
                  <a:cubicBezTo>
                    <a:pt x="3203" y="4204"/>
                    <a:pt x="3870" y="5004"/>
                    <a:pt x="4404" y="5538"/>
                  </a:cubicBezTo>
                  <a:cubicBezTo>
                    <a:pt x="4637" y="5838"/>
                    <a:pt x="4937" y="6138"/>
                    <a:pt x="5271" y="6372"/>
                  </a:cubicBezTo>
                  <a:cubicBezTo>
                    <a:pt x="5037" y="6038"/>
                    <a:pt x="4770" y="5705"/>
                    <a:pt x="4504" y="5438"/>
                  </a:cubicBezTo>
                  <a:lnTo>
                    <a:pt x="2636" y="3203"/>
                  </a:lnTo>
                  <a:lnTo>
                    <a:pt x="801" y="935"/>
                  </a:lnTo>
                  <a:cubicBezTo>
                    <a:pt x="567" y="601"/>
                    <a:pt x="301" y="301"/>
                    <a:pt x="0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31"/>
            <p:cNvSpPr/>
            <p:nvPr/>
          </p:nvSpPr>
          <p:spPr>
            <a:xfrm>
              <a:off x="2878050" y="4341875"/>
              <a:ext cx="130950" cy="158475"/>
            </a:xfrm>
            <a:custGeom>
              <a:avLst/>
              <a:gdLst/>
              <a:ahLst/>
              <a:cxnLst/>
              <a:rect l="l" t="t" r="r" b="b"/>
              <a:pathLst>
                <a:path w="5238" h="6339" extrusionOk="0">
                  <a:moveTo>
                    <a:pt x="1" y="1"/>
                  </a:moveTo>
                  <a:cubicBezTo>
                    <a:pt x="201" y="368"/>
                    <a:pt x="401" y="701"/>
                    <a:pt x="668" y="1002"/>
                  </a:cubicBezTo>
                  <a:cubicBezTo>
                    <a:pt x="1102" y="1635"/>
                    <a:pt x="1735" y="2436"/>
                    <a:pt x="2469" y="3337"/>
                  </a:cubicBezTo>
                  <a:cubicBezTo>
                    <a:pt x="3170" y="4204"/>
                    <a:pt x="3870" y="4971"/>
                    <a:pt x="4371" y="5505"/>
                  </a:cubicBezTo>
                  <a:cubicBezTo>
                    <a:pt x="4638" y="5838"/>
                    <a:pt x="4938" y="6105"/>
                    <a:pt x="5238" y="6339"/>
                  </a:cubicBezTo>
                  <a:cubicBezTo>
                    <a:pt x="5004" y="6005"/>
                    <a:pt x="4771" y="5705"/>
                    <a:pt x="4504" y="5405"/>
                  </a:cubicBezTo>
                  <a:lnTo>
                    <a:pt x="2636" y="3170"/>
                  </a:lnTo>
                  <a:cubicBezTo>
                    <a:pt x="1936" y="2336"/>
                    <a:pt x="1302" y="1569"/>
                    <a:pt x="801" y="935"/>
                  </a:cubicBezTo>
                  <a:cubicBezTo>
                    <a:pt x="568" y="601"/>
                    <a:pt x="301" y="301"/>
                    <a:pt x="1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31"/>
            <p:cNvSpPr/>
            <p:nvPr/>
          </p:nvSpPr>
          <p:spPr>
            <a:xfrm>
              <a:off x="2684600" y="4285175"/>
              <a:ext cx="130950" cy="159300"/>
            </a:xfrm>
            <a:custGeom>
              <a:avLst/>
              <a:gdLst/>
              <a:ahLst/>
              <a:cxnLst/>
              <a:rect l="l" t="t" r="r" b="b"/>
              <a:pathLst>
                <a:path w="5238" h="6372" extrusionOk="0">
                  <a:moveTo>
                    <a:pt x="0" y="1"/>
                  </a:moveTo>
                  <a:lnTo>
                    <a:pt x="0" y="1"/>
                  </a:lnTo>
                  <a:cubicBezTo>
                    <a:pt x="167" y="367"/>
                    <a:pt x="400" y="701"/>
                    <a:pt x="667" y="1001"/>
                  </a:cubicBezTo>
                  <a:cubicBezTo>
                    <a:pt x="1101" y="1635"/>
                    <a:pt x="1701" y="2436"/>
                    <a:pt x="2435" y="3336"/>
                  </a:cubicBezTo>
                  <a:cubicBezTo>
                    <a:pt x="3169" y="4204"/>
                    <a:pt x="3869" y="4971"/>
                    <a:pt x="4370" y="5538"/>
                  </a:cubicBezTo>
                  <a:cubicBezTo>
                    <a:pt x="4637" y="5838"/>
                    <a:pt x="4904" y="6105"/>
                    <a:pt x="5237" y="6372"/>
                  </a:cubicBezTo>
                  <a:cubicBezTo>
                    <a:pt x="5004" y="6038"/>
                    <a:pt x="4737" y="5705"/>
                    <a:pt x="4470" y="5404"/>
                  </a:cubicBezTo>
                  <a:lnTo>
                    <a:pt x="2602" y="3203"/>
                  </a:lnTo>
                  <a:lnTo>
                    <a:pt x="767" y="935"/>
                  </a:lnTo>
                  <a:cubicBezTo>
                    <a:pt x="534" y="601"/>
                    <a:pt x="267" y="301"/>
                    <a:pt x="0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31"/>
            <p:cNvSpPr/>
            <p:nvPr/>
          </p:nvSpPr>
          <p:spPr>
            <a:xfrm>
              <a:off x="2497800" y="4232650"/>
              <a:ext cx="130950" cy="159300"/>
            </a:xfrm>
            <a:custGeom>
              <a:avLst/>
              <a:gdLst/>
              <a:ahLst/>
              <a:cxnLst/>
              <a:rect l="l" t="t" r="r" b="b"/>
              <a:pathLst>
                <a:path w="5238" h="6372" extrusionOk="0">
                  <a:moveTo>
                    <a:pt x="0" y="0"/>
                  </a:moveTo>
                  <a:lnTo>
                    <a:pt x="0" y="0"/>
                  </a:lnTo>
                  <a:cubicBezTo>
                    <a:pt x="200" y="367"/>
                    <a:pt x="400" y="701"/>
                    <a:pt x="667" y="1034"/>
                  </a:cubicBezTo>
                  <a:cubicBezTo>
                    <a:pt x="1101" y="1635"/>
                    <a:pt x="1735" y="2435"/>
                    <a:pt x="2468" y="3336"/>
                  </a:cubicBezTo>
                  <a:cubicBezTo>
                    <a:pt x="3169" y="4203"/>
                    <a:pt x="3869" y="4970"/>
                    <a:pt x="4370" y="5537"/>
                  </a:cubicBezTo>
                  <a:cubicBezTo>
                    <a:pt x="4637" y="5838"/>
                    <a:pt x="4937" y="6104"/>
                    <a:pt x="5237" y="6371"/>
                  </a:cubicBezTo>
                  <a:cubicBezTo>
                    <a:pt x="5004" y="6038"/>
                    <a:pt x="4770" y="5704"/>
                    <a:pt x="4470" y="5437"/>
                  </a:cubicBezTo>
                  <a:lnTo>
                    <a:pt x="2635" y="3202"/>
                  </a:lnTo>
                  <a:cubicBezTo>
                    <a:pt x="1935" y="2335"/>
                    <a:pt x="1301" y="1568"/>
                    <a:pt x="801" y="934"/>
                  </a:cubicBezTo>
                  <a:cubicBezTo>
                    <a:pt x="567" y="600"/>
                    <a:pt x="300" y="300"/>
                    <a:pt x="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31"/>
            <p:cNvSpPr/>
            <p:nvPr/>
          </p:nvSpPr>
          <p:spPr>
            <a:xfrm>
              <a:off x="2306825" y="4182600"/>
              <a:ext cx="130950" cy="159300"/>
            </a:xfrm>
            <a:custGeom>
              <a:avLst/>
              <a:gdLst/>
              <a:ahLst/>
              <a:cxnLst/>
              <a:rect l="l" t="t" r="r" b="b"/>
              <a:pathLst>
                <a:path w="5238" h="6372" extrusionOk="0">
                  <a:moveTo>
                    <a:pt x="0" y="1"/>
                  </a:moveTo>
                  <a:lnTo>
                    <a:pt x="0" y="1"/>
                  </a:lnTo>
                  <a:cubicBezTo>
                    <a:pt x="167" y="368"/>
                    <a:pt x="401" y="701"/>
                    <a:pt x="667" y="1035"/>
                  </a:cubicBezTo>
                  <a:cubicBezTo>
                    <a:pt x="1101" y="1635"/>
                    <a:pt x="1701" y="2436"/>
                    <a:pt x="2435" y="3336"/>
                  </a:cubicBezTo>
                  <a:cubicBezTo>
                    <a:pt x="3169" y="4204"/>
                    <a:pt x="3836" y="4971"/>
                    <a:pt x="4370" y="5538"/>
                  </a:cubicBezTo>
                  <a:cubicBezTo>
                    <a:pt x="4604" y="5838"/>
                    <a:pt x="4904" y="6105"/>
                    <a:pt x="5237" y="6372"/>
                  </a:cubicBezTo>
                  <a:cubicBezTo>
                    <a:pt x="5004" y="6038"/>
                    <a:pt x="4737" y="5705"/>
                    <a:pt x="4470" y="5438"/>
                  </a:cubicBezTo>
                  <a:lnTo>
                    <a:pt x="2602" y="3203"/>
                  </a:lnTo>
                  <a:lnTo>
                    <a:pt x="767" y="935"/>
                  </a:lnTo>
                  <a:cubicBezTo>
                    <a:pt x="534" y="601"/>
                    <a:pt x="267" y="301"/>
                    <a:pt x="0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31"/>
            <p:cNvSpPr/>
            <p:nvPr/>
          </p:nvSpPr>
          <p:spPr>
            <a:xfrm>
              <a:off x="2139200" y="4126725"/>
              <a:ext cx="130125" cy="158475"/>
            </a:xfrm>
            <a:custGeom>
              <a:avLst/>
              <a:gdLst/>
              <a:ahLst/>
              <a:cxnLst/>
              <a:rect l="l" t="t" r="r" b="b"/>
              <a:pathLst>
                <a:path w="5205" h="6339" extrusionOk="0">
                  <a:moveTo>
                    <a:pt x="0" y="1"/>
                  </a:moveTo>
                  <a:lnTo>
                    <a:pt x="0" y="1"/>
                  </a:lnTo>
                  <a:cubicBezTo>
                    <a:pt x="167" y="334"/>
                    <a:pt x="367" y="701"/>
                    <a:pt x="634" y="1001"/>
                  </a:cubicBezTo>
                  <a:cubicBezTo>
                    <a:pt x="1068" y="1635"/>
                    <a:pt x="1702" y="2436"/>
                    <a:pt x="2436" y="3336"/>
                  </a:cubicBezTo>
                  <a:cubicBezTo>
                    <a:pt x="3136" y="4204"/>
                    <a:pt x="3837" y="4971"/>
                    <a:pt x="4337" y="5505"/>
                  </a:cubicBezTo>
                  <a:cubicBezTo>
                    <a:pt x="4604" y="5838"/>
                    <a:pt x="4871" y="6105"/>
                    <a:pt x="5204" y="6339"/>
                  </a:cubicBezTo>
                  <a:cubicBezTo>
                    <a:pt x="4971" y="6005"/>
                    <a:pt x="4737" y="5705"/>
                    <a:pt x="4470" y="5405"/>
                  </a:cubicBezTo>
                  <a:lnTo>
                    <a:pt x="2602" y="3170"/>
                  </a:lnTo>
                  <a:lnTo>
                    <a:pt x="768" y="901"/>
                  </a:lnTo>
                  <a:cubicBezTo>
                    <a:pt x="534" y="568"/>
                    <a:pt x="267" y="268"/>
                    <a:pt x="0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31"/>
            <p:cNvSpPr/>
            <p:nvPr/>
          </p:nvSpPr>
          <p:spPr>
            <a:xfrm>
              <a:off x="1969900" y="4070850"/>
              <a:ext cx="130975" cy="158475"/>
            </a:xfrm>
            <a:custGeom>
              <a:avLst/>
              <a:gdLst/>
              <a:ahLst/>
              <a:cxnLst/>
              <a:rect l="l" t="t" r="r" b="b"/>
              <a:pathLst>
                <a:path w="5239" h="6339" extrusionOk="0">
                  <a:moveTo>
                    <a:pt x="1" y="1"/>
                  </a:moveTo>
                  <a:lnTo>
                    <a:pt x="1" y="1"/>
                  </a:lnTo>
                  <a:cubicBezTo>
                    <a:pt x="201" y="334"/>
                    <a:pt x="435" y="701"/>
                    <a:pt x="668" y="1001"/>
                  </a:cubicBezTo>
                  <a:cubicBezTo>
                    <a:pt x="1102" y="1602"/>
                    <a:pt x="1736" y="2436"/>
                    <a:pt x="2469" y="3303"/>
                  </a:cubicBezTo>
                  <a:cubicBezTo>
                    <a:pt x="3203" y="4204"/>
                    <a:pt x="3870" y="4971"/>
                    <a:pt x="4371" y="5505"/>
                  </a:cubicBezTo>
                  <a:cubicBezTo>
                    <a:pt x="4638" y="5805"/>
                    <a:pt x="4938" y="6105"/>
                    <a:pt x="5238" y="6339"/>
                  </a:cubicBezTo>
                  <a:cubicBezTo>
                    <a:pt x="5038" y="6005"/>
                    <a:pt x="4771" y="5705"/>
                    <a:pt x="4504" y="5405"/>
                  </a:cubicBezTo>
                  <a:lnTo>
                    <a:pt x="2636" y="3170"/>
                  </a:lnTo>
                  <a:lnTo>
                    <a:pt x="802" y="901"/>
                  </a:lnTo>
                  <a:cubicBezTo>
                    <a:pt x="568" y="568"/>
                    <a:pt x="301" y="268"/>
                    <a:pt x="1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31"/>
            <p:cNvSpPr/>
            <p:nvPr/>
          </p:nvSpPr>
          <p:spPr>
            <a:xfrm>
              <a:off x="1818125" y="4029150"/>
              <a:ext cx="130975" cy="158475"/>
            </a:xfrm>
            <a:custGeom>
              <a:avLst/>
              <a:gdLst/>
              <a:ahLst/>
              <a:cxnLst/>
              <a:rect l="l" t="t" r="r" b="b"/>
              <a:pathLst>
                <a:path w="5239" h="6339" extrusionOk="0">
                  <a:moveTo>
                    <a:pt x="1" y="1"/>
                  </a:moveTo>
                  <a:lnTo>
                    <a:pt x="1" y="1"/>
                  </a:lnTo>
                  <a:cubicBezTo>
                    <a:pt x="168" y="334"/>
                    <a:pt x="401" y="701"/>
                    <a:pt x="668" y="1002"/>
                  </a:cubicBezTo>
                  <a:cubicBezTo>
                    <a:pt x="1102" y="1602"/>
                    <a:pt x="1736" y="2436"/>
                    <a:pt x="2436" y="3303"/>
                  </a:cubicBezTo>
                  <a:cubicBezTo>
                    <a:pt x="3170" y="4204"/>
                    <a:pt x="3837" y="4971"/>
                    <a:pt x="4371" y="5505"/>
                  </a:cubicBezTo>
                  <a:cubicBezTo>
                    <a:pt x="4604" y="5805"/>
                    <a:pt x="4904" y="6105"/>
                    <a:pt x="5238" y="6339"/>
                  </a:cubicBezTo>
                  <a:cubicBezTo>
                    <a:pt x="5005" y="6005"/>
                    <a:pt x="4771" y="5705"/>
                    <a:pt x="4504" y="5405"/>
                  </a:cubicBezTo>
                  <a:lnTo>
                    <a:pt x="2603" y="3170"/>
                  </a:lnTo>
                  <a:lnTo>
                    <a:pt x="768" y="902"/>
                  </a:lnTo>
                  <a:cubicBezTo>
                    <a:pt x="535" y="568"/>
                    <a:pt x="268" y="268"/>
                    <a:pt x="1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31"/>
            <p:cNvSpPr/>
            <p:nvPr/>
          </p:nvSpPr>
          <p:spPr>
            <a:xfrm>
              <a:off x="1643000" y="3981625"/>
              <a:ext cx="130975" cy="158475"/>
            </a:xfrm>
            <a:custGeom>
              <a:avLst/>
              <a:gdLst/>
              <a:ahLst/>
              <a:cxnLst/>
              <a:rect l="l" t="t" r="r" b="b"/>
              <a:pathLst>
                <a:path w="5239" h="6339" extrusionOk="0">
                  <a:moveTo>
                    <a:pt x="1" y="1"/>
                  </a:moveTo>
                  <a:lnTo>
                    <a:pt x="1" y="1"/>
                  </a:lnTo>
                  <a:cubicBezTo>
                    <a:pt x="201" y="334"/>
                    <a:pt x="401" y="668"/>
                    <a:pt x="668" y="1001"/>
                  </a:cubicBezTo>
                  <a:cubicBezTo>
                    <a:pt x="1102" y="1602"/>
                    <a:pt x="1736" y="2402"/>
                    <a:pt x="2469" y="3303"/>
                  </a:cubicBezTo>
                  <a:cubicBezTo>
                    <a:pt x="3170" y="4170"/>
                    <a:pt x="3870" y="4971"/>
                    <a:pt x="4371" y="5504"/>
                  </a:cubicBezTo>
                  <a:cubicBezTo>
                    <a:pt x="4638" y="5805"/>
                    <a:pt x="4938" y="6072"/>
                    <a:pt x="5238" y="6338"/>
                  </a:cubicBezTo>
                  <a:cubicBezTo>
                    <a:pt x="5005" y="6005"/>
                    <a:pt x="4771" y="5671"/>
                    <a:pt x="4504" y="5371"/>
                  </a:cubicBezTo>
                  <a:lnTo>
                    <a:pt x="2636" y="3169"/>
                  </a:lnTo>
                  <a:lnTo>
                    <a:pt x="802" y="901"/>
                  </a:lnTo>
                  <a:cubicBezTo>
                    <a:pt x="568" y="568"/>
                    <a:pt x="301" y="267"/>
                    <a:pt x="1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31"/>
            <p:cNvSpPr/>
            <p:nvPr/>
          </p:nvSpPr>
          <p:spPr>
            <a:xfrm>
              <a:off x="1483725" y="3934925"/>
              <a:ext cx="130950" cy="159300"/>
            </a:xfrm>
            <a:custGeom>
              <a:avLst/>
              <a:gdLst/>
              <a:ahLst/>
              <a:cxnLst/>
              <a:rect l="l" t="t" r="r" b="b"/>
              <a:pathLst>
                <a:path w="5238" h="6372" extrusionOk="0">
                  <a:moveTo>
                    <a:pt x="1" y="1"/>
                  </a:moveTo>
                  <a:cubicBezTo>
                    <a:pt x="201" y="367"/>
                    <a:pt x="434" y="701"/>
                    <a:pt x="668" y="1035"/>
                  </a:cubicBezTo>
                  <a:cubicBezTo>
                    <a:pt x="1102" y="1635"/>
                    <a:pt x="1735" y="2436"/>
                    <a:pt x="2469" y="3336"/>
                  </a:cubicBezTo>
                  <a:cubicBezTo>
                    <a:pt x="3203" y="4204"/>
                    <a:pt x="3870" y="4971"/>
                    <a:pt x="4371" y="5538"/>
                  </a:cubicBezTo>
                  <a:cubicBezTo>
                    <a:pt x="4637" y="5838"/>
                    <a:pt x="4938" y="6105"/>
                    <a:pt x="5238" y="6372"/>
                  </a:cubicBezTo>
                  <a:cubicBezTo>
                    <a:pt x="5038" y="6005"/>
                    <a:pt x="4804" y="5705"/>
                    <a:pt x="4537" y="5404"/>
                  </a:cubicBezTo>
                  <a:lnTo>
                    <a:pt x="2636" y="3203"/>
                  </a:lnTo>
                  <a:lnTo>
                    <a:pt x="801" y="935"/>
                  </a:lnTo>
                  <a:cubicBezTo>
                    <a:pt x="568" y="601"/>
                    <a:pt x="301" y="301"/>
                    <a:pt x="1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8" name="Google Shape;1878;p31"/>
            <p:cNvSpPr/>
            <p:nvPr/>
          </p:nvSpPr>
          <p:spPr>
            <a:xfrm>
              <a:off x="1304425" y="3879050"/>
              <a:ext cx="130975" cy="158475"/>
            </a:xfrm>
            <a:custGeom>
              <a:avLst/>
              <a:gdLst/>
              <a:ahLst/>
              <a:cxnLst/>
              <a:rect l="l" t="t" r="r" b="b"/>
              <a:pathLst>
                <a:path w="5239" h="6339" extrusionOk="0">
                  <a:moveTo>
                    <a:pt x="1" y="1"/>
                  </a:moveTo>
                  <a:lnTo>
                    <a:pt x="1" y="1"/>
                  </a:lnTo>
                  <a:cubicBezTo>
                    <a:pt x="201" y="368"/>
                    <a:pt x="401" y="701"/>
                    <a:pt x="668" y="1001"/>
                  </a:cubicBezTo>
                  <a:cubicBezTo>
                    <a:pt x="1102" y="1602"/>
                    <a:pt x="1736" y="2436"/>
                    <a:pt x="2436" y="3303"/>
                  </a:cubicBezTo>
                  <a:cubicBezTo>
                    <a:pt x="3170" y="4204"/>
                    <a:pt x="3870" y="4971"/>
                    <a:pt x="4371" y="5505"/>
                  </a:cubicBezTo>
                  <a:cubicBezTo>
                    <a:pt x="4638" y="5805"/>
                    <a:pt x="4938" y="6105"/>
                    <a:pt x="5238" y="6338"/>
                  </a:cubicBezTo>
                  <a:cubicBezTo>
                    <a:pt x="5005" y="6005"/>
                    <a:pt x="4771" y="5705"/>
                    <a:pt x="4471" y="5404"/>
                  </a:cubicBezTo>
                  <a:lnTo>
                    <a:pt x="2636" y="3170"/>
                  </a:lnTo>
                  <a:lnTo>
                    <a:pt x="802" y="935"/>
                  </a:lnTo>
                  <a:cubicBezTo>
                    <a:pt x="535" y="601"/>
                    <a:pt x="301" y="267"/>
                    <a:pt x="1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9" name="Google Shape;1879;p31"/>
            <p:cNvSpPr/>
            <p:nvPr/>
          </p:nvSpPr>
          <p:spPr>
            <a:xfrm>
              <a:off x="1948225" y="3728775"/>
              <a:ext cx="491225" cy="265600"/>
            </a:xfrm>
            <a:custGeom>
              <a:avLst/>
              <a:gdLst/>
              <a:ahLst/>
              <a:cxnLst/>
              <a:rect l="l" t="t" r="r" b="b"/>
              <a:pathLst>
                <a:path w="19649" h="10624" extrusionOk="0">
                  <a:moveTo>
                    <a:pt x="10733" y="1"/>
                  </a:moveTo>
                  <a:cubicBezTo>
                    <a:pt x="10270" y="1"/>
                    <a:pt x="9805" y="25"/>
                    <a:pt x="9341" y="74"/>
                  </a:cubicBezTo>
                  <a:cubicBezTo>
                    <a:pt x="7006" y="207"/>
                    <a:pt x="4737" y="941"/>
                    <a:pt x="2703" y="2142"/>
                  </a:cubicBezTo>
                  <a:cubicBezTo>
                    <a:pt x="1" y="3843"/>
                    <a:pt x="301" y="7913"/>
                    <a:pt x="3270" y="9147"/>
                  </a:cubicBezTo>
                  <a:cubicBezTo>
                    <a:pt x="5520" y="10107"/>
                    <a:pt x="7622" y="10623"/>
                    <a:pt x="9736" y="10623"/>
                  </a:cubicBezTo>
                  <a:cubicBezTo>
                    <a:pt x="11883" y="10623"/>
                    <a:pt x="14042" y="10090"/>
                    <a:pt x="16379" y="8947"/>
                  </a:cubicBezTo>
                  <a:cubicBezTo>
                    <a:pt x="19648" y="7346"/>
                    <a:pt x="19548" y="2809"/>
                    <a:pt x="16679" y="1408"/>
                  </a:cubicBezTo>
                  <a:cubicBezTo>
                    <a:pt x="14827" y="482"/>
                    <a:pt x="12796" y="1"/>
                    <a:pt x="1073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31"/>
            <p:cNvSpPr/>
            <p:nvPr/>
          </p:nvSpPr>
          <p:spPr>
            <a:xfrm>
              <a:off x="2150050" y="2553100"/>
              <a:ext cx="65050" cy="1226750"/>
            </a:xfrm>
            <a:custGeom>
              <a:avLst/>
              <a:gdLst/>
              <a:ahLst/>
              <a:cxnLst/>
              <a:rect l="l" t="t" r="r" b="b"/>
              <a:pathLst>
                <a:path w="2602" h="49070" extrusionOk="0">
                  <a:moveTo>
                    <a:pt x="1801" y="1"/>
                  </a:moveTo>
                  <a:lnTo>
                    <a:pt x="1770" y="3"/>
                  </a:lnTo>
                  <a:lnTo>
                    <a:pt x="1770" y="3"/>
                  </a:lnTo>
                  <a:lnTo>
                    <a:pt x="1768" y="1"/>
                  </a:lnTo>
                  <a:lnTo>
                    <a:pt x="1768" y="1"/>
                  </a:lnTo>
                  <a:cubicBezTo>
                    <a:pt x="1768" y="1"/>
                    <a:pt x="1768" y="2"/>
                    <a:pt x="1768" y="3"/>
                  </a:cubicBezTo>
                  <a:lnTo>
                    <a:pt x="1768" y="3"/>
                  </a:lnTo>
                  <a:lnTo>
                    <a:pt x="434" y="10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467" y="134"/>
                  </a:lnTo>
                  <a:lnTo>
                    <a:pt x="1768" y="36"/>
                  </a:lnTo>
                  <a:lnTo>
                    <a:pt x="1768" y="36"/>
                  </a:lnTo>
                  <a:cubicBezTo>
                    <a:pt x="1803" y="5557"/>
                    <a:pt x="2069" y="25270"/>
                    <a:pt x="2402" y="48702"/>
                  </a:cubicBezTo>
                  <a:lnTo>
                    <a:pt x="2402" y="48744"/>
                  </a:lnTo>
                  <a:lnTo>
                    <a:pt x="2402" y="48744"/>
                  </a:lnTo>
                  <a:lnTo>
                    <a:pt x="1065" y="48860"/>
                  </a:lnTo>
                  <a:lnTo>
                    <a:pt x="1065" y="48860"/>
                  </a:lnTo>
                  <a:cubicBezTo>
                    <a:pt x="799" y="35361"/>
                    <a:pt x="533" y="23227"/>
                    <a:pt x="334" y="14411"/>
                  </a:cubicBezTo>
                  <a:cubicBezTo>
                    <a:pt x="234" y="10008"/>
                    <a:pt x="167" y="6439"/>
                    <a:pt x="100" y="3970"/>
                  </a:cubicBezTo>
                  <a:cubicBezTo>
                    <a:pt x="67" y="2736"/>
                    <a:pt x="33" y="1802"/>
                    <a:pt x="33" y="1135"/>
                  </a:cubicBezTo>
                  <a:cubicBezTo>
                    <a:pt x="0" y="801"/>
                    <a:pt x="0" y="568"/>
                    <a:pt x="0" y="401"/>
                  </a:cubicBezTo>
                  <a:lnTo>
                    <a:pt x="0" y="1101"/>
                  </a:lnTo>
                  <a:cubicBezTo>
                    <a:pt x="0" y="1769"/>
                    <a:pt x="33" y="2703"/>
                    <a:pt x="33" y="3937"/>
                  </a:cubicBezTo>
                  <a:cubicBezTo>
                    <a:pt x="100" y="6405"/>
                    <a:pt x="134" y="9941"/>
                    <a:pt x="234" y="14344"/>
                  </a:cubicBezTo>
                  <a:lnTo>
                    <a:pt x="867" y="48969"/>
                  </a:lnTo>
                  <a:lnTo>
                    <a:pt x="867" y="49069"/>
                  </a:lnTo>
                  <a:lnTo>
                    <a:pt x="967" y="49069"/>
                  </a:lnTo>
                  <a:lnTo>
                    <a:pt x="2502" y="48936"/>
                  </a:lnTo>
                  <a:lnTo>
                    <a:pt x="2602" y="48936"/>
                  </a:lnTo>
                  <a:lnTo>
                    <a:pt x="2602" y="48836"/>
                  </a:lnTo>
                  <a:lnTo>
                    <a:pt x="2602" y="48702"/>
                  </a:lnTo>
                  <a:cubicBezTo>
                    <a:pt x="2268" y="25219"/>
                    <a:pt x="1935" y="5471"/>
                    <a:pt x="18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31"/>
            <p:cNvSpPr/>
            <p:nvPr/>
          </p:nvSpPr>
          <p:spPr>
            <a:xfrm>
              <a:off x="2076650" y="1929325"/>
              <a:ext cx="1156700" cy="778925"/>
            </a:xfrm>
            <a:custGeom>
              <a:avLst/>
              <a:gdLst/>
              <a:ahLst/>
              <a:cxnLst/>
              <a:rect l="l" t="t" r="r" b="b"/>
              <a:pathLst>
                <a:path w="46268" h="31157" extrusionOk="0">
                  <a:moveTo>
                    <a:pt x="45100" y="0"/>
                  </a:moveTo>
                  <a:lnTo>
                    <a:pt x="44999" y="67"/>
                  </a:lnTo>
                  <a:lnTo>
                    <a:pt x="13077" y="21082"/>
                  </a:lnTo>
                  <a:lnTo>
                    <a:pt x="3470" y="27420"/>
                  </a:lnTo>
                  <a:lnTo>
                    <a:pt x="868" y="29121"/>
                  </a:lnTo>
                  <a:lnTo>
                    <a:pt x="201" y="29588"/>
                  </a:lnTo>
                  <a:lnTo>
                    <a:pt x="1" y="29722"/>
                  </a:lnTo>
                  <a:cubicBezTo>
                    <a:pt x="1" y="29722"/>
                    <a:pt x="67" y="29688"/>
                    <a:pt x="234" y="29588"/>
                  </a:cubicBezTo>
                  <a:lnTo>
                    <a:pt x="935" y="29121"/>
                  </a:lnTo>
                  <a:lnTo>
                    <a:pt x="3570" y="27420"/>
                  </a:lnTo>
                  <a:lnTo>
                    <a:pt x="13210" y="21149"/>
                  </a:lnTo>
                  <a:lnTo>
                    <a:pt x="45030" y="334"/>
                  </a:lnTo>
                  <a:lnTo>
                    <a:pt x="45030" y="334"/>
                  </a:lnTo>
                  <a:cubicBezTo>
                    <a:pt x="45314" y="777"/>
                    <a:pt x="45624" y="1272"/>
                    <a:pt x="45933" y="1768"/>
                  </a:cubicBezTo>
                  <a:cubicBezTo>
                    <a:pt x="45949" y="1799"/>
                    <a:pt x="45964" y="1830"/>
                    <a:pt x="45980" y="1858"/>
                  </a:cubicBezTo>
                  <a:lnTo>
                    <a:pt x="45980" y="1858"/>
                  </a:lnTo>
                  <a:cubicBezTo>
                    <a:pt x="24006" y="16053"/>
                    <a:pt x="5626" y="27985"/>
                    <a:pt x="858" y="31107"/>
                  </a:cubicBezTo>
                  <a:lnTo>
                    <a:pt x="858" y="31107"/>
                  </a:lnTo>
                  <a:cubicBezTo>
                    <a:pt x="563" y="30648"/>
                    <a:pt x="366" y="30320"/>
                    <a:pt x="234" y="30089"/>
                  </a:cubicBezTo>
                  <a:cubicBezTo>
                    <a:pt x="101" y="29855"/>
                    <a:pt x="1" y="29722"/>
                    <a:pt x="1" y="29722"/>
                  </a:cubicBezTo>
                  <a:lnTo>
                    <a:pt x="1" y="29722"/>
                  </a:lnTo>
                  <a:cubicBezTo>
                    <a:pt x="1" y="29722"/>
                    <a:pt x="67" y="29855"/>
                    <a:pt x="201" y="30089"/>
                  </a:cubicBezTo>
                  <a:lnTo>
                    <a:pt x="835" y="31156"/>
                  </a:lnTo>
                  <a:cubicBezTo>
                    <a:pt x="5638" y="28121"/>
                    <a:pt x="24118" y="16212"/>
                    <a:pt x="46167" y="1969"/>
                  </a:cubicBezTo>
                  <a:lnTo>
                    <a:pt x="46267" y="1902"/>
                  </a:lnTo>
                  <a:lnTo>
                    <a:pt x="46200" y="1835"/>
                  </a:lnTo>
                  <a:lnTo>
                    <a:pt x="46100" y="1668"/>
                  </a:lnTo>
                  <a:lnTo>
                    <a:pt x="45133" y="100"/>
                  </a:lnTo>
                  <a:lnTo>
                    <a:pt x="45100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31"/>
            <p:cNvSpPr/>
            <p:nvPr/>
          </p:nvSpPr>
          <p:spPr>
            <a:xfrm>
              <a:off x="2090825" y="2588950"/>
              <a:ext cx="137125" cy="116625"/>
            </a:xfrm>
            <a:custGeom>
              <a:avLst/>
              <a:gdLst/>
              <a:ahLst/>
              <a:cxnLst/>
              <a:rect l="l" t="t" r="r" b="b"/>
              <a:pathLst>
                <a:path w="5485" h="4665" extrusionOk="0">
                  <a:moveTo>
                    <a:pt x="3098" y="0"/>
                  </a:moveTo>
                  <a:cubicBezTo>
                    <a:pt x="3077" y="0"/>
                    <a:pt x="3057" y="0"/>
                    <a:pt x="3036" y="1"/>
                  </a:cubicBezTo>
                  <a:cubicBezTo>
                    <a:pt x="935" y="68"/>
                    <a:pt x="1" y="2603"/>
                    <a:pt x="1502" y="4037"/>
                  </a:cubicBezTo>
                  <a:cubicBezTo>
                    <a:pt x="1976" y="4471"/>
                    <a:pt x="2541" y="4665"/>
                    <a:pt x="3091" y="4665"/>
                  </a:cubicBezTo>
                  <a:cubicBezTo>
                    <a:pt x="4321" y="4665"/>
                    <a:pt x="5484" y="3698"/>
                    <a:pt x="5438" y="2269"/>
                  </a:cubicBezTo>
                  <a:cubicBezTo>
                    <a:pt x="5372" y="989"/>
                    <a:pt x="4338" y="0"/>
                    <a:pt x="309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31"/>
            <p:cNvSpPr/>
            <p:nvPr/>
          </p:nvSpPr>
          <p:spPr>
            <a:xfrm>
              <a:off x="3019825" y="1957350"/>
              <a:ext cx="619625" cy="479025"/>
            </a:xfrm>
            <a:custGeom>
              <a:avLst/>
              <a:gdLst/>
              <a:ahLst/>
              <a:cxnLst/>
              <a:rect l="l" t="t" r="r" b="b"/>
              <a:pathLst>
                <a:path w="24785" h="19161" extrusionOk="0">
                  <a:moveTo>
                    <a:pt x="13481" y="1"/>
                  </a:moveTo>
                  <a:cubicBezTo>
                    <a:pt x="13161" y="1"/>
                    <a:pt x="12837" y="26"/>
                    <a:pt x="12510" y="80"/>
                  </a:cubicBezTo>
                  <a:lnTo>
                    <a:pt x="5571" y="2682"/>
                  </a:lnTo>
                  <a:cubicBezTo>
                    <a:pt x="5571" y="2682"/>
                    <a:pt x="1" y="5851"/>
                    <a:pt x="3870" y="19161"/>
                  </a:cubicBezTo>
                  <a:cubicBezTo>
                    <a:pt x="3870" y="19161"/>
                    <a:pt x="19114" y="18994"/>
                    <a:pt x="24785" y="10288"/>
                  </a:cubicBezTo>
                  <a:cubicBezTo>
                    <a:pt x="24785" y="10288"/>
                    <a:pt x="19884" y="1"/>
                    <a:pt x="13481" y="1"/>
                  </a:cubicBezTo>
                  <a:close/>
                </a:path>
              </a:pathLst>
            </a:custGeom>
            <a:solidFill>
              <a:srgbClr val="90C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31"/>
            <p:cNvSpPr/>
            <p:nvPr/>
          </p:nvSpPr>
          <p:spPr>
            <a:xfrm>
              <a:off x="3119075" y="1797925"/>
              <a:ext cx="168475" cy="167275"/>
            </a:xfrm>
            <a:custGeom>
              <a:avLst/>
              <a:gdLst/>
              <a:ahLst/>
              <a:cxnLst/>
              <a:rect l="l" t="t" r="r" b="b"/>
              <a:pathLst>
                <a:path w="6739" h="6691" extrusionOk="0">
                  <a:moveTo>
                    <a:pt x="2961" y="1"/>
                  </a:moveTo>
                  <a:cubicBezTo>
                    <a:pt x="2743" y="1"/>
                    <a:pt x="2521" y="28"/>
                    <a:pt x="2302" y="86"/>
                  </a:cubicBezTo>
                  <a:cubicBezTo>
                    <a:pt x="834" y="486"/>
                    <a:pt x="0" y="2054"/>
                    <a:pt x="567" y="3488"/>
                  </a:cubicBezTo>
                  <a:lnTo>
                    <a:pt x="1801" y="6691"/>
                  </a:lnTo>
                  <a:lnTo>
                    <a:pt x="6738" y="5156"/>
                  </a:lnTo>
                  <a:lnTo>
                    <a:pt x="5371" y="1654"/>
                  </a:lnTo>
                  <a:cubicBezTo>
                    <a:pt x="4984" y="633"/>
                    <a:pt x="4005" y="1"/>
                    <a:pt x="2961" y="1"/>
                  </a:cubicBezTo>
                  <a:close/>
                </a:path>
              </a:pathLst>
            </a:custGeom>
            <a:solidFill>
              <a:srgbClr val="90C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31"/>
            <p:cNvSpPr/>
            <p:nvPr/>
          </p:nvSpPr>
          <p:spPr>
            <a:xfrm>
              <a:off x="1974075" y="3801500"/>
              <a:ext cx="432850" cy="153000"/>
            </a:xfrm>
            <a:custGeom>
              <a:avLst/>
              <a:gdLst/>
              <a:ahLst/>
              <a:cxnLst/>
              <a:rect l="l" t="t" r="r" b="b"/>
              <a:pathLst>
                <a:path w="17314" h="6120" extrusionOk="0">
                  <a:moveTo>
                    <a:pt x="17313" y="0"/>
                  </a:moveTo>
                  <a:cubicBezTo>
                    <a:pt x="17280" y="0"/>
                    <a:pt x="17280" y="301"/>
                    <a:pt x="17080" y="868"/>
                  </a:cubicBezTo>
                  <a:cubicBezTo>
                    <a:pt x="16913" y="1635"/>
                    <a:pt x="16546" y="2369"/>
                    <a:pt x="16046" y="2969"/>
                  </a:cubicBezTo>
                  <a:cubicBezTo>
                    <a:pt x="15278" y="3903"/>
                    <a:pt x="14311" y="4604"/>
                    <a:pt x="13210" y="5037"/>
                  </a:cubicBezTo>
                  <a:cubicBezTo>
                    <a:pt x="11843" y="5571"/>
                    <a:pt x="10408" y="5838"/>
                    <a:pt x="8940" y="5871"/>
                  </a:cubicBezTo>
                  <a:cubicBezTo>
                    <a:pt x="8616" y="5899"/>
                    <a:pt x="8292" y="5910"/>
                    <a:pt x="7970" y="5910"/>
                  </a:cubicBezTo>
                  <a:cubicBezTo>
                    <a:pt x="7531" y="5910"/>
                    <a:pt x="7096" y="5890"/>
                    <a:pt x="6672" y="5871"/>
                  </a:cubicBezTo>
                  <a:cubicBezTo>
                    <a:pt x="5972" y="5838"/>
                    <a:pt x="5271" y="5771"/>
                    <a:pt x="4604" y="5638"/>
                  </a:cubicBezTo>
                  <a:cubicBezTo>
                    <a:pt x="3437" y="5471"/>
                    <a:pt x="2302" y="4971"/>
                    <a:pt x="1402" y="4203"/>
                  </a:cubicBezTo>
                  <a:cubicBezTo>
                    <a:pt x="835" y="3670"/>
                    <a:pt x="401" y="2969"/>
                    <a:pt x="168" y="2202"/>
                  </a:cubicBezTo>
                  <a:cubicBezTo>
                    <a:pt x="101" y="1935"/>
                    <a:pt x="67" y="1635"/>
                    <a:pt x="34" y="1335"/>
                  </a:cubicBezTo>
                  <a:cubicBezTo>
                    <a:pt x="1" y="1435"/>
                    <a:pt x="1" y="1501"/>
                    <a:pt x="34" y="1568"/>
                  </a:cubicBezTo>
                  <a:cubicBezTo>
                    <a:pt x="34" y="1802"/>
                    <a:pt x="34" y="2002"/>
                    <a:pt x="101" y="2235"/>
                  </a:cubicBezTo>
                  <a:cubicBezTo>
                    <a:pt x="301" y="3036"/>
                    <a:pt x="735" y="3770"/>
                    <a:pt x="1335" y="4303"/>
                  </a:cubicBezTo>
                  <a:cubicBezTo>
                    <a:pt x="2269" y="5137"/>
                    <a:pt x="3403" y="5671"/>
                    <a:pt x="4604" y="5838"/>
                  </a:cubicBezTo>
                  <a:cubicBezTo>
                    <a:pt x="5305" y="5971"/>
                    <a:pt x="6005" y="6071"/>
                    <a:pt x="6706" y="6105"/>
                  </a:cubicBezTo>
                  <a:cubicBezTo>
                    <a:pt x="7195" y="6105"/>
                    <a:pt x="7699" y="6120"/>
                    <a:pt x="8218" y="6120"/>
                  </a:cubicBezTo>
                  <a:cubicBezTo>
                    <a:pt x="8477" y="6120"/>
                    <a:pt x="8740" y="6116"/>
                    <a:pt x="9007" y="6105"/>
                  </a:cubicBezTo>
                  <a:cubicBezTo>
                    <a:pt x="10475" y="6071"/>
                    <a:pt x="11943" y="5771"/>
                    <a:pt x="13310" y="5237"/>
                  </a:cubicBezTo>
                  <a:cubicBezTo>
                    <a:pt x="14444" y="4770"/>
                    <a:pt x="15445" y="4037"/>
                    <a:pt x="16212" y="3103"/>
                  </a:cubicBezTo>
                  <a:cubicBezTo>
                    <a:pt x="16713" y="2435"/>
                    <a:pt x="17046" y="1668"/>
                    <a:pt x="17213" y="868"/>
                  </a:cubicBezTo>
                  <a:cubicBezTo>
                    <a:pt x="17280" y="668"/>
                    <a:pt x="17280" y="434"/>
                    <a:pt x="17313" y="234"/>
                  </a:cubicBezTo>
                  <a:cubicBezTo>
                    <a:pt x="17313" y="134"/>
                    <a:pt x="17313" y="67"/>
                    <a:pt x="1731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31"/>
            <p:cNvSpPr/>
            <p:nvPr/>
          </p:nvSpPr>
          <p:spPr>
            <a:xfrm>
              <a:off x="3104900" y="2146150"/>
              <a:ext cx="476175" cy="206825"/>
            </a:xfrm>
            <a:custGeom>
              <a:avLst/>
              <a:gdLst/>
              <a:ahLst/>
              <a:cxnLst/>
              <a:rect l="l" t="t" r="r" b="b"/>
              <a:pathLst>
                <a:path w="19047" h="8273" extrusionOk="0">
                  <a:moveTo>
                    <a:pt x="19047" y="0"/>
                  </a:moveTo>
                  <a:cubicBezTo>
                    <a:pt x="18980" y="0"/>
                    <a:pt x="18914" y="34"/>
                    <a:pt x="18847" y="100"/>
                  </a:cubicBezTo>
                  <a:lnTo>
                    <a:pt x="18380" y="501"/>
                  </a:lnTo>
                  <a:cubicBezTo>
                    <a:pt x="18180" y="701"/>
                    <a:pt x="17913" y="901"/>
                    <a:pt x="17613" y="1134"/>
                  </a:cubicBezTo>
                  <a:cubicBezTo>
                    <a:pt x="17312" y="1368"/>
                    <a:pt x="16979" y="1635"/>
                    <a:pt x="16612" y="1935"/>
                  </a:cubicBezTo>
                  <a:cubicBezTo>
                    <a:pt x="16245" y="2235"/>
                    <a:pt x="15811" y="2502"/>
                    <a:pt x="15344" y="2836"/>
                  </a:cubicBezTo>
                  <a:cubicBezTo>
                    <a:pt x="14911" y="3169"/>
                    <a:pt x="14377" y="3469"/>
                    <a:pt x="13843" y="3803"/>
                  </a:cubicBezTo>
                  <a:cubicBezTo>
                    <a:pt x="11508" y="5237"/>
                    <a:pt x="8973" y="6338"/>
                    <a:pt x="6338" y="7072"/>
                  </a:cubicBezTo>
                  <a:cubicBezTo>
                    <a:pt x="5737" y="7239"/>
                    <a:pt x="5137" y="7406"/>
                    <a:pt x="4603" y="7539"/>
                  </a:cubicBezTo>
                  <a:cubicBezTo>
                    <a:pt x="4070" y="7672"/>
                    <a:pt x="3536" y="7739"/>
                    <a:pt x="3069" y="7839"/>
                  </a:cubicBezTo>
                  <a:cubicBezTo>
                    <a:pt x="2602" y="7939"/>
                    <a:pt x="2168" y="7973"/>
                    <a:pt x="1801" y="8039"/>
                  </a:cubicBezTo>
                  <a:cubicBezTo>
                    <a:pt x="1401" y="8106"/>
                    <a:pt x="1101" y="8139"/>
                    <a:pt x="834" y="8139"/>
                  </a:cubicBezTo>
                  <a:lnTo>
                    <a:pt x="200" y="8206"/>
                  </a:lnTo>
                  <a:cubicBezTo>
                    <a:pt x="133" y="8206"/>
                    <a:pt x="67" y="8240"/>
                    <a:pt x="0" y="8273"/>
                  </a:cubicBezTo>
                  <a:lnTo>
                    <a:pt x="200" y="8273"/>
                  </a:lnTo>
                  <a:lnTo>
                    <a:pt x="834" y="8240"/>
                  </a:lnTo>
                  <a:cubicBezTo>
                    <a:pt x="1101" y="8206"/>
                    <a:pt x="1434" y="8173"/>
                    <a:pt x="1801" y="8139"/>
                  </a:cubicBezTo>
                  <a:cubicBezTo>
                    <a:pt x="2202" y="8106"/>
                    <a:pt x="2602" y="8039"/>
                    <a:pt x="3102" y="7973"/>
                  </a:cubicBezTo>
                  <a:cubicBezTo>
                    <a:pt x="3569" y="7906"/>
                    <a:pt x="4070" y="7806"/>
                    <a:pt x="4637" y="7706"/>
                  </a:cubicBezTo>
                  <a:cubicBezTo>
                    <a:pt x="5204" y="7606"/>
                    <a:pt x="5771" y="7439"/>
                    <a:pt x="6405" y="7272"/>
                  </a:cubicBezTo>
                  <a:cubicBezTo>
                    <a:pt x="7739" y="6905"/>
                    <a:pt x="9040" y="6438"/>
                    <a:pt x="10307" y="5905"/>
                  </a:cubicBezTo>
                  <a:cubicBezTo>
                    <a:pt x="11575" y="5337"/>
                    <a:pt x="12776" y="4704"/>
                    <a:pt x="13977" y="4003"/>
                  </a:cubicBezTo>
                  <a:cubicBezTo>
                    <a:pt x="14510" y="3636"/>
                    <a:pt x="15011" y="3303"/>
                    <a:pt x="15478" y="3002"/>
                  </a:cubicBezTo>
                  <a:cubicBezTo>
                    <a:pt x="15945" y="2669"/>
                    <a:pt x="16345" y="2369"/>
                    <a:pt x="16712" y="2068"/>
                  </a:cubicBezTo>
                  <a:cubicBezTo>
                    <a:pt x="17112" y="1768"/>
                    <a:pt x="17412" y="1468"/>
                    <a:pt x="17713" y="1235"/>
                  </a:cubicBezTo>
                  <a:cubicBezTo>
                    <a:pt x="18046" y="968"/>
                    <a:pt x="18246" y="734"/>
                    <a:pt x="18447" y="567"/>
                  </a:cubicBezTo>
                  <a:lnTo>
                    <a:pt x="18880" y="134"/>
                  </a:lnTo>
                  <a:cubicBezTo>
                    <a:pt x="18947" y="100"/>
                    <a:pt x="18980" y="34"/>
                    <a:pt x="190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31"/>
            <p:cNvSpPr/>
            <p:nvPr/>
          </p:nvSpPr>
          <p:spPr>
            <a:xfrm>
              <a:off x="4811950" y="2926400"/>
              <a:ext cx="678000" cy="1018550"/>
            </a:xfrm>
            <a:custGeom>
              <a:avLst/>
              <a:gdLst/>
              <a:ahLst/>
              <a:cxnLst/>
              <a:rect l="l" t="t" r="r" b="b"/>
              <a:pathLst>
                <a:path w="27120" h="40742" extrusionOk="0">
                  <a:moveTo>
                    <a:pt x="11673" y="0"/>
                  </a:moveTo>
                  <a:cubicBezTo>
                    <a:pt x="8516" y="0"/>
                    <a:pt x="5317" y="1381"/>
                    <a:pt x="2096" y="1381"/>
                  </a:cubicBezTo>
                  <a:cubicBezTo>
                    <a:pt x="2065" y="1381"/>
                    <a:pt x="2033" y="1381"/>
                    <a:pt x="2002" y="1380"/>
                  </a:cubicBezTo>
                  <a:lnTo>
                    <a:pt x="1768" y="1781"/>
                  </a:lnTo>
                  <a:lnTo>
                    <a:pt x="1201" y="2047"/>
                  </a:lnTo>
                  <a:cubicBezTo>
                    <a:pt x="934" y="9052"/>
                    <a:pt x="634" y="16024"/>
                    <a:pt x="334" y="23029"/>
                  </a:cubicBezTo>
                  <a:cubicBezTo>
                    <a:pt x="167" y="26899"/>
                    <a:pt x="0" y="30835"/>
                    <a:pt x="1434" y="34604"/>
                  </a:cubicBezTo>
                  <a:lnTo>
                    <a:pt x="24551" y="40742"/>
                  </a:lnTo>
                  <a:cubicBezTo>
                    <a:pt x="25452" y="39174"/>
                    <a:pt x="26019" y="37439"/>
                    <a:pt x="26152" y="35638"/>
                  </a:cubicBezTo>
                  <a:cubicBezTo>
                    <a:pt x="26886" y="27866"/>
                    <a:pt x="27119" y="20094"/>
                    <a:pt x="26853" y="12321"/>
                  </a:cubicBezTo>
                  <a:cubicBezTo>
                    <a:pt x="26786" y="9886"/>
                    <a:pt x="27019" y="4249"/>
                    <a:pt x="24784" y="2715"/>
                  </a:cubicBezTo>
                  <a:cubicBezTo>
                    <a:pt x="20982" y="179"/>
                    <a:pt x="17513" y="1047"/>
                    <a:pt x="13677" y="213"/>
                  </a:cubicBezTo>
                  <a:cubicBezTo>
                    <a:pt x="13011" y="62"/>
                    <a:pt x="12343" y="0"/>
                    <a:pt x="1167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31"/>
            <p:cNvSpPr/>
            <p:nvPr/>
          </p:nvSpPr>
          <p:spPr>
            <a:xfrm>
              <a:off x="3439300" y="3317825"/>
              <a:ext cx="1139175" cy="336175"/>
            </a:xfrm>
            <a:custGeom>
              <a:avLst/>
              <a:gdLst/>
              <a:ahLst/>
              <a:cxnLst/>
              <a:rect l="l" t="t" r="r" b="b"/>
              <a:pathLst>
                <a:path w="45567" h="13447" extrusionOk="0">
                  <a:moveTo>
                    <a:pt x="38761" y="0"/>
                  </a:moveTo>
                  <a:cubicBezTo>
                    <a:pt x="38461" y="0"/>
                    <a:pt x="18680" y="3970"/>
                    <a:pt x="18680" y="3970"/>
                  </a:cubicBezTo>
                  <a:cubicBezTo>
                    <a:pt x="18680" y="3970"/>
                    <a:pt x="4904" y="5171"/>
                    <a:pt x="4537" y="5404"/>
                  </a:cubicBezTo>
                  <a:cubicBezTo>
                    <a:pt x="4203" y="5638"/>
                    <a:pt x="0" y="13410"/>
                    <a:pt x="0" y="13410"/>
                  </a:cubicBezTo>
                  <a:cubicBezTo>
                    <a:pt x="161" y="13435"/>
                    <a:pt x="316" y="13446"/>
                    <a:pt x="465" y="13446"/>
                  </a:cubicBezTo>
                  <a:cubicBezTo>
                    <a:pt x="2928" y="13446"/>
                    <a:pt x="3936" y="10274"/>
                    <a:pt x="3936" y="10274"/>
                  </a:cubicBezTo>
                  <a:lnTo>
                    <a:pt x="6705" y="8673"/>
                  </a:lnTo>
                  <a:lnTo>
                    <a:pt x="10107" y="9107"/>
                  </a:lnTo>
                  <a:cubicBezTo>
                    <a:pt x="9140" y="9540"/>
                    <a:pt x="8306" y="9974"/>
                    <a:pt x="8073" y="10308"/>
                  </a:cubicBezTo>
                  <a:cubicBezTo>
                    <a:pt x="7339" y="11208"/>
                    <a:pt x="6939" y="12976"/>
                    <a:pt x="7372" y="13010"/>
                  </a:cubicBezTo>
                  <a:cubicBezTo>
                    <a:pt x="7384" y="13011"/>
                    <a:pt x="7396" y="13012"/>
                    <a:pt x="7408" y="13012"/>
                  </a:cubicBezTo>
                  <a:cubicBezTo>
                    <a:pt x="7882" y="13012"/>
                    <a:pt x="8726" y="11768"/>
                    <a:pt x="10808" y="11475"/>
                  </a:cubicBezTo>
                  <a:cubicBezTo>
                    <a:pt x="12943" y="11208"/>
                    <a:pt x="18380" y="10074"/>
                    <a:pt x="18380" y="10074"/>
                  </a:cubicBezTo>
                  <a:lnTo>
                    <a:pt x="20315" y="10308"/>
                  </a:lnTo>
                  <a:lnTo>
                    <a:pt x="45566" y="10775"/>
                  </a:lnTo>
                  <a:lnTo>
                    <a:pt x="38761" y="0"/>
                  </a:ln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31"/>
            <p:cNvSpPr/>
            <p:nvPr/>
          </p:nvSpPr>
          <p:spPr>
            <a:xfrm>
              <a:off x="3680300" y="3510450"/>
              <a:ext cx="96750" cy="41725"/>
            </a:xfrm>
            <a:custGeom>
              <a:avLst/>
              <a:gdLst/>
              <a:ahLst/>
              <a:cxnLst/>
              <a:rect l="l" t="t" r="r" b="b"/>
              <a:pathLst>
                <a:path w="3870" h="1669" extrusionOk="0">
                  <a:moveTo>
                    <a:pt x="3870" y="1"/>
                  </a:moveTo>
                  <a:lnTo>
                    <a:pt x="3870" y="1"/>
                  </a:lnTo>
                  <a:cubicBezTo>
                    <a:pt x="3169" y="101"/>
                    <a:pt x="2502" y="334"/>
                    <a:pt x="1868" y="634"/>
                  </a:cubicBezTo>
                  <a:cubicBezTo>
                    <a:pt x="1201" y="901"/>
                    <a:pt x="568" y="1235"/>
                    <a:pt x="0" y="1669"/>
                  </a:cubicBezTo>
                  <a:cubicBezTo>
                    <a:pt x="668" y="1435"/>
                    <a:pt x="1301" y="1135"/>
                    <a:pt x="1935" y="835"/>
                  </a:cubicBezTo>
                  <a:cubicBezTo>
                    <a:pt x="2602" y="568"/>
                    <a:pt x="3236" y="301"/>
                    <a:pt x="3870" y="1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31"/>
            <p:cNvSpPr/>
            <p:nvPr/>
          </p:nvSpPr>
          <p:spPr>
            <a:xfrm>
              <a:off x="4093100" y="1676900"/>
              <a:ext cx="598775" cy="1396375"/>
            </a:xfrm>
            <a:custGeom>
              <a:avLst/>
              <a:gdLst/>
              <a:ahLst/>
              <a:cxnLst/>
              <a:rect l="l" t="t" r="r" b="b"/>
              <a:pathLst>
                <a:path w="23951" h="55855" extrusionOk="0">
                  <a:moveTo>
                    <a:pt x="10701" y="0"/>
                  </a:moveTo>
                  <a:cubicBezTo>
                    <a:pt x="6471" y="0"/>
                    <a:pt x="2307" y="2829"/>
                    <a:pt x="1468" y="7762"/>
                  </a:cubicBezTo>
                  <a:lnTo>
                    <a:pt x="2369" y="10931"/>
                  </a:lnTo>
                  <a:cubicBezTo>
                    <a:pt x="3036" y="18570"/>
                    <a:pt x="3603" y="26709"/>
                    <a:pt x="0" y="33481"/>
                  </a:cubicBezTo>
                  <a:cubicBezTo>
                    <a:pt x="801" y="33314"/>
                    <a:pt x="1501" y="32847"/>
                    <a:pt x="2002" y="32180"/>
                  </a:cubicBezTo>
                  <a:lnTo>
                    <a:pt x="2002" y="32180"/>
                  </a:lnTo>
                  <a:cubicBezTo>
                    <a:pt x="1701" y="34715"/>
                    <a:pt x="1401" y="37317"/>
                    <a:pt x="1802" y="39819"/>
                  </a:cubicBezTo>
                  <a:cubicBezTo>
                    <a:pt x="2235" y="42354"/>
                    <a:pt x="3469" y="44822"/>
                    <a:pt x="5638" y="46190"/>
                  </a:cubicBezTo>
                  <a:cubicBezTo>
                    <a:pt x="5638" y="45890"/>
                    <a:pt x="5671" y="45556"/>
                    <a:pt x="5704" y="45256"/>
                  </a:cubicBezTo>
                  <a:cubicBezTo>
                    <a:pt x="6538" y="50660"/>
                    <a:pt x="11308" y="55196"/>
                    <a:pt x="16712" y="55797"/>
                  </a:cubicBezTo>
                  <a:cubicBezTo>
                    <a:pt x="17051" y="55835"/>
                    <a:pt x="17395" y="55855"/>
                    <a:pt x="17741" y="55855"/>
                  </a:cubicBezTo>
                  <a:cubicBezTo>
                    <a:pt x="19814" y="55855"/>
                    <a:pt x="21930" y="55144"/>
                    <a:pt x="23017" y="53428"/>
                  </a:cubicBezTo>
                  <a:cubicBezTo>
                    <a:pt x="23951" y="51927"/>
                    <a:pt x="23851" y="49993"/>
                    <a:pt x="23684" y="48191"/>
                  </a:cubicBezTo>
                  <a:lnTo>
                    <a:pt x="20748" y="13333"/>
                  </a:lnTo>
                  <a:cubicBezTo>
                    <a:pt x="20482" y="10097"/>
                    <a:pt x="20148" y="6695"/>
                    <a:pt x="18313" y="4026"/>
                  </a:cubicBezTo>
                  <a:cubicBezTo>
                    <a:pt x="16400" y="1270"/>
                    <a:pt x="13536" y="0"/>
                    <a:pt x="107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31"/>
            <p:cNvSpPr/>
            <p:nvPr/>
          </p:nvSpPr>
          <p:spPr>
            <a:xfrm>
              <a:off x="4301575" y="2428850"/>
              <a:ext cx="1057450" cy="1288450"/>
            </a:xfrm>
            <a:custGeom>
              <a:avLst/>
              <a:gdLst/>
              <a:ahLst/>
              <a:cxnLst/>
              <a:rect l="l" t="t" r="r" b="b"/>
              <a:pathLst>
                <a:path w="42298" h="51538" extrusionOk="0">
                  <a:moveTo>
                    <a:pt x="21616" y="0"/>
                  </a:moveTo>
                  <a:lnTo>
                    <a:pt x="9641" y="3236"/>
                  </a:lnTo>
                  <a:cubicBezTo>
                    <a:pt x="9641" y="3236"/>
                    <a:pt x="4003" y="6505"/>
                    <a:pt x="2269" y="9207"/>
                  </a:cubicBezTo>
                  <a:cubicBezTo>
                    <a:pt x="534" y="11942"/>
                    <a:pt x="1201" y="19548"/>
                    <a:pt x="1201" y="19548"/>
                  </a:cubicBezTo>
                  <a:cubicBezTo>
                    <a:pt x="468" y="22183"/>
                    <a:pt x="67" y="24918"/>
                    <a:pt x="1" y="27654"/>
                  </a:cubicBezTo>
                  <a:cubicBezTo>
                    <a:pt x="1" y="32057"/>
                    <a:pt x="3403" y="35259"/>
                    <a:pt x="4270" y="37627"/>
                  </a:cubicBezTo>
                  <a:cubicBezTo>
                    <a:pt x="5138" y="39962"/>
                    <a:pt x="4537" y="50737"/>
                    <a:pt x="4537" y="50737"/>
                  </a:cubicBezTo>
                  <a:lnTo>
                    <a:pt x="36660" y="51537"/>
                  </a:lnTo>
                  <a:lnTo>
                    <a:pt x="36660" y="29388"/>
                  </a:lnTo>
                  <a:lnTo>
                    <a:pt x="40930" y="29788"/>
                  </a:lnTo>
                  <a:cubicBezTo>
                    <a:pt x="40930" y="29788"/>
                    <a:pt x="42297" y="8173"/>
                    <a:pt x="35859" y="5471"/>
                  </a:cubicBezTo>
                  <a:cubicBezTo>
                    <a:pt x="29388" y="2736"/>
                    <a:pt x="21616" y="0"/>
                    <a:pt x="21616" y="0"/>
                  </a:cubicBezTo>
                  <a:close/>
                </a:path>
              </a:pathLst>
            </a:custGeom>
            <a:solidFill>
              <a:srgbClr val="90C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31"/>
            <p:cNvSpPr/>
            <p:nvPr/>
          </p:nvSpPr>
          <p:spPr>
            <a:xfrm>
              <a:off x="4331600" y="2936925"/>
              <a:ext cx="997400" cy="120850"/>
            </a:xfrm>
            <a:custGeom>
              <a:avLst/>
              <a:gdLst/>
              <a:ahLst/>
              <a:cxnLst/>
              <a:rect l="l" t="t" r="r" b="b"/>
              <a:pathLst>
                <a:path w="39896" h="4834" extrusionOk="0">
                  <a:moveTo>
                    <a:pt x="2936" y="0"/>
                  </a:moveTo>
                  <a:cubicBezTo>
                    <a:pt x="2438" y="0"/>
                    <a:pt x="1943" y="75"/>
                    <a:pt x="1468" y="225"/>
                  </a:cubicBezTo>
                  <a:cubicBezTo>
                    <a:pt x="1068" y="326"/>
                    <a:pt x="668" y="526"/>
                    <a:pt x="334" y="759"/>
                  </a:cubicBezTo>
                  <a:cubicBezTo>
                    <a:pt x="234" y="859"/>
                    <a:pt x="100" y="959"/>
                    <a:pt x="0" y="1059"/>
                  </a:cubicBezTo>
                  <a:cubicBezTo>
                    <a:pt x="434" y="726"/>
                    <a:pt x="968" y="459"/>
                    <a:pt x="1501" y="292"/>
                  </a:cubicBezTo>
                  <a:cubicBezTo>
                    <a:pt x="1932" y="179"/>
                    <a:pt x="2363" y="112"/>
                    <a:pt x="2804" y="112"/>
                  </a:cubicBezTo>
                  <a:cubicBezTo>
                    <a:pt x="3012" y="112"/>
                    <a:pt x="3222" y="127"/>
                    <a:pt x="3436" y="159"/>
                  </a:cubicBezTo>
                  <a:cubicBezTo>
                    <a:pt x="4303" y="225"/>
                    <a:pt x="5137" y="492"/>
                    <a:pt x="5938" y="893"/>
                  </a:cubicBezTo>
                  <a:cubicBezTo>
                    <a:pt x="6872" y="1360"/>
                    <a:pt x="7806" y="1893"/>
                    <a:pt x="8673" y="2494"/>
                  </a:cubicBezTo>
                  <a:cubicBezTo>
                    <a:pt x="9674" y="3194"/>
                    <a:pt x="10775" y="3761"/>
                    <a:pt x="11909" y="4195"/>
                  </a:cubicBezTo>
                  <a:cubicBezTo>
                    <a:pt x="12668" y="4467"/>
                    <a:pt x="13461" y="4604"/>
                    <a:pt x="14255" y="4604"/>
                  </a:cubicBezTo>
                  <a:cubicBezTo>
                    <a:pt x="14822" y="4604"/>
                    <a:pt x="15389" y="4534"/>
                    <a:pt x="15945" y="4395"/>
                  </a:cubicBezTo>
                  <a:cubicBezTo>
                    <a:pt x="17346" y="4028"/>
                    <a:pt x="18714" y="3528"/>
                    <a:pt x="20015" y="2894"/>
                  </a:cubicBezTo>
                  <a:cubicBezTo>
                    <a:pt x="21316" y="2260"/>
                    <a:pt x="22650" y="1760"/>
                    <a:pt x="24051" y="1360"/>
                  </a:cubicBezTo>
                  <a:cubicBezTo>
                    <a:pt x="24624" y="1227"/>
                    <a:pt x="25203" y="1160"/>
                    <a:pt x="25783" y="1160"/>
                  </a:cubicBezTo>
                  <a:cubicBezTo>
                    <a:pt x="26520" y="1160"/>
                    <a:pt x="27259" y="1269"/>
                    <a:pt x="27987" y="1493"/>
                  </a:cubicBezTo>
                  <a:cubicBezTo>
                    <a:pt x="29121" y="1927"/>
                    <a:pt x="30222" y="2427"/>
                    <a:pt x="31256" y="3061"/>
                  </a:cubicBezTo>
                  <a:cubicBezTo>
                    <a:pt x="32157" y="3595"/>
                    <a:pt x="33124" y="4062"/>
                    <a:pt x="34125" y="4428"/>
                  </a:cubicBezTo>
                  <a:cubicBezTo>
                    <a:pt x="34875" y="4699"/>
                    <a:pt x="35680" y="4834"/>
                    <a:pt x="36466" y="4834"/>
                  </a:cubicBezTo>
                  <a:cubicBezTo>
                    <a:pt x="36553" y="4834"/>
                    <a:pt x="36640" y="4832"/>
                    <a:pt x="36727" y="4829"/>
                  </a:cubicBezTo>
                  <a:cubicBezTo>
                    <a:pt x="37394" y="4762"/>
                    <a:pt x="38061" y="4595"/>
                    <a:pt x="38661" y="4262"/>
                  </a:cubicBezTo>
                  <a:cubicBezTo>
                    <a:pt x="39028" y="4062"/>
                    <a:pt x="39362" y="3795"/>
                    <a:pt x="39629" y="3494"/>
                  </a:cubicBezTo>
                  <a:cubicBezTo>
                    <a:pt x="39729" y="3361"/>
                    <a:pt x="39795" y="3261"/>
                    <a:pt x="39896" y="3128"/>
                  </a:cubicBezTo>
                  <a:lnTo>
                    <a:pt x="39896" y="3128"/>
                  </a:lnTo>
                  <a:cubicBezTo>
                    <a:pt x="39893" y="3130"/>
                    <a:pt x="39794" y="3263"/>
                    <a:pt x="39629" y="3461"/>
                  </a:cubicBezTo>
                  <a:cubicBezTo>
                    <a:pt x="39328" y="3761"/>
                    <a:pt x="38995" y="4028"/>
                    <a:pt x="38628" y="4228"/>
                  </a:cubicBezTo>
                  <a:cubicBezTo>
                    <a:pt x="38028" y="4495"/>
                    <a:pt x="37394" y="4662"/>
                    <a:pt x="36727" y="4695"/>
                  </a:cubicBezTo>
                  <a:cubicBezTo>
                    <a:pt x="36641" y="4699"/>
                    <a:pt x="36555" y="4700"/>
                    <a:pt x="36469" y="4700"/>
                  </a:cubicBezTo>
                  <a:cubicBezTo>
                    <a:pt x="35688" y="4700"/>
                    <a:pt x="34913" y="4562"/>
                    <a:pt x="34191" y="4262"/>
                  </a:cubicBezTo>
                  <a:cubicBezTo>
                    <a:pt x="33191" y="3895"/>
                    <a:pt x="32257" y="3428"/>
                    <a:pt x="31323" y="2894"/>
                  </a:cubicBezTo>
                  <a:cubicBezTo>
                    <a:pt x="30289" y="2260"/>
                    <a:pt x="29188" y="1727"/>
                    <a:pt x="28020" y="1293"/>
                  </a:cubicBezTo>
                  <a:cubicBezTo>
                    <a:pt x="27299" y="1052"/>
                    <a:pt x="26547" y="935"/>
                    <a:pt x="25793" y="935"/>
                  </a:cubicBezTo>
                  <a:cubicBezTo>
                    <a:pt x="25186" y="935"/>
                    <a:pt x="24579" y="1011"/>
                    <a:pt x="23984" y="1159"/>
                  </a:cubicBezTo>
                  <a:cubicBezTo>
                    <a:pt x="22583" y="1526"/>
                    <a:pt x="21249" y="2027"/>
                    <a:pt x="19948" y="2661"/>
                  </a:cubicBezTo>
                  <a:cubicBezTo>
                    <a:pt x="18647" y="3294"/>
                    <a:pt x="17279" y="3795"/>
                    <a:pt x="15878" y="4162"/>
                  </a:cubicBezTo>
                  <a:cubicBezTo>
                    <a:pt x="15545" y="4228"/>
                    <a:pt x="15211" y="4295"/>
                    <a:pt x="14878" y="4328"/>
                  </a:cubicBezTo>
                  <a:cubicBezTo>
                    <a:pt x="14641" y="4353"/>
                    <a:pt x="14402" y="4365"/>
                    <a:pt x="14162" y="4365"/>
                  </a:cubicBezTo>
                  <a:cubicBezTo>
                    <a:pt x="13424" y="4365"/>
                    <a:pt x="12681" y="4247"/>
                    <a:pt x="11976" y="3995"/>
                  </a:cubicBezTo>
                  <a:cubicBezTo>
                    <a:pt x="10841" y="3561"/>
                    <a:pt x="9741" y="2994"/>
                    <a:pt x="8740" y="2327"/>
                  </a:cubicBezTo>
                  <a:cubicBezTo>
                    <a:pt x="7873" y="1727"/>
                    <a:pt x="6939" y="1193"/>
                    <a:pt x="5971" y="726"/>
                  </a:cubicBezTo>
                  <a:cubicBezTo>
                    <a:pt x="5171" y="359"/>
                    <a:pt x="4337" y="125"/>
                    <a:pt x="3436" y="25"/>
                  </a:cubicBezTo>
                  <a:cubicBezTo>
                    <a:pt x="3269" y="9"/>
                    <a:pt x="3103" y="0"/>
                    <a:pt x="293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31"/>
            <p:cNvSpPr/>
            <p:nvPr/>
          </p:nvSpPr>
          <p:spPr>
            <a:xfrm>
              <a:off x="4339925" y="2714050"/>
              <a:ext cx="963225" cy="124275"/>
            </a:xfrm>
            <a:custGeom>
              <a:avLst/>
              <a:gdLst/>
              <a:ahLst/>
              <a:cxnLst/>
              <a:rect l="l" t="t" r="r" b="b"/>
              <a:pathLst>
                <a:path w="38529" h="4971" extrusionOk="0">
                  <a:moveTo>
                    <a:pt x="34" y="1"/>
                  </a:moveTo>
                  <a:cubicBezTo>
                    <a:pt x="1" y="1"/>
                    <a:pt x="34" y="34"/>
                    <a:pt x="101" y="67"/>
                  </a:cubicBezTo>
                  <a:cubicBezTo>
                    <a:pt x="68" y="1"/>
                    <a:pt x="34" y="1"/>
                    <a:pt x="34" y="1"/>
                  </a:cubicBezTo>
                  <a:close/>
                  <a:moveTo>
                    <a:pt x="38528" y="4003"/>
                  </a:moveTo>
                  <a:cubicBezTo>
                    <a:pt x="38495" y="4003"/>
                    <a:pt x="38462" y="4037"/>
                    <a:pt x="38428" y="4070"/>
                  </a:cubicBezTo>
                  <a:cubicBezTo>
                    <a:pt x="38428" y="4071"/>
                    <a:pt x="38427" y="4071"/>
                    <a:pt x="38427" y="4072"/>
                  </a:cubicBezTo>
                  <a:lnTo>
                    <a:pt x="38427" y="4072"/>
                  </a:lnTo>
                  <a:cubicBezTo>
                    <a:pt x="38461" y="4049"/>
                    <a:pt x="38495" y="4027"/>
                    <a:pt x="38528" y="4003"/>
                  </a:cubicBezTo>
                  <a:close/>
                  <a:moveTo>
                    <a:pt x="101" y="67"/>
                  </a:moveTo>
                  <a:lnTo>
                    <a:pt x="335" y="267"/>
                  </a:lnTo>
                  <a:cubicBezTo>
                    <a:pt x="535" y="434"/>
                    <a:pt x="868" y="701"/>
                    <a:pt x="1269" y="1001"/>
                  </a:cubicBezTo>
                  <a:cubicBezTo>
                    <a:pt x="2469" y="1902"/>
                    <a:pt x="3704" y="2669"/>
                    <a:pt x="5038" y="3336"/>
                  </a:cubicBezTo>
                  <a:cubicBezTo>
                    <a:pt x="6973" y="4370"/>
                    <a:pt x="9141" y="4937"/>
                    <a:pt x="11342" y="4971"/>
                  </a:cubicBezTo>
                  <a:cubicBezTo>
                    <a:pt x="12643" y="4937"/>
                    <a:pt x="13911" y="4737"/>
                    <a:pt x="15145" y="4337"/>
                  </a:cubicBezTo>
                  <a:cubicBezTo>
                    <a:pt x="16446" y="3970"/>
                    <a:pt x="17747" y="3470"/>
                    <a:pt x="19081" y="2969"/>
                  </a:cubicBezTo>
                  <a:cubicBezTo>
                    <a:pt x="20349" y="2469"/>
                    <a:pt x="21683" y="2102"/>
                    <a:pt x="23017" y="1802"/>
                  </a:cubicBezTo>
                  <a:cubicBezTo>
                    <a:pt x="23714" y="1655"/>
                    <a:pt x="24411" y="1579"/>
                    <a:pt x="25108" y="1579"/>
                  </a:cubicBezTo>
                  <a:cubicBezTo>
                    <a:pt x="25679" y="1579"/>
                    <a:pt x="26250" y="1630"/>
                    <a:pt x="26820" y="1735"/>
                  </a:cubicBezTo>
                  <a:cubicBezTo>
                    <a:pt x="27954" y="1935"/>
                    <a:pt x="29055" y="2369"/>
                    <a:pt x="30056" y="2936"/>
                  </a:cubicBezTo>
                  <a:cubicBezTo>
                    <a:pt x="31023" y="3436"/>
                    <a:pt x="31924" y="3937"/>
                    <a:pt x="32758" y="4304"/>
                  </a:cubicBezTo>
                  <a:cubicBezTo>
                    <a:pt x="33845" y="4764"/>
                    <a:pt x="34879" y="4948"/>
                    <a:pt x="35747" y="4948"/>
                  </a:cubicBezTo>
                  <a:cubicBezTo>
                    <a:pt x="36263" y="4948"/>
                    <a:pt x="36721" y="4883"/>
                    <a:pt x="37094" y="4771"/>
                  </a:cubicBezTo>
                  <a:cubicBezTo>
                    <a:pt x="37494" y="4637"/>
                    <a:pt x="37861" y="4470"/>
                    <a:pt x="38195" y="4270"/>
                  </a:cubicBezTo>
                  <a:cubicBezTo>
                    <a:pt x="38326" y="4172"/>
                    <a:pt x="38393" y="4106"/>
                    <a:pt x="38427" y="4072"/>
                  </a:cubicBezTo>
                  <a:lnTo>
                    <a:pt x="38427" y="4072"/>
                  </a:lnTo>
                  <a:cubicBezTo>
                    <a:pt x="38017" y="4339"/>
                    <a:pt x="37553" y="4550"/>
                    <a:pt x="37061" y="4704"/>
                  </a:cubicBezTo>
                  <a:cubicBezTo>
                    <a:pt x="36719" y="4795"/>
                    <a:pt x="36311" y="4847"/>
                    <a:pt x="35854" y="4847"/>
                  </a:cubicBezTo>
                  <a:cubicBezTo>
                    <a:pt x="34973" y="4847"/>
                    <a:pt x="33911" y="4653"/>
                    <a:pt x="32791" y="4170"/>
                  </a:cubicBezTo>
                  <a:cubicBezTo>
                    <a:pt x="31957" y="3803"/>
                    <a:pt x="31056" y="3270"/>
                    <a:pt x="30089" y="2769"/>
                  </a:cubicBezTo>
                  <a:cubicBezTo>
                    <a:pt x="29088" y="2202"/>
                    <a:pt x="27988" y="1768"/>
                    <a:pt x="26820" y="1535"/>
                  </a:cubicBezTo>
                  <a:cubicBezTo>
                    <a:pt x="26250" y="1430"/>
                    <a:pt x="25665" y="1379"/>
                    <a:pt x="25080" y="1379"/>
                  </a:cubicBezTo>
                  <a:cubicBezTo>
                    <a:pt x="24365" y="1379"/>
                    <a:pt x="23648" y="1455"/>
                    <a:pt x="22951" y="1602"/>
                  </a:cubicBezTo>
                  <a:cubicBezTo>
                    <a:pt x="21583" y="1869"/>
                    <a:pt x="20249" y="2269"/>
                    <a:pt x="18981" y="2769"/>
                  </a:cubicBezTo>
                  <a:cubicBezTo>
                    <a:pt x="17647" y="3270"/>
                    <a:pt x="16346" y="3770"/>
                    <a:pt x="15078" y="4137"/>
                  </a:cubicBezTo>
                  <a:cubicBezTo>
                    <a:pt x="13844" y="4504"/>
                    <a:pt x="12577" y="4737"/>
                    <a:pt x="11309" y="4771"/>
                  </a:cubicBezTo>
                  <a:cubicBezTo>
                    <a:pt x="9141" y="4737"/>
                    <a:pt x="7006" y="4204"/>
                    <a:pt x="5071" y="3203"/>
                  </a:cubicBezTo>
                  <a:cubicBezTo>
                    <a:pt x="3770" y="2536"/>
                    <a:pt x="2536" y="1802"/>
                    <a:pt x="1335" y="935"/>
                  </a:cubicBezTo>
                  <a:lnTo>
                    <a:pt x="368" y="234"/>
                  </a:lnTo>
                  <a:lnTo>
                    <a:pt x="101" y="67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31"/>
            <p:cNvSpPr/>
            <p:nvPr/>
          </p:nvSpPr>
          <p:spPr>
            <a:xfrm>
              <a:off x="4368300" y="3251725"/>
              <a:ext cx="574600" cy="121775"/>
            </a:xfrm>
            <a:custGeom>
              <a:avLst/>
              <a:gdLst/>
              <a:ahLst/>
              <a:cxnLst/>
              <a:rect l="l" t="t" r="r" b="b"/>
              <a:pathLst>
                <a:path w="22984" h="4871" extrusionOk="0">
                  <a:moveTo>
                    <a:pt x="5541" y="0"/>
                  </a:moveTo>
                  <a:cubicBezTo>
                    <a:pt x="5416" y="0"/>
                    <a:pt x="5293" y="3"/>
                    <a:pt x="5170" y="9"/>
                  </a:cubicBezTo>
                  <a:cubicBezTo>
                    <a:pt x="4537" y="42"/>
                    <a:pt x="3936" y="109"/>
                    <a:pt x="3336" y="242"/>
                  </a:cubicBezTo>
                  <a:cubicBezTo>
                    <a:pt x="2469" y="443"/>
                    <a:pt x="1635" y="743"/>
                    <a:pt x="834" y="1143"/>
                  </a:cubicBezTo>
                  <a:cubicBezTo>
                    <a:pt x="634" y="1243"/>
                    <a:pt x="400" y="1377"/>
                    <a:pt x="200" y="1477"/>
                  </a:cubicBezTo>
                  <a:cubicBezTo>
                    <a:pt x="134" y="1543"/>
                    <a:pt x="67" y="1577"/>
                    <a:pt x="0" y="1643"/>
                  </a:cubicBezTo>
                  <a:cubicBezTo>
                    <a:pt x="0" y="1646"/>
                    <a:pt x="2" y="1647"/>
                    <a:pt x="5" y="1647"/>
                  </a:cubicBezTo>
                  <a:cubicBezTo>
                    <a:pt x="46" y="1647"/>
                    <a:pt x="342" y="1457"/>
                    <a:pt x="867" y="1210"/>
                  </a:cubicBezTo>
                  <a:cubicBezTo>
                    <a:pt x="1668" y="843"/>
                    <a:pt x="2502" y="576"/>
                    <a:pt x="3336" y="409"/>
                  </a:cubicBezTo>
                  <a:cubicBezTo>
                    <a:pt x="3936" y="309"/>
                    <a:pt x="4537" y="209"/>
                    <a:pt x="5137" y="209"/>
                  </a:cubicBezTo>
                  <a:cubicBezTo>
                    <a:pt x="5261" y="203"/>
                    <a:pt x="5385" y="200"/>
                    <a:pt x="5509" y="200"/>
                  </a:cubicBezTo>
                  <a:cubicBezTo>
                    <a:pt x="6085" y="200"/>
                    <a:pt x="6656" y="260"/>
                    <a:pt x="7205" y="343"/>
                  </a:cubicBezTo>
                  <a:cubicBezTo>
                    <a:pt x="8773" y="576"/>
                    <a:pt x="10274" y="1176"/>
                    <a:pt x="11575" y="2077"/>
                  </a:cubicBezTo>
                  <a:cubicBezTo>
                    <a:pt x="12976" y="3011"/>
                    <a:pt x="14277" y="4012"/>
                    <a:pt x="15711" y="4512"/>
                  </a:cubicBezTo>
                  <a:cubicBezTo>
                    <a:pt x="16414" y="4753"/>
                    <a:pt x="17138" y="4870"/>
                    <a:pt x="17864" y="4870"/>
                  </a:cubicBezTo>
                  <a:cubicBezTo>
                    <a:pt x="18448" y="4870"/>
                    <a:pt x="19035" y="4794"/>
                    <a:pt x="19614" y="4646"/>
                  </a:cubicBezTo>
                  <a:cubicBezTo>
                    <a:pt x="20448" y="4412"/>
                    <a:pt x="21282" y="4145"/>
                    <a:pt x="22116" y="3812"/>
                  </a:cubicBezTo>
                  <a:cubicBezTo>
                    <a:pt x="22383" y="3678"/>
                    <a:pt x="22616" y="3578"/>
                    <a:pt x="22750" y="3511"/>
                  </a:cubicBezTo>
                  <a:cubicBezTo>
                    <a:pt x="22850" y="3478"/>
                    <a:pt x="22916" y="3445"/>
                    <a:pt x="22983" y="3378"/>
                  </a:cubicBezTo>
                  <a:lnTo>
                    <a:pt x="22983" y="3378"/>
                  </a:lnTo>
                  <a:cubicBezTo>
                    <a:pt x="22916" y="3411"/>
                    <a:pt x="22816" y="3411"/>
                    <a:pt x="22750" y="3445"/>
                  </a:cubicBezTo>
                  <a:lnTo>
                    <a:pt x="22083" y="3678"/>
                  </a:lnTo>
                  <a:cubicBezTo>
                    <a:pt x="21249" y="4012"/>
                    <a:pt x="20415" y="4279"/>
                    <a:pt x="19581" y="4479"/>
                  </a:cubicBezTo>
                  <a:cubicBezTo>
                    <a:pt x="19034" y="4608"/>
                    <a:pt x="18481" y="4676"/>
                    <a:pt x="17930" y="4676"/>
                  </a:cubicBezTo>
                  <a:cubicBezTo>
                    <a:pt x="17203" y="4676"/>
                    <a:pt x="16480" y="4559"/>
                    <a:pt x="15778" y="4312"/>
                  </a:cubicBezTo>
                  <a:cubicBezTo>
                    <a:pt x="14410" y="3812"/>
                    <a:pt x="13109" y="2811"/>
                    <a:pt x="11708" y="1877"/>
                  </a:cubicBezTo>
                  <a:cubicBezTo>
                    <a:pt x="10341" y="976"/>
                    <a:pt x="8840" y="376"/>
                    <a:pt x="7239" y="109"/>
                  </a:cubicBezTo>
                  <a:cubicBezTo>
                    <a:pt x="6667" y="55"/>
                    <a:pt x="6095" y="0"/>
                    <a:pt x="554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31"/>
            <p:cNvSpPr/>
            <p:nvPr/>
          </p:nvSpPr>
          <p:spPr>
            <a:xfrm>
              <a:off x="4428325" y="3524625"/>
              <a:ext cx="512900" cy="65900"/>
            </a:xfrm>
            <a:custGeom>
              <a:avLst/>
              <a:gdLst/>
              <a:ahLst/>
              <a:cxnLst/>
              <a:rect l="l" t="t" r="r" b="b"/>
              <a:pathLst>
                <a:path w="20516" h="2636" extrusionOk="0">
                  <a:moveTo>
                    <a:pt x="1" y="1"/>
                  </a:moveTo>
                  <a:cubicBezTo>
                    <a:pt x="34" y="67"/>
                    <a:pt x="68" y="134"/>
                    <a:pt x="134" y="168"/>
                  </a:cubicBezTo>
                  <a:cubicBezTo>
                    <a:pt x="268" y="334"/>
                    <a:pt x="401" y="501"/>
                    <a:pt x="535" y="668"/>
                  </a:cubicBezTo>
                  <a:cubicBezTo>
                    <a:pt x="1102" y="1202"/>
                    <a:pt x="1769" y="1669"/>
                    <a:pt x="2469" y="1969"/>
                  </a:cubicBezTo>
                  <a:cubicBezTo>
                    <a:pt x="3537" y="2402"/>
                    <a:pt x="4704" y="2636"/>
                    <a:pt x="5838" y="2636"/>
                  </a:cubicBezTo>
                  <a:cubicBezTo>
                    <a:pt x="7273" y="2603"/>
                    <a:pt x="8674" y="2402"/>
                    <a:pt x="10008" y="2002"/>
                  </a:cubicBezTo>
                  <a:cubicBezTo>
                    <a:pt x="11476" y="1602"/>
                    <a:pt x="12810" y="1135"/>
                    <a:pt x="14044" y="801"/>
                  </a:cubicBezTo>
                  <a:cubicBezTo>
                    <a:pt x="15145" y="501"/>
                    <a:pt x="16246" y="301"/>
                    <a:pt x="17380" y="168"/>
                  </a:cubicBezTo>
                  <a:cubicBezTo>
                    <a:pt x="17652" y="144"/>
                    <a:pt x="17923" y="133"/>
                    <a:pt x="18195" y="133"/>
                  </a:cubicBezTo>
                  <a:cubicBezTo>
                    <a:pt x="18691" y="133"/>
                    <a:pt x="19186" y="170"/>
                    <a:pt x="19682" y="234"/>
                  </a:cubicBezTo>
                  <a:cubicBezTo>
                    <a:pt x="20121" y="317"/>
                    <a:pt x="20402" y="376"/>
                    <a:pt x="20488" y="376"/>
                  </a:cubicBezTo>
                  <a:cubicBezTo>
                    <a:pt x="20506" y="376"/>
                    <a:pt x="20515" y="374"/>
                    <a:pt x="20515" y="368"/>
                  </a:cubicBezTo>
                  <a:cubicBezTo>
                    <a:pt x="20449" y="334"/>
                    <a:pt x="20382" y="334"/>
                    <a:pt x="20315" y="301"/>
                  </a:cubicBezTo>
                  <a:cubicBezTo>
                    <a:pt x="20115" y="234"/>
                    <a:pt x="19915" y="201"/>
                    <a:pt x="19682" y="168"/>
                  </a:cubicBezTo>
                  <a:cubicBezTo>
                    <a:pt x="19144" y="70"/>
                    <a:pt x="18571" y="8"/>
                    <a:pt x="18002" y="8"/>
                  </a:cubicBezTo>
                  <a:cubicBezTo>
                    <a:pt x="17793" y="8"/>
                    <a:pt x="17585" y="16"/>
                    <a:pt x="17380" y="34"/>
                  </a:cubicBezTo>
                  <a:cubicBezTo>
                    <a:pt x="16246" y="101"/>
                    <a:pt x="15112" y="301"/>
                    <a:pt x="13977" y="601"/>
                  </a:cubicBezTo>
                  <a:cubicBezTo>
                    <a:pt x="12743" y="935"/>
                    <a:pt x="11376" y="1402"/>
                    <a:pt x="9941" y="1769"/>
                  </a:cubicBezTo>
                  <a:cubicBezTo>
                    <a:pt x="8607" y="2169"/>
                    <a:pt x="7239" y="2402"/>
                    <a:pt x="5838" y="2436"/>
                  </a:cubicBezTo>
                  <a:cubicBezTo>
                    <a:pt x="4704" y="2436"/>
                    <a:pt x="3570" y="2236"/>
                    <a:pt x="2536" y="1802"/>
                  </a:cubicBezTo>
                  <a:cubicBezTo>
                    <a:pt x="1802" y="1535"/>
                    <a:pt x="1168" y="1135"/>
                    <a:pt x="601" y="601"/>
                  </a:cubicBezTo>
                  <a:cubicBezTo>
                    <a:pt x="201" y="234"/>
                    <a:pt x="34" y="1"/>
                    <a:pt x="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31"/>
            <p:cNvSpPr/>
            <p:nvPr/>
          </p:nvSpPr>
          <p:spPr>
            <a:xfrm>
              <a:off x="4937025" y="2951725"/>
              <a:ext cx="5875" cy="336925"/>
            </a:xfrm>
            <a:custGeom>
              <a:avLst/>
              <a:gdLst/>
              <a:ahLst/>
              <a:cxnLst/>
              <a:rect l="l" t="t" r="r" b="b"/>
              <a:pathLst>
                <a:path w="235" h="13477" extrusionOk="0">
                  <a:moveTo>
                    <a:pt x="134" y="0"/>
                  </a:moveTo>
                  <a:cubicBezTo>
                    <a:pt x="67" y="0"/>
                    <a:pt x="1" y="3003"/>
                    <a:pt x="1" y="6739"/>
                  </a:cubicBezTo>
                  <a:cubicBezTo>
                    <a:pt x="1" y="10475"/>
                    <a:pt x="67" y="13477"/>
                    <a:pt x="134" y="13477"/>
                  </a:cubicBezTo>
                  <a:cubicBezTo>
                    <a:pt x="201" y="13477"/>
                    <a:pt x="234" y="10475"/>
                    <a:pt x="234" y="6739"/>
                  </a:cubicBezTo>
                  <a:cubicBezTo>
                    <a:pt x="234" y="3003"/>
                    <a:pt x="167" y="0"/>
                    <a:pt x="1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31"/>
            <p:cNvSpPr/>
            <p:nvPr/>
          </p:nvSpPr>
          <p:spPr>
            <a:xfrm>
              <a:off x="4595950" y="3119350"/>
              <a:ext cx="268550" cy="272700"/>
            </a:xfrm>
            <a:custGeom>
              <a:avLst/>
              <a:gdLst/>
              <a:ahLst/>
              <a:cxnLst/>
              <a:rect l="l" t="t" r="r" b="b"/>
              <a:pathLst>
                <a:path w="10742" h="10908" extrusionOk="0">
                  <a:moveTo>
                    <a:pt x="67" y="0"/>
                  </a:moveTo>
                  <a:cubicBezTo>
                    <a:pt x="67" y="34"/>
                    <a:pt x="34" y="100"/>
                    <a:pt x="34" y="167"/>
                  </a:cubicBezTo>
                  <a:cubicBezTo>
                    <a:pt x="34" y="267"/>
                    <a:pt x="1" y="434"/>
                    <a:pt x="1" y="667"/>
                  </a:cubicBezTo>
                  <a:cubicBezTo>
                    <a:pt x="1" y="1268"/>
                    <a:pt x="34" y="1902"/>
                    <a:pt x="167" y="2502"/>
                  </a:cubicBezTo>
                  <a:cubicBezTo>
                    <a:pt x="835" y="6672"/>
                    <a:pt x="4070" y="9941"/>
                    <a:pt x="8206" y="10741"/>
                  </a:cubicBezTo>
                  <a:cubicBezTo>
                    <a:pt x="8840" y="10875"/>
                    <a:pt x="9441" y="10908"/>
                    <a:pt x="10074" y="10908"/>
                  </a:cubicBezTo>
                  <a:lnTo>
                    <a:pt x="10575" y="10908"/>
                  </a:lnTo>
                  <a:cubicBezTo>
                    <a:pt x="10608" y="10908"/>
                    <a:pt x="10675" y="10875"/>
                    <a:pt x="10742" y="10875"/>
                  </a:cubicBezTo>
                  <a:cubicBezTo>
                    <a:pt x="9908" y="10841"/>
                    <a:pt x="9074" y="10741"/>
                    <a:pt x="8240" y="10608"/>
                  </a:cubicBezTo>
                  <a:cubicBezTo>
                    <a:pt x="4204" y="9740"/>
                    <a:pt x="1068" y="6538"/>
                    <a:pt x="301" y="2502"/>
                  </a:cubicBezTo>
                  <a:cubicBezTo>
                    <a:pt x="167" y="1668"/>
                    <a:pt x="101" y="834"/>
                    <a:pt x="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31"/>
            <p:cNvSpPr/>
            <p:nvPr/>
          </p:nvSpPr>
          <p:spPr>
            <a:xfrm>
              <a:off x="4439175" y="3155200"/>
              <a:ext cx="536250" cy="524125"/>
            </a:xfrm>
            <a:custGeom>
              <a:avLst/>
              <a:gdLst/>
              <a:ahLst/>
              <a:cxnLst/>
              <a:rect l="l" t="t" r="r" b="b"/>
              <a:pathLst>
                <a:path w="21450" h="20965" extrusionOk="0">
                  <a:moveTo>
                    <a:pt x="20548" y="1"/>
                  </a:moveTo>
                  <a:cubicBezTo>
                    <a:pt x="20282" y="2536"/>
                    <a:pt x="19981" y="5104"/>
                    <a:pt x="19214" y="7539"/>
                  </a:cubicBezTo>
                  <a:cubicBezTo>
                    <a:pt x="18447" y="9974"/>
                    <a:pt x="17146" y="12309"/>
                    <a:pt x="15178" y="13944"/>
                  </a:cubicBezTo>
                  <a:cubicBezTo>
                    <a:pt x="10975" y="17380"/>
                    <a:pt x="4737" y="16913"/>
                    <a:pt x="67" y="19681"/>
                  </a:cubicBezTo>
                  <a:lnTo>
                    <a:pt x="0" y="20415"/>
                  </a:lnTo>
                  <a:cubicBezTo>
                    <a:pt x="1030" y="20814"/>
                    <a:pt x="2100" y="20965"/>
                    <a:pt x="3185" y="20965"/>
                  </a:cubicBezTo>
                  <a:cubicBezTo>
                    <a:pt x="4910" y="20965"/>
                    <a:pt x="6673" y="20584"/>
                    <a:pt x="8373" y="20215"/>
                  </a:cubicBezTo>
                  <a:lnTo>
                    <a:pt x="18614" y="17947"/>
                  </a:lnTo>
                  <a:cubicBezTo>
                    <a:pt x="19414" y="17780"/>
                    <a:pt x="20282" y="17546"/>
                    <a:pt x="20815" y="16946"/>
                  </a:cubicBezTo>
                  <a:cubicBezTo>
                    <a:pt x="21449" y="16179"/>
                    <a:pt x="21416" y="15111"/>
                    <a:pt x="21349" y="14144"/>
                  </a:cubicBezTo>
                  <a:lnTo>
                    <a:pt x="2054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31"/>
            <p:cNvSpPr/>
            <p:nvPr/>
          </p:nvSpPr>
          <p:spPr>
            <a:xfrm>
              <a:off x="4706025" y="2566450"/>
              <a:ext cx="557100" cy="425200"/>
            </a:xfrm>
            <a:custGeom>
              <a:avLst/>
              <a:gdLst/>
              <a:ahLst/>
              <a:cxnLst/>
              <a:rect l="l" t="t" r="r" b="b"/>
              <a:pathLst>
                <a:path w="22284" h="17008" extrusionOk="0">
                  <a:moveTo>
                    <a:pt x="17901" y="0"/>
                  </a:moveTo>
                  <a:cubicBezTo>
                    <a:pt x="17171" y="0"/>
                    <a:pt x="16429" y="100"/>
                    <a:pt x="15712" y="200"/>
                  </a:cubicBezTo>
                  <a:lnTo>
                    <a:pt x="2736" y="8106"/>
                  </a:lnTo>
                  <a:cubicBezTo>
                    <a:pt x="1835" y="9174"/>
                    <a:pt x="968" y="10274"/>
                    <a:pt x="468" y="11609"/>
                  </a:cubicBezTo>
                  <a:cubicBezTo>
                    <a:pt x="1" y="12910"/>
                    <a:pt x="1" y="14477"/>
                    <a:pt x="835" y="15612"/>
                  </a:cubicBezTo>
                  <a:cubicBezTo>
                    <a:pt x="1572" y="16559"/>
                    <a:pt x="2786" y="17008"/>
                    <a:pt x="4003" y="17008"/>
                  </a:cubicBezTo>
                  <a:cubicBezTo>
                    <a:pt x="4328" y="17008"/>
                    <a:pt x="4654" y="16976"/>
                    <a:pt x="4971" y="16912"/>
                  </a:cubicBezTo>
                  <a:cubicBezTo>
                    <a:pt x="6472" y="16612"/>
                    <a:pt x="7773" y="15745"/>
                    <a:pt x="8940" y="14778"/>
                  </a:cubicBezTo>
                  <a:cubicBezTo>
                    <a:pt x="9523" y="14325"/>
                    <a:pt x="10168" y="13809"/>
                    <a:pt x="10876" y="13809"/>
                  </a:cubicBezTo>
                  <a:cubicBezTo>
                    <a:pt x="10898" y="13809"/>
                    <a:pt x="10920" y="13809"/>
                    <a:pt x="10942" y="13810"/>
                  </a:cubicBezTo>
                  <a:cubicBezTo>
                    <a:pt x="11376" y="13877"/>
                    <a:pt x="11843" y="13977"/>
                    <a:pt x="12243" y="14110"/>
                  </a:cubicBezTo>
                  <a:cubicBezTo>
                    <a:pt x="12371" y="14131"/>
                    <a:pt x="12500" y="14141"/>
                    <a:pt x="12628" y="14141"/>
                  </a:cubicBezTo>
                  <a:cubicBezTo>
                    <a:pt x="13728" y="14141"/>
                    <a:pt x="14784" y="13402"/>
                    <a:pt x="15412" y="12476"/>
                  </a:cubicBezTo>
                  <a:cubicBezTo>
                    <a:pt x="16112" y="11442"/>
                    <a:pt x="16412" y="10208"/>
                    <a:pt x="16813" y="9040"/>
                  </a:cubicBezTo>
                  <a:cubicBezTo>
                    <a:pt x="17213" y="7839"/>
                    <a:pt x="17747" y="6638"/>
                    <a:pt x="18747" y="5905"/>
                  </a:cubicBezTo>
                  <a:cubicBezTo>
                    <a:pt x="19681" y="5204"/>
                    <a:pt x="20982" y="4937"/>
                    <a:pt x="21549" y="3936"/>
                  </a:cubicBezTo>
                  <a:cubicBezTo>
                    <a:pt x="22283" y="2669"/>
                    <a:pt x="21349" y="1001"/>
                    <a:pt x="20015" y="401"/>
                  </a:cubicBezTo>
                  <a:cubicBezTo>
                    <a:pt x="19348" y="100"/>
                    <a:pt x="18631" y="0"/>
                    <a:pt x="17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31"/>
            <p:cNvSpPr/>
            <p:nvPr/>
          </p:nvSpPr>
          <p:spPr>
            <a:xfrm>
              <a:off x="4940375" y="3138275"/>
              <a:ext cx="384450" cy="35550"/>
            </a:xfrm>
            <a:custGeom>
              <a:avLst/>
              <a:gdLst/>
              <a:ahLst/>
              <a:cxnLst/>
              <a:rect l="l" t="t" r="r" b="b"/>
              <a:pathLst>
                <a:path w="15378" h="1422" extrusionOk="0">
                  <a:moveTo>
                    <a:pt x="107" y="0"/>
                  </a:moveTo>
                  <a:cubicBezTo>
                    <a:pt x="37" y="0"/>
                    <a:pt x="0" y="3"/>
                    <a:pt x="0" y="10"/>
                  </a:cubicBezTo>
                  <a:cubicBezTo>
                    <a:pt x="0" y="77"/>
                    <a:pt x="3436" y="411"/>
                    <a:pt x="7672" y="811"/>
                  </a:cubicBezTo>
                  <a:cubicBezTo>
                    <a:pt x="11471" y="1170"/>
                    <a:pt x="14654" y="1422"/>
                    <a:pt x="15270" y="1422"/>
                  </a:cubicBezTo>
                  <a:cubicBezTo>
                    <a:pt x="15341" y="1422"/>
                    <a:pt x="15378" y="1418"/>
                    <a:pt x="15378" y="1411"/>
                  </a:cubicBezTo>
                  <a:cubicBezTo>
                    <a:pt x="15378" y="1345"/>
                    <a:pt x="11942" y="978"/>
                    <a:pt x="7706" y="611"/>
                  </a:cubicBezTo>
                  <a:cubicBezTo>
                    <a:pt x="3877" y="252"/>
                    <a:pt x="718" y="0"/>
                    <a:pt x="10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31"/>
            <p:cNvSpPr/>
            <p:nvPr/>
          </p:nvSpPr>
          <p:spPr>
            <a:xfrm>
              <a:off x="4667675" y="1663300"/>
              <a:ext cx="599625" cy="1016625"/>
            </a:xfrm>
            <a:custGeom>
              <a:avLst/>
              <a:gdLst/>
              <a:ahLst/>
              <a:cxnLst/>
              <a:rect l="l" t="t" r="r" b="b"/>
              <a:pathLst>
                <a:path w="23985" h="40665" extrusionOk="0">
                  <a:moveTo>
                    <a:pt x="801" y="0"/>
                  </a:moveTo>
                  <a:cubicBezTo>
                    <a:pt x="0" y="1235"/>
                    <a:pt x="968" y="2469"/>
                    <a:pt x="1501" y="3837"/>
                  </a:cubicBezTo>
                  <a:cubicBezTo>
                    <a:pt x="3670" y="9474"/>
                    <a:pt x="5304" y="15311"/>
                    <a:pt x="6338" y="21282"/>
                  </a:cubicBezTo>
                  <a:cubicBezTo>
                    <a:pt x="6905" y="24518"/>
                    <a:pt x="7339" y="27854"/>
                    <a:pt x="8506" y="30923"/>
                  </a:cubicBezTo>
                  <a:cubicBezTo>
                    <a:pt x="9507" y="33491"/>
                    <a:pt x="11008" y="35859"/>
                    <a:pt x="12943" y="37828"/>
                  </a:cubicBezTo>
                  <a:cubicBezTo>
                    <a:pt x="13910" y="38862"/>
                    <a:pt x="15111" y="39696"/>
                    <a:pt x="16412" y="40263"/>
                  </a:cubicBezTo>
                  <a:cubicBezTo>
                    <a:pt x="17058" y="40530"/>
                    <a:pt x="17733" y="40664"/>
                    <a:pt x="18404" y="40664"/>
                  </a:cubicBezTo>
                  <a:cubicBezTo>
                    <a:pt x="19153" y="40664"/>
                    <a:pt x="19895" y="40497"/>
                    <a:pt x="20582" y="40163"/>
                  </a:cubicBezTo>
                  <a:cubicBezTo>
                    <a:pt x="22450" y="39162"/>
                    <a:pt x="23217" y="36927"/>
                    <a:pt x="23584" y="34825"/>
                  </a:cubicBezTo>
                  <a:cubicBezTo>
                    <a:pt x="23817" y="33458"/>
                    <a:pt x="23984" y="32023"/>
                    <a:pt x="23217" y="30789"/>
                  </a:cubicBezTo>
                  <a:cubicBezTo>
                    <a:pt x="22450" y="29555"/>
                    <a:pt x="20915" y="28955"/>
                    <a:pt x="20248" y="27654"/>
                  </a:cubicBezTo>
                  <a:cubicBezTo>
                    <a:pt x="19448" y="26219"/>
                    <a:pt x="20048" y="24451"/>
                    <a:pt x="20048" y="22783"/>
                  </a:cubicBezTo>
                  <a:cubicBezTo>
                    <a:pt x="20015" y="20115"/>
                    <a:pt x="18580" y="17680"/>
                    <a:pt x="16245" y="16379"/>
                  </a:cubicBezTo>
                  <a:cubicBezTo>
                    <a:pt x="14944" y="15712"/>
                    <a:pt x="13377" y="15378"/>
                    <a:pt x="12443" y="14211"/>
                  </a:cubicBezTo>
                  <a:cubicBezTo>
                    <a:pt x="11342" y="12876"/>
                    <a:pt x="11542" y="10942"/>
                    <a:pt x="11008" y="9274"/>
                  </a:cubicBezTo>
                  <a:cubicBezTo>
                    <a:pt x="10274" y="7039"/>
                    <a:pt x="8173" y="5504"/>
                    <a:pt x="6171" y="4237"/>
                  </a:cubicBezTo>
                  <a:cubicBezTo>
                    <a:pt x="4170" y="2969"/>
                    <a:pt x="2702" y="1668"/>
                    <a:pt x="8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31"/>
            <p:cNvSpPr/>
            <p:nvPr/>
          </p:nvSpPr>
          <p:spPr>
            <a:xfrm>
              <a:off x="4681850" y="1658300"/>
              <a:ext cx="488700" cy="658000"/>
            </a:xfrm>
            <a:custGeom>
              <a:avLst/>
              <a:gdLst/>
              <a:ahLst/>
              <a:cxnLst/>
              <a:rect l="l" t="t" r="r" b="b"/>
              <a:pathLst>
                <a:path w="19548" h="26320" extrusionOk="0">
                  <a:moveTo>
                    <a:pt x="0" y="0"/>
                  </a:moveTo>
                  <a:lnTo>
                    <a:pt x="201" y="234"/>
                  </a:lnTo>
                  <a:cubicBezTo>
                    <a:pt x="367" y="401"/>
                    <a:pt x="634" y="667"/>
                    <a:pt x="1001" y="1001"/>
                  </a:cubicBezTo>
                  <a:cubicBezTo>
                    <a:pt x="2702" y="2602"/>
                    <a:pt x="4637" y="3936"/>
                    <a:pt x="6705" y="5004"/>
                  </a:cubicBezTo>
                  <a:cubicBezTo>
                    <a:pt x="7606" y="5504"/>
                    <a:pt x="8607" y="5938"/>
                    <a:pt x="9641" y="6472"/>
                  </a:cubicBezTo>
                  <a:cubicBezTo>
                    <a:pt x="10708" y="7005"/>
                    <a:pt x="11609" y="7773"/>
                    <a:pt x="12343" y="8740"/>
                  </a:cubicBezTo>
                  <a:cubicBezTo>
                    <a:pt x="12709" y="9240"/>
                    <a:pt x="12976" y="9807"/>
                    <a:pt x="13110" y="10441"/>
                  </a:cubicBezTo>
                  <a:cubicBezTo>
                    <a:pt x="13210" y="11075"/>
                    <a:pt x="13210" y="11709"/>
                    <a:pt x="13110" y="12343"/>
                  </a:cubicBezTo>
                  <a:cubicBezTo>
                    <a:pt x="13010" y="13010"/>
                    <a:pt x="12876" y="13643"/>
                    <a:pt x="12810" y="14311"/>
                  </a:cubicBezTo>
                  <a:cubicBezTo>
                    <a:pt x="12743" y="14944"/>
                    <a:pt x="12810" y="15612"/>
                    <a:pt x="12976" y="16245"/>
                  </a:cubicBezTo>
                  <a:cubicBezTo>
                    <a:pt x="13143" y="16879"/>
                    <a:pt x="13543" y="17413"/>
                    <a:pt x="14077" y="17780"/>
                  </a:cubicBezTo>
                  <a:cubicBezTo>
                    <a:pt x="14611" y="18080"/>
                    <a:pt x="15211" y="18213"/>
                    <a:pt x="15812" y="18213"/>
                  </a:cubicBezTo>
                  <a:cubicBezTo>
                    <a:pt x="16379" y="18213"/>
                    <a:pt x="16912" y="18313"/>
                    <a:pt x="17446" y="18480"/>
                  </a:cubicBezTo>
                  <a:cubicBezTo>
                    <a:pt x="17913" y="18680"/>
                    <a:pt x="18313" y="19014"/>
                    <a:pt x="18614" y="19448"/>
                  </a:cubicBezTo>
                  <a:cubicBezTo>
                    <a:pt x="19147" y="20215"/>
                    <a:pt x="19381" y="21149"/>
                    <a:pt x="19281" y="22083"/>
                  </a:cubicBezTo>
                  <a:cubicBezTo>
                    <a:pt x="19181" y="22850"/>
                    <a:pt x="18881" y="23584"/>
                    <a:pt x="18414" y="24184"/>
                  </a:cubicBezTo>
                  <a:cubicBezTo>
                    <a:pt x="18047" y="24651"/>
                    <a:pt x="17646" y="25085"/>
                    <a:pt x="17179" y="25452"/>
                  </a:cubicBezTo>
                  <a:cubicBezTo>
                    <a:pt x="16879" y="25685"/>
                    <a:pt x="16579" y="25886"/>
                    <a:pt x="16279" y="26086"/>
                  </a:cubicBezTo>
                  <a:cubicBezTo>
                    <a:pt x="16045" y="26219"/>
                    <a:pt x="15945" y="26319"/>
                    <a:pt x="15945" y="26319"/>
                  </a:cubicBezTo>
                  <a:cubicBezTo>
                    <a:pt x="15978" y="26319"/>
                    <a:pt x="16012" y="26286"/>
                    <a:pt x="16045" y="26286"/>
                  </a:cubicBezTo>
                  <a:cubicBezTo>
                    <a:pt x="16112" y="26252"/>
                    <a:pt x="16179" y="26219"/>
                    <a:pt x="16312" y="26152"/>
                  </a:cubicBezTo>
                  <a:cubicBezTo>
                    <a:pt x="16646" y="25952"/>
                    <a:pt x="16946" y="25752"/>
                    <a:pt x="17246" y="25519"/>
                  </a:cubicBezTo>
                  <a:cubicBezTo>
                    <a:pt x="17713" y="25152"/>
                    <a:pt x="18147" y="24751"/>
                    <a:pt x="18480" y="24284"/>
                  </a:cubicBezTo>
                  <a:cubicBezTo>
                    <a:pt x="18981" y="23651"/>
                    <a:pt x="19314" y="22883"/>
                    <a:pt x="19448" y="22116"/>
                  </a:cubicBezTo>
                  <a:cubicBezTo>
                    <a:pt x="19548" y="21115"/>
                    <a:pt x="19314" y="20148"/>
                    <a:pt x="18747" y="19348"/>
                  </a:cubicBezTo>
                  <a:cubicBezTo>
                    <a:pt x="18447" y="18881"/>
                    <a:pt x="18013" y="18547"/>
                    <a:pt x="17513" y="18313"/>
                  </a:cubicBezTo>
                  <a:cubicBezTo>
                    <a:pt x="16979" y="18113"/>
                    <a:pt x="16412" y="18013"/>
                    <a:pt x="15845" y="18013"/>
                  </a:cubicBezTo>
                  <a:cubicBezTo>
                    <a:pt x="15278" y="18013"/>
                    <a:pt x="14711" y="17880"/>
                    <a:pt x="14211" y="17613"/>
                  </a:cubicBezTo>
                  <a:cubicBezTo>
                    <a:pt x="13710" y="17279"/>
                    <a:pt x="13343" y="16779"/>
                    <a:pt x="13210" y="16179"/>
                  </a:cubicBezTo>
                  <a:cubicBezTo>
                    <a:pt x="13043" y="15578"/>
                    <a:pt x="12976" y="14944"/>
                    <a:pt x="13043" y="14344"/>
                  </a:cubicBezTo>
                  <a:cubicBezTo>
                    <a:pt x="13110" y="13710"/>
                    <a:pt x="13243" y="13043"/>
                    <a:pt x="13310" y="12376"/>
                  </a:cubicBezTo>
                  <a:cubicBezTo>
                    <a:pt x="13443" y="11742"/>
                    <a:pt x="13443" y="11042"/>
                    <a:pt x="13310" y="10408"/>
                  </a:cubicBezTo>
                  <a:cubicBezTo>
                    <a:pt x="13176" y="9741"/>
                    <a:pt x="12910" y="9140"/>
                    <a:pt x="12543" y="8606"/>
                  </a:cubicBezTo>
                  <a:cubicBezTo>
                    <a:pt x="11775" y="7639"/>
                    <a:pt x="10841" y="6839"/>
                    <a:pt x="9741" y="6305"/>
                  </a:cubicBezTo>
                  <a:cubicBezTo>
                    <a:pt x="8707" y="5771"/>
                    <a:pt x="7706" y="5337"/>
                    <a:pt x="6805" y="4870"/>
                  </a:cubicBezTo>
                  <a:cubicBezTo>
                    <a:pt x="5938" y="4437"/>
                    <a:pt x="5137" y="3970"/>
                    <a:pt x="4337" y="3436"/>
                  </a:cubicBezTo>
                  <a:cubicBezTo>
                    <a:pt x="3169" y="2702"/>
                    <a:pt x="2102" y="1868"/>
                    <a:pt x="1068" y="934"/>
                  </a:cubicBezTo>
                  <a:cubicBezTo>
                    <a:pt x="701" y="601"/>
                    <a:pt x="401" y="367"/>
                    <a:pt x="234" y="2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31"/>
            <p:cNvSpPr/>
            <p:nvPr/>
          </p:nvSpPr>
          <p:spPr>
            <a:xfrm>
              <a:off x="4084750" y="2131400"/>
              <a:ext cx="207675" cy="139025"/>
            </a:xfrm>
            <a:custGeom>
              <a:avLst/>
              <a:gdLst/>
              <a:ahLst/>
              <a:cxnLst/>
              <a:rect l="l" t="t" r="r" b="b"/>
              <a:pathLst>
                <a:path w="8307" h="5561" extrusionOk="0">
                  <a:moveTo>
                    <a:pt x="7608" y="1"/>
                  </a:moveTo>
                  <a:cubicBezTo>
                    <a:pt x="7495" y="1"/>
                    <a:pt x="7380" y="30"/>
                    <a:pt x="7273" y="90"/>
                  </a:cubicBezTo>
                  <a:lnTo>
                    <a:pt x="1" y="4460"/>
                  </a:lnTo>
                  <a:lnTo>
                    <a:pt x="668" y="5561"/>
                  </a:lnTo>
                  <a:lnTo>
                    <a:pt x="7906" y="1157"/>
                  </a:lnTo>
                  <a:cubicBezTo>
                    <a:pt x="8207" y="991"/>
                    <a:pt x="8307" y="590"/>
                    <a:pt x="8106" y="290"/>
                  </a:cubicBezTo>
                  <a:cubicBezTo>
                    <a:pt x="7999" y="97"/>
                    <a:pt x="7809" y="1"/>
                    <a:pt x="7608" y="1"/>
                  </a:cubicBezTo>
                  <a:close/>
                </a:path>
              </a:pathLst>
            </a:custGeom>
            <a:solidFill>
              <a:srgbClr val="90C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31"/>
            <p:cNvSpPr/>
            <p:nvPr/>
          </p:nvSpPr>
          <p:spPr>
            <a:xfrm>
              <a:off x="4266550" y="2131400"/>
              <a:ext cx="25875" cy="28950"/>
            </a:xfrm>
            <a:custGeom>
              <a:avLst/>
              <a:gdLst/>
              <a:ahLst/>
              <a:cxnLst/>
              <a:rect l="l" t="t" r="r" b="b"/>
              <a:pathLst>
                <a:path w="1035" h="1158" extrusionOk="0">
                  <a:moveTo>
                    <a:pt x="336" y="1"/>
                  </a:moveTo>
                  <a:cubicBezTo>
                    <a:pt x="223" y="1"/>
                    <a:pt x="108" y="30"/>
                    <a:pt x="1" y="90"/>
                  </a:cubicBezTo>
                  <a:lnTo>
                    <a:pt x="634" y="1157"/>
                  </a:lnTo>
                  <a:cubicBezTo>
                    <a:pt x="935" y="991"/>
                    <a:pt x="1035" y="590"/>
                    <a:pt x="834" y="290"/>
                  </a:cubicBezTo>
                  <a:cubicBezTo>
                    <a:pt x="727" y="97"/>
                    <a:pt x="537" y="1"/>
                    <a:pt x="3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31"/>
            <p:cNvSpPr/>
            <p:nvPr/>
          </p:nvSpPr>
          <p:spPr>
            <a:xfrm>
              <a:off x="4091425" y="2144475"/>
              <a:ext cx="186000" cy="116775"/>
            </a:xfrm>
            <a:custGeom>
              <a:avLst/>
              <a:gdLst/>
              <a:ahLst/>
              <a:cxnLst/>
              <a:rect l="l" t="t" r="r" b="b"/>
              <a:pathLst>
                <a:path w="7440" h="4671" extrusionOk="0">
                  <a:moveTo>
                    <a:pt x="7239" y="1"/>
                  </a:moveTo>
                  <a:lnTo>
                    <a:pt x="1" y="4370"/>
                  </a:lnTo>
                  <a:lnTo>
                    <a:pt x="201" y="4671"/>
                  </a:lnTo>
                  <a:lnTo>
                    <a:pt x="7439" y="301"/>
                  </a:lnTo>
                  <a:lnTo>
                    <a:pt x="723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4054725" y="2242875"/>
              <a:ext cx="46725" cy="36725"/>
            </a:xfrm>
            <a:custGeom>
              <a:avLst/>
              <a:gdLst/>
              <a:ahLst/>
              <a:cxnLst/>
              <a:rect l="l" t="t" r="r" b="b"/>
              <a:pathLst>
                <a:path w="1869" h="1469" extrusionOk="0">
                  <a:moveTo>
                    <a:pt x="1202" y="1"/>
                  </a:moveTo>
                  <a:lnTo>
                    <a:pt x="1" y="1468"/>
                  </a:lnTo>
                  <a:lnTo>
                    <a:pt x="1" y="1468"/>
                  </a:lnTo>
                  <a:lnTo>
                    <a:pt x="1869" y="1102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rgbClr val="90C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31"/>
            <p:cNvSpPr/>
            <p:nvPr/>
          </p:nvSpPr>
          <p:spPr>
            <a:xfrm>
              <a:off x="4054725" y="2242875"/>
              <a:ext cx="46725" cy="36725"/>
            </a:xfrm>
            <a:custGeom>
              <a:avLst/>
              <a:gdLst/>
              <a:ahLst/>
              <a:cxnLst/>
              <a:rect l="l" t="t" r="r" b="b"/>
              <a:pathLst>
                <a:path w="1869" h="1469" extrusionOk="0">
                  <a:moveTo>
                    <a:pt x="1202" y="1"/>
                  </a:moveTo>
                  <a:lnTo>
                    <a:pt x="1" y="1468"/>
                  </a:lnTo>
                  <a:lnTo>
                    <a:pt x="1" y="1468"/>
                  </a:lnTo>
                  <a:lnTo>
                    <a:pt x="1869" y="1102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31"/>
            <p:cNvSpPr/>
            <p:nvPr/>
          </p:nvSpPr>
          <p:spPr>
            <a:xfrm>
              <a:off x="4054725" y="2267900"/>
              <a:ext cx="15050" cy="11700"/>
            </a:xfrm>
            <a:custGeom>
              <a:avLst/>
              <a:gdLst/>
              <a:ahLst/>
              <a:cxnLst/>
              <a:rect l="l" t="t" r="r" b="b"/>
              <a:pathLst>
                <a:path w="602" h="468" extrusionOk="0">
                  <a:moveTo>
                    <a:pt x="401" y="0"/>
                  </a:moveTo>
                  <a:lnTo>
                    <a:pt x="1" y="467"/>
                  </a:lnTo>
                  <a:lnTo>
                    <a:pt x="1" y="467"/>
                  </a:lnTo>
                  <a:lnTo>
                    <a:pt x="601" y="334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31"/>
            <p:cNvSpPr/>
            <p:nvPr/>
          </p:nvSpPr>
          <p:spPr>
            <a:xfrm>
              <a:off x="4168150" y="1716025"/>
              <a:ext cx="703850" cy="1059925"/>
            </a:xfrm>
            <a:custGeom>
              <a:avLst/>
              <a:gdLst/>
              <a:ahLst/>
              <a:cxnLst/>
              <a:rect l="l" t="t" r="r" b="b"/>
              <a:pathLst>
                <a:path w="28154" h="42397" extrusionOk="0">
                  <a:moveTo>
                    <a:pt x="11375" y="1"/>
                  </a:moveTo>
                  <a:cubicBezTo>
                    <a:pt x="10306" y="1"/>
                    <a:pt x="9216" y="170"/>
                    <a:pt x="8140" y="527"/>
                  </a:cubicBezTo>
                  <a:cubicBezTo>
                    <a:pt x="2936" y="2228"/>
                    <a:pt x="0" y="7698"/>
                    <a:pt x="1468" y="12969"/>
                  </a:cubicBezTo>
                  <a:cubicBezTo>
                    <a:pt x="2602" y="17072"/>
                    <a:pt x="3903" y="21475"/>
                    <a:pt x="4904" y="24044"/>
                  </a:cubicBezTo>
                  <a:cubicBezTo>
                    <a:pt x="7017" y="29525"/>
                    <a:pt x="11322" y="29749"/>
                    <a:pt x="12014" y="29749"/>
                  </a:cubicBezTo>
                  <a:cubicBezTo>
                    <a:pt x="12076" y="29749"/>
                    <a:pt x="12109" y="29748"/>
                    <a:pt x="12109" y="29748"/>
                  </a:cubicBezTo>
                  <a:cubicBezTo>
                    <a:pt x="12109" y="29748"/>
                    <a:pt x="13010" y="33617"/>
                    <a:pt x="13844" y="37253"/>
                  </a:cubicBezTo>
                  <a:cubicBezTo>
                    <a:pt x="14483" y="40306"/>
                    <a:pt x="17353" y="42396"/>
                    <a:pt x="20576" y="42396"/>
                  </a:cubicBezTo>
                  <a:cubicBezTo>
                    <a:pt x="21050" y="42396"/>
                    <a:pt x="21532" y="42351"/>
                    <a:pt x="22016" y="42257"/>
                  </a:cubicBezTo>
                  <a:cubicBezTo>
                    <a:pt x="25752" y="41556"/>
                    <a:pt x="28154" y="38187"/>
                    <a:pt x="27453" y="34718"/>
                  </a:cubicBezTo>
                  <a:lnTo>
                    <a:pt x="21316" y="7932"/>
                  </a:lnTo>
                  <a:cubicBezTo>
                    <a:pt x="20232" y="3163"/>
                    <a:pt x="16001" y="1"/>
                    <a:pt x="11375" y="1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31"/>
            <p:cNvSpPr/>
            <p:nvPr/>
          </p:nvSpPr>
          <p:spPr>
            <a:xfrm>
              <a:off x="4262375" y="2069175"/>
              <a:ext cx="43400" cy="38875"/>
            </a:xfrm>
            <a:custGeom>
              <a:avLst/>
              <a:gdLst/>
              <a:ahLst/>
              <a:cxnLst/>
              <a:rect l="l" t="t" r="r" b="b"/>
              <a:pathLst>
                <a:path w="1736" h="1555" extrusionOk="0">
                  <a:moveTo>
                    <a:pt x="867" y="0"/>
                  </a:moveTo>
                  <a:cubicBezTo>
                    <a:pt x="823" y="0"/>
                    <a:pt x="779" y="4"/>
                    <a:pt x="735" y="10"/>
                  </a:cubicBezTo>
                  <a:cubicBezTo>
                    <a:pt x="301" y="77"/>
                    <a:pt x="1" y="477"/>
                    <a:pt x="67" y="911"/>
                  </a:cubicBezTo>
                  <a:cubicBezTo>
                    <a:pt x="158" y="1274"/>
                    <a:pt x="495" y="1554"/>
                    <a:pt x="880" y="1554"/>
                  </a:cubicBezTo>
                  <a:cubicBezTo>
                    <a:pt x="920" y="1554"/>
                    <a:pt x="961" y="1551"/>
                    <a:pt x="1001" y="1545"/>
                  </a:cubicBezTo>
                  <a:cubicBezTo>
                    <a:pt x="1435" y="1478"/>
                    <a:pt x="1735" y="1078"/>
                    <a:pt x="1669" y="644"/>
                  </a:cubicBezTo>
                  <a:cubicBezTo>
                    <a:pt x="1579" y="255"/>
                    <a:pt x="1247" y="0"/>
                    <a:pt x="8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4249050" y="2037775"/>
              <a:ext cx="80075" cy="30150"/>
            </a:xfrm>
            <a:custGeom>
              <a:avLst/>
              <a:gdLst/>
              <a:ahLst/>
              <a:cxnLst/>
              <a:rect l="l" t="t" r="r" b="b"/>
              <a:pathLst>
                <a:path w="3203" h="1206" extrusionOk="0">
                  <a:moveTo>
                    <a:pt x="1854" y="0"/>
                  </a:moveTo>
                  <a:cubicBezTo>
                    <a:pt x="1712" y="0"/>
                    <a:pt x="1572" y="11"/>
                    <a:pt x="1434" y="32"/>
                  </a:cubicBezTo>
                  <a:cubicBezTo>
                    <a:pt x="967" y="132"/>
                    <a:pt x="567" y="366"/>
                    <a:pt x="267" y="699"/>
                  </a:cubicBezTo>
                  <a:cubicBezTo>
                    <a:pt x="67" y="966"/>
                    <a:pt x="0" y="1166"/>
                    <a:pt x="67" y="1200"/>
                  </a:cubicBezTo>
                  <a:cubicBezTo>
                    <a:pt x="74" y="1203"/>
                    <a:pt x="83" y="1205"/>
                    <a:pt x="92" y="1205"/>
                  </a:cubicBezTo>
                  <a:cubicBezTo>
                    <a:pt x="256" y="1205"/>
                    <a:pt x="747" y="690"/>
                    <a:pt x="1534" y="533"/>
                  </a:cubicBezTo>
                  <a:cubicBezTo>
                    <a:pt x="1761" y="480"/>
                    <a:pt x="1977" y="462"/>
                    <a:pt x="2172" y="462"/>
                  </a:cubicBezTo>
                  <a:cubicBezTo>
                    <a:pt x="2612" y="462"/>
                    <a:pt x="2952" y="554"/>
                    <a:pt x="3097" y="554"/>
                  </a:cubicBezTo>
                  <a:cubicBezTo>
                    <a:pt x="3135" y="554"/>
                    <a:pt x="3159" y="548"/>
                    <a:pt x="3169" y="533"/>
                  </a:cubicBezTo>
                  <a:cubicBezTo>
                    <a:pt x="3202" y="466"/>
                    <a:pt x="3069" y="299"/>
                    <a:pt x="2769" y="166"/>
                  </a:cubicBezTo>
                  <a:cubicBezTo>
                    <a:pt x="2472" y="52"/>
                    <a:pt x="2160" y="0"/>
                    <a:pt x="185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4480025" y="2030800"/>
              <a:ext cx="43400" cy="38075"/>
            </a:xfrm>
            <a:custGeom>
              <a:avLst/>
              <a:gdLst/>
              <a:ahLst/>
              <a:cxnLst/>
              <a:rect l="l" t="t" r="r" b="b"/>
              <a:pathLst>
                <a:path w="1736" h="1523" extrusionOk="0">
                  <a:moveTo>
                    <a:pt x="867" y="1"/>
                  </a:moveTo>
                  <a:cubicBezTo>
                    <a:pt x="823" y="1"/>
                    <a:pt x="779" y="4"/>
                    <a:pt x="735" y="11"/>
                  </a:cubicBezTo>
                  <a:cubicBezTo>
                    <a:pt x="301" y="44"/>
                    <a:pt x="1" y="445"/>
                    <a:pt x="101" y="878"/>
                  </a:cubicBezTo>
                  <a:cubicBezTo>
                    <a:pt x="161" y="1267"/>
                    <a:pt x="516" y="1522"/>
                    <a:pt x="902" y="1522"/>
                  </a:cubicBezTo>
                  <a:cubicBezTo>
                    <a:pt x="946" y="1522"/>
                    <a:pt x="991" y="1519"/>
                    <a:pt x="1035" y="1512"/>
                  </a:cubicBezTo>
                  <a:cubicBezTo>
                    <a:pt x="1435" y="1445"/>
                    <a:pt x="1736" y="1045"/>
                    <a:pt x="1669" y="645"/>
                  </a:cubicBezTo>
                  <a:cubicBezTo>
                    <a:pt x="1579" y="256"/>
                    <a:pt x="1247" y="1"/>
                    <a:pt x="86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4473375" y="1997175"/>
              <a:ext cx="80075" cy="30700"/>
            </a:xfrm>
            <a:custGeom>
              <a:avLst/>
              <a:gdLst/>
              <a:ahLst/>
              <a:cxnLst/>
              <a:rect l="l" t="t" r="r" b="b"/>
              <a:pathLst>
                <a:path w="3203" h="1228" extrusionOk="0">
                  <a:moveTo>
                    <a:pt x="1878" y="0"/>
                  </a:moveTo>
                  <a:cubicBezTo>
                    <a:pt x="1717" y="0"/>
                    <a:pt x="1557" y="19"/>
                    <a:pt x="1401" y="55"/>
                  </a:cubicBezTo>
                  <a:cubicBezTo>
                    <a:pt x="967" y="155"/>
                    <a:pt x="567" y="389"/>
                    <a:pt x="267" y="722"/>
                  </a:cubicBezTo>
                  <a:cubicBezTo>
                    <a:pt x="33" y="956"/>
                    <a:pt x="0" y="1189"/>
                    <a:pt x="33" y="1223"/>
                  </a:cubicBezTo>
                  <a:cubicBezTo>
                    <a:pt x="41" y="1226"/>
                    <a:pt x="49" y="1228"/>
                    <a:pt x="59" y="1228"/>
                  </a:cubicBezTo>
                  <a:cubicBezTo>
                    <a:pt x="223" y="1228"/>
                    <a:pt x="715" y="713"/>
                    <a:pt x="1535" y="555"/>
                  </a:cubicBezTo>
                  <a:cubicBezTo>
                    <a:pt x="1753" y="503"/>
                    <a:pt x="1964" y="485"/>
                    <a:pt x="2158" y="485"/>
                  </a:cubicBezTo>
                  <a:cubicBezTo>
                    <a:pt x="2595" y="485"/>
                    <a:pt x="2946" y="576"/>
                    <a:pt x="3096" y="576"/>
                  </a:cubicBezTo>
                  <a:cubicBezTo>
                    <a:pt x="3134" y="576"/>
                    <a:pt x="3159" y="570"/>
                    <a:pt x="3169" y="555"/>
                  </a:cubicBezTo>
                  <a:cubicBezTo>
                    <a:pt x="3202" y="489"/>
                    <a:pt x="3036" y="322"/>
                    <a:pt x="2735" y="189"/>
                  </a:cubicBezTo>
                  <a:cubicBezTo>
                    <a:pt x="2457" y="60"/>
                    <a:pt x="2166" y="0"/>
                    <a:pt x="18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4372450" y="2022725"/>
              <a:ext cx="59250" cy="187650"/>
            </a:xfrm>
            <a:custGeom>
              <a:avLst/>
              <a:gdLst/>
              <a:ahLst/>
              <a:cxnLst/>
              <a:rect l="l" t="t" r="r" b="b"/>
              <a:pathLst>
                <a:path w="2370" h="7506" extrusionOk="0">
                  <a:moveTo>
                    <a:pt x="1199" y="0"/>
                  </a:moveTo>
                  <a:cubicBezTo>
                    <a:pt x="1095" y="0"/>
                    <a:pt x="698" y="2055"/>
                    <a:pt x="334" y="4570"/>
                  </a:cubicBezTo>
                  <a:cubicBezTo>
                    <a:pt x="234" y="5204"/>
                    <a:pt x="134" y="5805"/>
                    <a:pt x="68" y="6372"/>
                  </a:cubicBezTo>
                  <a:cubicBezTo>
                    <a:pt x="1" y="6672"/>
                    <a:pt x="1" y="6972"/>
                    <a:pt x="134" y="7239"/>
                  </a:cubicBezTo>
                  <a:cubicBezTo>
                    <a:pt x="234" y="7406"/>
                    <a:pt x="401" y="7472"/>
                    <a:pt x="568" y="7506"/>
                  </a:cubicBezTo>
                  <a:cubicBezTo>
                    <a:pt x="668" y="7506"/>
                    <a:pt x="801" y="7506"/>
                    <a:pt x="935" y="7472"/>
                  </a:cubicBezTo>
                  <a:cubicBezTo>
                    <a:pt x="1402" y="7439"/>
                    <a:pt x="1902" y="7339"/>
                    <a:pt x="2369" y="7172"/>
                  </a:cubicBezTo>
                  <a:cubicBezTo>
                    <a:pt x="2162" y="7158"/>
                    <a:pt x="1960" y="7150"/>
                    <a:pt x="1762" y="7150"/>
                  </a:cubicBezTo>
                  <a:cubicBezTo>
                    <a:pt x="1482" y="7150"/>
                    <a:pt x="1208" y="7167"/>
                    <a:pt x="935" y="7206"/>
                  </a:cubicBezTo>
                  <a:cubicBezTo>
                    <a:pt x="857" y="7217"/>
                    <a:pt x="779" y="7224"/>
                    <a:pt x="708" y="7224"/>
                  </a:cubicBezTo>
                  <a:cubicBezTo>
                    <a:pt x="564" y="7224"/>
                    <a:pt x="446" y="7194"/>
                    <a:pt x="401" y="7106"/>
                  </a:cubicBezTo>
                  <a:cubicBezTo>
                    <a:pt x="334" y="6872"/>
                    <a:pt x="334" y="6639"/>
                    <a:pt x="401" y="6438"/>
                  </a:cubicBezTo>
                  <a:cubicBezTo>
                    <a:pt x="501" y="5871"/>
                    <a:pt x="601" y="5271"/>
                    <a:pt x="701" y="4637"/>
                  </a:cubicBezTo>
                  <a:cubicBezTo>
                    <a:pt x="1068" y="2069"/>
                    <a:pt x="1302" y="0"/>
                    <a:pt x="1202" y="0"/>
                  </a:cubicBezTo>
                  <a:cubicBezTo>
                    <a:pt x="1201" y="0"/>
                    <a:pt x="1200" y="0"/>
                    <a:pt x="119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4470875" y="2357125"/>
              <a:ext cx="195150" cy="135950"/>
            </a:xfrm>
            <a:custGeom>
              <a:avLst/>
              <a:gdLst/>
              <a:ahLst/>
              <a:cxnLst/>
              <a:rect l="l" t="t" r="r" b="b"/>
              <a:pathLst>
                <a:path w="7806" h="5438" extrusionOk="0">
                  <a:moveTo>
                    <a:pt x="7806" y="1"/>
                  </a:moveTo>
                  <a:lnTo>
                    <a:pt x="7806" y="1"/>
                  </a:lnTo>
                  <a:cubicBezTo>
                    <a:pt x="5604" y="2035"/>
                    <a:pt x="2902" y="3403"/>
                    <a:pt x="0" y="4004"/>
                  </a:cubicBezTo>
                  <a:lnTo>
                    <a:pt x="400" y="5438"/>
                  </a:lnTo>
                  <a:cubicBezTo>
                    <a:pt x="6705" y="4671"/>
                    <a:pt x="7806" y="1"/>
                    <a:pt x="7806" y="1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31"/>
            <p:cNvSpPr/>
            <p:nvPr/>
          </p:nvSpPr>
          <p:spPr>
            <a:xfrm>
              <a:off x="4448350" y="1936775"/>
              <a:ext cx="80050" cy="19175"/>
            </a:xfrm>
            <a:custGeom>
              <a:avLst/>
              <a:gdLst/>
              <a:ahLst/>
              <a:cxnLst/>
              <a:rect l="l" t="t" r="r" b="b"/>
              <a:pathLst>
                <a:path w="3202" h="767" extrusionOk="0">
                  <a:moveTo>
                    <a:pt x="1682" y="1"/>
                  </a:moveTo>
                  <a:cubicBezTo>
                    <a:pt x="1644" y="1"/>
                    <a:pt x="1607" y="1"/>
                    <a:pt x="1568" y="3"/>
                  </a:cubicBezTo>
                  <a:cubicBezTo>
                    <a:pt x="634" y="36"/>
                    <a:pt x="0" y="470"/>
                    <a:pt x="67" y="670"/>
                  </a:cubicBezTo>
                  <a:cubicBezTo>
                    <a:pt x="91" y="742"/>
                    <a:pt x="194" y="767"/>
                    <a:pt x="354" y="767"/>
                  </a:cubicBezTo>
                  <a:cubicBezTo>
                    <a:pt x="635" y="767"/>
                    <a:pt x="1091" y="691"/>
                    <a:pt x="1602" y="670"/>
                  </a:cubicBezTo>
                  <a:cubicBezTo>
                    <a:pt x="2435" y="636"/>
                    <a:pt x="3103" y="703"/>
                    <a:pt x="3169" y="536"/>
                  </a:cubicBezTo>
                  <a:cubicBezTo>
                    <a:pt x="3201" y="376"/>
                    <a:pt x="2587" y="1"/>
                    <a:pt x="168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31"/>
            <p:cNvSpPr/>
            <p:nvPr/>
          </p:nvSpPr>
          <p:spPr>
            <a:xfrm>
              <a:off x="4229850" y="1965550"/>
              <a:ext cx="79250" cy="28600"/>
            </a:xfrm>
            <a:custGeom>
              <a:avLst/>
              <a:gdLst/>
              <a:ahLst/>
              <a:cxnLst/>
              <a:rect l="l" t="t" r="r" b="b"/>
              <a:pathLst>
                <a:path w="3170" h="1144" extrusionOk="0">
                  <a:moveTo>
                    <a:pt x="2500" y="1"/>
                  </a:moveTo>
                  <a:cubicBezTo>
                    <a:pt x="2219" y="1"/>
                    <a:pt x="1872" y="43"/>
                    <a:pt x="1502" y="153"/>
                  </a:cubicBezTo>
                  <a:cubicBezTo>
                    <a:pt x="568" y="419"/>
                    <a:pt x="1" y="920"/>
                    <a:pt x="101" y="1087"/>
                  </a:cubicBezTo>
                  <a:cubicBezTo>
                    <a:pt x="117" y="1126"/>
                    <a:pt x="168" y="1143"/>
                    <a:pt x="247" y="1143"/>
                  </a:cubicBezTo>
                  <a:cubicBezTo>
                    <a:pt x="504" y="1143"/>
                    <a:pt x="1057" y="965"/>
                    <a:pt x="1669" y="786"/>
                  </a:cubicBezTo>
                  <a:cubicBezTo>
                    <a:pt x="2503" y="520"/>
                    <a:pt x="3170" y="353"/>
                    <a:pt x="3170" y="186"/>
                  </a:cubicBezTo>
                  <a:cubicBezTo>
                    <a:pt x="3170" y="88"/>
                    <a:pt x="2903" y="1"/>
                    <a:pt x="25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4093925" y="1574875"/>
              <a:ext cx="1010750" cy="952400"/>
            </a:xfrm>
            <a:custGeom>
              <a:avLst/>
              <a:gdLst/>
              <a:ahLst/>
              <a:cxnLst/>
              <a:rect l="l" t="t" r="r" b="b"/>
              <a:pathLst>
                <a:path w="40430" h="38096" extrusionOk="0">
                  <a:moveTo>
                    <a:pt x="14934" y="1"/>
                  </a:moveTo>
                  <a:cubicBezTo>
                    <a:pt x="13354" y="1"/>
                    <a:pt x="11859" y="422"/>
                    <a:pt x="10642" y="1436"/>
                  </a:cubicBezTo>
                  <a:cubicBezTo>
                    <a:pt x="9040" y="2737"/>
                    <a:pt x="8106" y="2937"/>
                    <a:pt x="6705" y="5172"/>
                  </a:cubicBezTo>
                  <a:cubicBezTo>
                    <a:pt x="6705" y="5172"/>
                    <a:pt x="5004" y="5772"/>
                    <a:pt x="4137" y="6173"/>
                  </a:cubicBezTo>
                  <a:cubicBezTo>
                    <a:pt x="1101" y="7540"/>
                    <a:pt x="1" y="11510"/>
                    <a:pt x="301" y="14078"/>
                  </a:cubicBezTo>
                  <a:cubicBezTo>
                    <a:pt x="1035" y="20049"/>
                    <a:pt x="4671" y="20817"/>
                    <a:pt x="6072" y="24619"/>
                  </a:cubicBezTo>
                  <a:cubicBezTo>
                    <a:pt x="6072" y="24619"/>
                    <a:pt x="4370" y="16347"/>
                    <a:pt x="4504" y="14045"/>
                  </a:cubicBezTo>
                  <a:cubicBezTo>
                    <a:pt x="4671" y="12377"/>
                    <a:pt x="5438" y="10809"/>
                    <a:pt x="6639" y="9608"/>
                  </a:cubicBezTo>
                  <a:cubicBezTo>
                    <a:pt x="6967" y="9554"/>
                    <a:pt x="7275" y="9527"/>
                    <a:pt x="7564" y="9527"/>
                  </a:cubicBezTo>
                  <a:cubicBezTo>
                    <a:pt x="9389" y="9527"/>
                    <a:pt x="10495" y="10587"/>
                    <a:pt x="11676" y="12344"/>
                  </a:cubicBezTo>
                  <a:cubicBezTo>
                    <a:pt x="13077" y="14345"/>
                    <a:pt x="13977" y="15980"/>
                    <a:pt x="16212" y="16914"/>
                  </a:cubicBezTo>
                  <a:cubicBezTo>
                    <a:pt x="17659" y="17502"/>
                    <a:pt x="18999" y="18580"/>
                    <a:pt x="20616" y="18580"/>
                  </a:cubicBezTo>
                  <a:cubicBezTo>
                    <a:pt x="21385" y="18580"/>
                    <a:pt x="22216" y="18336"/>
                    <a:pt x="23150" y="17681"/>
                  </a:cubicBezTo>
                  <a:cubicBezTo>
                    <a:pt x="24051" y="18682"/>
                    <a:pt x="24652" y="19983"/>
                    <a:pt x="24852" y="21350"/>
                  </a:cubicBezTo>
                  <a:cubicBezTo>
                    <a:pt x="25052" y="23418"/>
                    <a:pt x="23017" y="24586"/>
                    <a:pt x="24518" y="27788"/>
                  </a:cubicBezTo>
                  <a:cubicBezTo>
                    <a:pt x="26019" y="30990"/>
                    <a:pt x="28821" y="33159"/>
                    <a:pt x="29121" y="34426"/>
                  </a:cubicBezTo>
                  <a:lnTo>
                    <a:pt x="40429" y="38096"/>
                  </a:lnTo>
                  <a:cubicBezTo>
                    <a:pt x="40429" y="38096"/>
                    <a:pt x="37094" y="34426"/>
                    <a:pt x="37361" y="30190"/>
                  </a:cubicBezTo>
                  <a:cubicBezTo>
                    <a:pt x="37627" y="25987"/>
                    <a:pt x="36327" y="23252"/>
                    <a:pt x="33958" y="22284"/>
                  </a:cubicBezTo>
                  <a:cubicBezTo>
                    <a:pt x="32290" y="21584"/>
                    <a:pt x="31657" y="19883"/>
                    <a:pt x="31390" y="18482"/>
                  </a:cubicBezTo>
                  <a:cubicBezTo>
                    <a:pt x="30989" y="16080"/>
                    <a:pt x="30289" y="13745"/>
                    <a:pt x="29288" y="11543"/>
                  </a:cubicBezTo>
                  <a:cubicBezTo>
                    <a:pt x="27820" y="8374"/>
                    <a:pt x="25886" y="5105"/>
                    <a:pt x="23150" y="3070"/>
                  </a:cubicBezTo>
                  <a:cubicBezTo>
                    <a:pt x="20880" y="1357"/>
                    <a:pt x="17770" y="1"/>
                    <a:pt x="149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4469200" y="2226875"/>
              <a:ext cx="58400" cy="38900"/>
            </a:xfrm>
            <a:custGeom>
              <a:avLst/>
              <a:gdLst/>
              <a:ahLst/>
              <a:cxnLst/>
              <a:rect l="l" t="t" r="r" b="b"/>
              <a:pathLst>
                <a:path w="2336" h="1556" extrusionOk="0">
                  <a:moveTo>
                    <a:pt x="1225" y="1"/>
                  </a:moveTo>
                  <a:cubicBezTo>
                    <a:pt x="1184" y="1"/>
                    <a:pt x="1143" y="3"/>
                    <a:pt x="1101" y="7"/>
                  </a:cubicBezTo>
                  <a:cubicBezTo>
                    <a:pt x="667" y="40"/>
                    <a:pt x="267" y="307"/>
                    <a:pt x="67" y="707"/>
                  </a:cubicBezTo>
                  <a:lnTo>
                    <a:pt x="34" y="741"/>
                  </a:lnTo>
                  <a:cubicBezTo>
                    <a:pt x="0" y="841"/>
                    <a:pt x="0" y="941"/>
                    <a:pt x="67" y="1008"/>
                  </a:cubicBezTo>
                  <a:cubicBezTo>
                    <a:pt x="134" y="1074"/>
                    <a:pt x="234" y="1141"/>
                    <a:pt x="334" y="1174"/>
                  </a:cubicBezTo>
                  <a:cubicBezTo>
                    <a:pt x="634" y="1375"/>
                    <a:pt x="968" y="1475"/>
                    <a:pt x="1335" y="1541"/>
                  </a:cubicBezTo>
                  <a:cubicBezTo>
                    <a:pt x="1389" y="1551"/>
                    <a:pt x="1442" y="1556"/>
                    <a:pt x="1494" y="1556"/>
                  </a:cubicBezTo>
                  <a:cubicBezTo>
                    <a:pt x="1796" y="1556"/>
                    <a:pt x="2060" y="1397"/>
                    <a:pt x="2202" y="1141"/>
                  </a:cubicBezTo>
                  <a:cubicBezTo>
                    <a:pt x="2335" y="841"/>
                    <a:pt x="2235" y="507"/>
                    <a:pt x="2002" y="307"/>
                  </a:cubicBezTo>
                  <a:cubicBezTo>
                    <a:pt x="1768" y="103"/>
                    <a:pt x="1509" y="1"/>
                    <a:pt x="1225" y="1"/>
                  </a:cubicBezTo>
                  <a:close/>
                </a:path>
              </a:pathLst>
            </a:custGeom>
            <a:solidFill>
              <a:srgbClr val="90C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4461700" y="2205350"/>
              <a:ext cx="53375" cy="60575"/>
            </a:xfrm>
            <a:custGeom>
              <a:avLst/>
              <a:gdLst/>
              <a:ahLst/>
              <a:cxnLst/>
              <a:rect l="l" t="t" r="r" b="b"/>
              <a:pathLst>
                <a:path w="2135" h="2423" extrusionOk="0">
                  <a:moveTo>
                    <a:pt x="1901" y="1"/>
                  </a:moveTo>
                  <a:cubicBezTo>
                    <a:pt x="1768" y="1"/>
                    <a:pt x="1935" y="801"/>
                    <a:pt x="1368" y="1468"/>
                  </a:cubicBezTo>
                  <a:cubicBezTo>
                    <a:pt x="834" y="2169"/>
                    <a:pt x="0" y="2236"/>
                    <a:pt x="0" y="2336"/>
                  </a:cubicBezTo>
                  <a:cubicBezTo>
                    <a:pt x="21" y="2399"/>
                    <a:pt x="109" y="2422"/>
                    <a:pt x="256" y="2422"/>
                  </a:cubicBezTo>
                  <a:cubicBezTo>
                    <a:pt x="341" y="2422"/>
                    <a:pt x="445" y="2415"/>
                    <a:pt x="567" y="2402"/>
                  </a:cubicBezTo>
                  <a:cubicBezTo>
                    <a:pt x="1034" y="2302"/>
                    <a:pt x="1434" y="2069"/>
                    <a:pt x="1735" y="1702"/>
                  </a:cubicBezTo>
                  <a:cubicBezTo>
                    <a:pt x="2002" y="1368"/>
                    <a:pt x="2135" y="935"/>
                    <a:pt x="2102" y="501"/>
                  </a:cubicBezTo>
                  <a:cubicBezTo>
                    <a:pt x="2068" y="167"/>
                    <a:pt x="1935" y="1"/>
                    <a:pt x="19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4702700" y="2263725"/>
              <a:ext cx="423650" cy="653525"/>
            </a:xfrm>
            <a:custGeom>
              <a:avLst/>
              <a:gdLst/>
              <a:ahLst/>
              <a:cxnLst/>
              <a:rect l="l" t="t" r="r" b="b"/>
              <a:pathLst>
                <a:path w="16946" h="26141" extrusionOk="0">
                  <a:moveTo>
                    <a:pt x="167" y="1"/>
                  </a:moveTo>
                  <a:lnTo>
                    <a:pt x="167" y="1"/>
                  </a:lnTo>
                  <a:cubicBezTo>
                    <a:pt x="1802" y="1669"/>
                    <a:pt x="2435" y="4104"/>
                    <a:pt x="1835" y="6405"/>
                  </a:cubicBezTo>
                  <a:cubicBezTo>
                    <a:pt x="1401" y="7840"/>
                    <a:pt x="467" y="9141"/>
                    <a:pt x="267" y="10675"/>
                  </a:cubicBezTo>
                  <a:cubicBezTo>
                    <a:pt x="0" y="12510"/>
                    <a:pt x="834" y="14278"/>
                    <a:pt x="1535" y="15979"/>
                  </a:cubicBezTo>
                  <a:cubicBezTo>
                    <a:pt x="2235" y="17713"/>
                    <a:pt x="2836" y="19681"/>
                    <a:pt x="2102" y="21349"/>
                  </a:cubicBezTo>
                  <a:cubicBezTo>
                    <a:pt x="1768" y="22083"/>
                    <a:pt x="1268" y="22684"/>
                    <a:pt x="934" y="23384"/>
                  </a:cubicBezTo>
                  <a:cubicBezTo>
                    <a:pt x="601" y="24085"/>
                    <a:pt x="534" y="25019"/>
                    <a:pt x="1101" y="25552"/>
                  </a:cubicBezTo>
                  <a:cubicBezTo>
                    <a:pt x="1501" y="25919"/>
                    <a:pt x="2035" y="26086"/>
                    <a:pt x="2569" y="26119"/>
                  </a:cubicBezTo>
                  <a:cubicBezTo>
                    <a:pt x="2790" y="26134"/>
                    <a:pt x="3011" y="26141"/>
                    <a:pt x="3230" y="26141"/>
                  </a:cubicBezTo>
                  <a:cubicBezTo>
                    <a:pt x="7086" y="26141"/>
                    <a:pt x="10670" y="23950"/>
                    <a:pt x="12342" y="20415"/>
                  </a:cubicBezTo>
                  <a:lnTo>
                    <a:pt x="13176" y="22250"/>
                  </a:lnTo>
                  <a:cubicBezTo>
                    <a:pt x="16946" y="16579"/>
                    <a:pt x="16212" y="9107"/>
                    <a:pt x="11509" y="4237"/>
                  </a:cubicBezTo>
                  <a:lnTo>
                    <a:pt x="167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4642650" y="2007000"/>
              <a:ext cx="135775" cy="148325"/>
            </a:xfrm>
            <a:custGeom>
              <a:avLst/>
              <a:gdLst/>
              <a:ahLst/>
              <a:cxnLst/>
              <a:rect l="l" t="t" r="r" b="b"/>
              <a:pathLst>
                <a:path w="5431" h="5933" extrusionOk="0">
                  <a:moveTo>
                    <a:pt x="1977" y="0"/>
                  </a:moveTo>
                  <a:cubicBezTo>
                    <a:pt x="1705" y="0"/>
                    <a:pt x="1451" y="42"/>
                    <a:pt x="1235" y="96"/>
                  </a:cubicBezTo>
                  <a:cubicBezTo>
                    <a:pt x="835" y="196"/>
                    <a:pt x="1" y="1230"/>
                    <a:pt x="101" y="1630"/>
                  </a:cubicBezTo>
                  <a:cubicBezTo>
                    <a:pt x="401" y="3098"/>
                    <a:pt x="1735" y="5800"/>
                    <a:pt x="1802" y="5900"/>
                  </a:cubicBezTo>
                  <a:cubicBezTo>
                    <a:pt x="1807" y="5916"/>
                    <a:pt x="1912" y="5932"/>
                    <a:pt x="2079" y="5932"/>
                  </a:cubicBezTo>
                  <a:cubicBezTo>
                    <a:pt x="2935" y="5932"/>
                    <a:pt x="5431" y="5502"/>
                    <a:pt x="4537" y="2431"/>
                  </a:cubicBezTo>
                  <a:cubicBezTo>
                    <a:pt x="3973" y="457"/>
                    <a:pt x="2878" y="0"/>
                    <a:pt x="1977" y="0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4686850" y="2035125"/>
              <a:ext cx="49225" cy="82725"/>
            </a:xfrm>
            <a:custGeom>
              <a:avLst/>
              <a:gdLst/>
              <a:ahLst/>
              <a:cxnLst/>
              <a:rect l="l" t="t" r="r" b="b"/>
              <a:pathLst>
                <a:path w="1969" h="3309" extrusionOk="0">
                  <a:moveTo>
                    <a:pt x="487" y="1"/>
                  </a:moveTo>
                  <a:cubicBezTo>
                    <a:pt x="458" y="1"/>
                    <a:pt x="429" y="2"/>
                    <a:pt x="401" y="5"/>
                  </a:cubicBezTo>
                  <a:cubicBezTo>
                    <a:pt x="267" y="38"/>
                    <a:pt x="167" y="105"/>
                    <a:pt x="101" y="205"/>
                  </a:cubicBezTo>
                  <a:cubicBezTo>
                    <a:pt x="34" y="272"/>
                    <a:pt x="1" y="372"/>
                    <a:pt x="1" y="472"/>
                  </a:cubicBezTo>
                  <a:cubicBezTo>
                    <a:pt x="34" y="639"/>
                    <a:pt x="101" y="672"/>
                    <a:pt x="134" y="672"/>
                  </a:cubicBezTo>
                  <a:cubicBezTo>
                    <a:pt x="134" y="672"/>
                    <a:pt x="101" y="605"/>
                    <a:pt x="134" y="472"/>
                  </a:cubicBezTo>
                  <a:cubicBezTo>
                    <a:pt x="134" y="305"/>
                    <a:pt x="301" y="205"/>
                    <a:pt x="434" y="205"/>
                  </a:cubicBezTo>
                  <a:cubicBezTo>
                    <a:pt x="701" y="205"/>
                    <a:pt x="935" y="338"/>
                    <a:pt x="1068" y="539"/>
                  </a:cubicBezTo>
                  <a:cubicBezTo>
                    <a:pt x="1268" y="805"/>
                    <a:pt x="1435" y="1106"/>
                    <a:pt x="1502" y="1406"/>
                  </a:cubicBezTo>
                  <a:cubicBezTo>
                    <a:pt x="1668" y="2073"/>
                    <a:pt x="1535" y="2773"/>
                    <a:pt x="1168" y="3040"/>
                  </a:cubicBezTo>
                  <a:cubicBezTo>
                    <a:pt x="1035" y="3140"/>
                    <a:pt x="868" y="3174"/>
                    <a:pt x="701" y="3174"/>
                  </a:cubicBezTo>
                  <a:cubicBezTo>
                    <a:pt x="568" y="3140"/>
                    <a:pt x="501" y="3107"/>
                    <a:pt x="501" y="3107"/>
                  </a:cubicBezTo>
                  <a:lnTo>
                    <a:pt x="501" y="3107"/>
                  </a:lnTo>
                  <a:cubicBezTo>
                    <a:pt x="501" y="3140"/>
                    <a:pt x="534" y="3207"/>
                    <a:pt x="668" y="3274"/>
                  </a:cubicBezTo>
                  <a:cubicBezTo>
                    <a:pt x="739" y="3297"/>
                    <a:pt x="814" y="3309"/>
                    <a:pt x="890" y="3309"/>
                  </a:cubicBezTo>
                  <a:cubicBezTo>
                    <a:pt x="1029" y="3309"/>
                    <a:pt x="1172" y="3272"/>
                    <a:pt x="1301" y="3207"/>
                  </a:cubicBezTo>
                  <a:cubicBezTo>
                    <a:pt x="1768" y="2874"/>
                    <a:pt x="1969" y="2073"/>
                    <a:pt x="1768" y="1339"/>
                  </a:cubicBezTo>
                  <a:cubicBezTo>
                    <a:pt x="1668" y="972"/>
                    <a:pt x="1502" y="672"/>
                    <a:pt x="1235" y="372"/>
                  </a:cubicBezTo>
                  <a:cubicBezTo>
                    <a:pt x="1082" y="158"/>
                    <a:pt x="790" y="1"/>
                    <a:pt x="487" y="1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4256550" y="1746025"/>
              <a:ext cx="888975" cy="564425"/>
            </a:xfrm>
            <a:custGeom>
              <a:avLst/>
              <a:gdLst/>
              <a:ahLst/>
              <a:cxnLst/>
              <a:rect l="l" t="t" r="r" b="b"/>
              <a:pathLst>
                <a:path w="35559" h="22577" extrusionOk="0">
                  <a:moveTo>
                    <a:pt x="2799" y="1"/>
                  </a:moveTo>
                  <a:cubicBezTo>
                    <a:pt x="2386" y="1"/>
                    <a:pt x="1972" y="50"/>
                    <a:pt x="1568" y="161"/>
                  </a:cubicBezTo>
                  <a:cubicBezTo>
                    <a:pt x="1101" y="261"/>
                    <a:pt x="701" y="461"/>
                    <a:pt x="334" y="761"/>
                  </a:cubicBezTo>
                  <a:cubicBezTo>
                    <a:pt x="67" y="961"/>
                    <a:pt x="0" y="1095"/>
                    <a:pt x="0" y="1128"/>
                  </a:cubicBezTo>
                  <a:cubicBezTo>
                    <a:pt x="6" y="1134"/>
                    <a:pt x="15" y="1136"/>
                    <a:pt x="26" y="1136"/>
                  </a:cubicBezTo>
                  <a:cubicBezTo>
                    <a:pt x="83" y="1136"/>
                    <a:pt x="213" y="1072"/>
                    <a:pt x="434" y="961"/>
                  </a:cubicBezTo>
                  <a:cubicBezTo>
                    <a:pt x="834" y="761"/>
                    <a:pt x="1234" y="628"/>
                    <a:pt x="1668" y="561"/>
                  </a:cubicBezTo>
                  <a:cubicBezTo>
                    <a:pt x="1866" y="540"/>
                    <a:pt x="2064" y="529"/>
                    <a:pt x="2262" y="529"/>
                  </a:cubicBezTo>
                  <a:cubicBezTo>
                    <a:pt x="3633" y="529"/>
                    <a:pt x="4984" y="1029"/>
                    <a:pt x="6005" y="1962"/>
                  </a:cubicBezTo>
                  <a:cubicBezTo>
                    <a:pt x="6872" y="2696"/>
                    <a:pt x="7639" y="3496"/>
                    <a:pt x="8306" y="4397"/>
                  </a:cubicBezTo>
                  <a:cubicBezTo>
                    <a:pt x="9107" y="5464"/>
                    <a:pt x="10007" y="6432"/>
                    <a:pt x="11008" y="7366"/>
                  </a:cubicBezTo>
                  <a:cubicBezTo>
                    <a:pt x="11542" y="7866"/>
                    <a:pt x="12176" y="8266"/>
                    <a:pt x="12843" y="8600"/>
                  </a:cubicBezTo>
                  <a:cubicBezTo>
                    <a:pt x="13577" y="8967"/>
                    <a:pt x="14377" y="9167"/>
                    <a:pt x="15178" y="9234"/>
                  </a:cubicBezTo>
                  <a:cubicBezTo>
                    <a:pt x="15418" y="9254"/>
                    <a:pt x="15657" y="9263"/>
                    <a:pt x="15897" y="9263"/>
                  </a:cubicBezTo>
                  <a:cubicBezTo>
                    <a:pt x="17256" y="9263"/>
                    <a:pt x="18605" y="8980"/>
                    <a:pt x="19881" y="8867"/>
                  </a:cubicBezTo>
                  <a:cubicBezTo>
                    <a:pt x="20135" y="8850"/>
                    <a:pt x="20388" y="8841"/>
                    <a:pt x="20639" y="8841"/>
                  </a:cubicBezTo>
                  <a:cubicBezTo>
                    <a:pt x="21907" y="8841"/>
                    <a:pt x="23110" y="9077"/>
                    <a:pt x="23917" y="9801"/>
                  </a:cubicBezTo>
                  <a:cubicBezTo>
                    <a:pt x="24384" y="10268"/>
                    <a:pt x="24751" y="10802"/>
                    <a:pt x="24985" y="11435"/>
                  </a:cubicBezTo>
                  <a:cubicBezTo>
                    <a:pt x="25252" y="12069"/>
                    <a:pt x="25418" y="12736"/>
                    <a:pt x="25652" y="13403"/>
                  </a:cubicBezTo>
                  <a:cubicBezTo>
                    <a:pt x="25885" y="14104"/>
                    <a:pt x="26186" y="14771"/>
                    <a:pt x="26619" y="15338"/>
                  </a:cubicBezTo>
                  <a:cubicBezTo>
                    <a:pt x="27020" y="15905"/>
                    <a:pt x="27553" y="16372"/>
                    <a:pt x="28154" y="16739"/>
                  </a:cubicBezTo>
                  <a:cubicBezTo>
                    <a:pt x="29188" y="17273"/>
                    <a:pt x="30289" y="17740"/>
                    <a:pt x="31389" y="18073"/>
                  </a:cubicBezTo>
                  <a:cubicBezTo>
                    <a:pt x="32257" y="18340"/>
                    <a:pt x="33091" y="18741"/>
                    <a:pt x="33824" y="19274"/>
                  </a:cubicBezTo>
                  <a:cubicBezTo>
                    <a:pt x="34358" y="19675"/>
                    <a:pt x="34758" y="20208"/>
                    <a:pt x="35025" y="20842"/>
                  </a:cubicBezTo>
                  <a:cubicBezTo>
                    <a:pt x="35192" y="21242"/>
                    <a:pt x="35259" y="21676"/>
                    <a:pt x="35259" y="22076"/>
                  </a:cubicBezTo>
                  <a:cubicBezTo>
                    <a:pt x="35259" y="22377"/>
                    <a:pt x="35225" y="22577"/>
                    <a:pt x="35259" y="22577"/>
                  </a:cubicBezTo>
                  <a:cubicBezTo>
                    <a:pt x="35292" y="22577"/>
                    <a:pt x="35392" y="22443"/>
                    <a:pt x="35459" y="22143"/>
                  </a:cubicBezTo>
                  <a:cubicBezTo>
                    <a:pt x="35559" y="21643"/>
                    <a:pt x="35559" y="21176"/>
                    <a:pt x="35392" y="20709"/>
                  </a:cubicBezTo>
                  <a:cubicBezTo>
                    <a:pt x="35192" y="19975"/>
                    <a:pt x="34758" y="19341"/>
                    <a:pt x="34191" y="18841"/>
                  </a:cubicBezTo>
                  <a:cubicBezTo>
                    <a:pt x="33424" y="18207"/>
                    <a:pt x="32590" y="17707"/>
                    <a:pt x="31656" y="17373"/>
                  </a:cubicBezTo>
                  <a:cubicBezTo>
                    <a:pt x="30622" y="17006"/>
                    <a:pt x="29588" y="16539"/>
                    <a:pt x="28621" y="15972"/>
                  </a:cubicBezTo>
                  <a:cubicBezTo>
                    <a:pt x="28120" y="15672"/>
                    <a:pt x="27720" y="15271"/>
                    <a:pt x="27386" y="14804"/>
                  </a:cubicBezTo>
                  <a:cubicBezTo>
                    <a:pt x="27020" y="14271"/>
                    <a:pt x="26753" y="13704"/>
                    <a:pt x="26586" y="13103"/>
                  </a:cubicBezTo>
                  <a:cubicBezTo>
                    <a:pt x="26386" y="12469"/>
                    <a:pt x="26219" y="11769"/>
                    <a:pt x="25919" y="11068"/>
                  </a:cubicBezTo>
                  <a:cubicBezTo>
                    <a:pt x="25652" y="10268"/>
                    <a:pt x="25185" y="9567"/>
                    <a:pt x="24584" y="9034"/>
                  </a:cubicBezTo>
                  <a:cubicBezTo>
                    <a:pt x="23951" y="8467"/>
                    <a:pt x="23150" y="8066"/>
                    <a:pt x="22283" y="7933"/>
                  </a:cubicBezTo>
                  <a:cubicBezTo>
                    <a:pt x="21736" y="7819"/>
                    <a:pt x="21158" y="7767"/>
                    <a:pt x="20580" y="7767"/>
                  </a:cubicBezTo>
                  <a:cubicBezTo>
                    <a:pt x="20312" y="7767"/>
                    <a:pt x="20045" y="7778"/>
                    <a:pt x="19781" y="7799"/>
                  </a:cubicBezTo>
                  <a:cubicBezTo>
                    <a:pt x="18339" y="7917"/>
                    <a:pt x="17000" y="8217"/>
                    <a:pt x="15743" y="8217"/>
                  </a:cubicBezTo>
                  <a:cubicBezTo>
                    <a:pt x="15575" y="8217"/>
                    <a:pt x="15409" y="8211"/>
                    <a:pt x="15244" y="8200"/>
                  </a:cubicBezTo>
                  <a:cubicBezTo>
                    <a:pt x="13877" y="8066"/>
                    <a:pt x="12609" y="7499"/>
                    <a:pt x="11642" y="6599"/>
                  </a:cubicBezTo>
                  <a:cubicBezTo>
                    <a:pt x="10675" y="5731"/>
                    <a:pt x="9774" y="4797"/>
                    <a:pt x="8973" y="3797"/>
                  </a:cubicBezTo>
                  <a:cubicBezTo>
                    <a:pt x="8239" y="2896"/>
                    <a:pt x="7406" y="2095"/>
                    <a:pt x="6472" y="1361"/>
                  </a:cubicBezTo>
                  <a:cubicBezTo>
                    <a:pt x="5704" y="761"/>
                    <a:pt x="4770" y="327"/>
                    <a:pt x="3803" y="94"/>
                  </a:cubicBezTo>
                  <a:cubicBezTo>
                    <a:pt x="3473" y="34"/>
                    <a:pt x="3137" y="1"/>
                    <a:pt x="279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4560925" y="1471525"/>
              <a:ext cx="191825" cy="187525"/>
            </a:xfrm>
            <a:custGeom>
              <a:avLst/>
              <a:gdLst/>
              <a:ahLst/>
              <a:cxnLst/>
              <a:rect l="l" t="t" r="r" b="b"/>
              <a:pathLst>
                <a:path w="7673" h="7501" extrusionOk="0">
                  <a:moveTo>
                    <a:pt x="3070" y="1"/>
                  </a:moveTo>
                  <a:cubicBezTo>
                    <a:pt x="2505" y="1"/>
                    <a:pt x="1966" y="145"/>
                    <a:pt x="1468" y="433"/>
                  </a:cubicBezTo>
                  <a:cubicBezTo>
                    <a:pt x="568" y="1033"/>
                    <a:pt x="1" y="2034"/>
                    <a:pt x="1" y="3102"/>
                  </a:cubicBezTo>
                  <a:cubicBezTo>
                    <a:pt x="1" y="4202"/>
                    <a:pt x="468" y="5203"/>
                    <a:pt x="1235" y="5970"/>
                  </a:cubicBezTo>
                  <a:lnTo>
                    <a:pt x="368" y="6270"/>
                  </a:lnTo>
                  <a:cubicBezTo>
                    <a:pt x="1126" y="7100"/>
                    <a:pt x="2141" y="7500"/>
                    <a:pt x="3146" y="7500"/>
                  </a:cubicBezTo>
                  <a:cubicBezTo>
                    <a:pt x="4485" y="7500"/>
                    <a:pt x="5805" y="6790"/>
                    <a:pt x="6472" y="5437"/>
                  </a:cubicBezTo>
                  <a:cubicBezTo>
                    <a:pt x="7673" y="3102"/>
                    <a:pt x="6138" y="300"/>
                    <a:pt x="3536" y="33"/>
                  </a:cubicBezTo>
                  <a:cubicBezTo>
                    <a:pt x="3379" y="11"/>
                    <a:pt x="3224" y="1"/>
                    <a:pt x="307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4570100" y="1592425"/>
              <a:ext cx="112600" cy="55375"/>
            </a:xfrm>
            <a:custGeom>
              <a:avLst/>
              <a:gdLst/>
              <a:ahLst/>
              <a:cxnLst/>
              <a:rect l="l" t="t" r="r" b="b"/>
              <a:pathLst>
                <a:path w="4504" h="2215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234"/>
                    <a:pt x="234" y="467"/>
                    <a:pt x="434" y="634"/>
                  </a:cubicBezTo>
                  <a:cubicBezTo>
                    <a:pt x="868" y="1068"/>
                    <a:pt x="1368" y="1468"/>
                    <a:pt x="1935" y="1735"/>
                  </a:cubicBezTo>
                  <a:cubicBezTo>
                    <a:pt x="2502" y="2002"/>
                    <a:pt x="3136" y="2135"/>
                    <a:pt x="3737" y="2202"/>
                  </a:cubicBezTo>
                  <a:cubicBezTo>
                    <a:pt x="3808" y="2211"/>
                    <a:pt x="3880" y="2215"/>
                    <a:pt x="3950" y="2215"/>
                  </a:cubicBezTo>
                  <a:cubicBezTo>
                    <a:pt x="4144" y="2215"/>
                    <a:pt x="4333" y="2184"/>
                    <a:pt x="4504" y="2135"/>
                  </a:cubicBezTo>
                  <a:cubicBezTo>
                    <a:pt x="2769" y="2068"/>
                    <a:pt x="1168" y="1301"/>
                    <a:pt x="1" y="0"/>
                  </a:cubicBezTo>
                  <a:close/>
                </a:path>
              </a:pathLst>
            </a:custGeom>
            <a:solidFill>
              <a:srgbClr val="90C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4135625" y="1770250"/>
              <a:ext cx="110925" cy="364250"/>
            </a:xfrm>
            <a:custGeom>
              <a:avLst/>
              <a:gdLst/>
              <a:ahLst/>
              <a:cxnLst/>
              <a:rect l="l" t="t" r="r" b="b"/>
              <a:pathLst>
                <a:path w="4437" h="14570" extrusionOk="0">
                  <a:moveTo>
                    <a:pt x="4404" y="1"/>
                  </a:moveTo>
                  <a:cubicBezTo>
                    <a:pt x="4379" y="1"/>
                    <a:pt x="4337" y="9"/>
                    <a:pt x="4270" y="26"/>
                  </a:cubicBezTo>
                  <a:cubicBezTo>
                    <a:pt x="4103" y="26"/>
                    <a:pt x="3937" y="59"/>
                    <a:pt x="3770" y="126"/>
                  </a:cubicBezTo>
                  <a:cubicBezTo>
                    <a:pt x="3169" y="292"/>
                    <a:pt x="2602" y="559"/>
                    <a:pt x="2102" y="960"/>
                  </a:cubicBezTo>
                  <a:cubicBezTo>
                    <a:pt x="1368" y="1527"/>
                    <a:pt x="801" y="2260"/>
                    <a:pt x="434" y="3094"/>
                  </a:cubicBezTo>
                  <a:cubicBezTo>
                    <a:pt x="201" y="3595"/>
                    <a:pt x="67" y="4128"/>
                    <a:pt x="34" y="4696"/>
                  </a:cubicBezTo>
                  <a:cubicBezTo>
                    <a:pt x="0" y="5263"/>
                    <a:pt x="67" y="5863"/>
                    <a:pt x="201" y="6430"/>
                  </a:cubicBezTo>
                  <a:cubicBezTo>
                    <a:pt x="467" y="7498"/>
                    <a:pt x="834" y="8565"/>
                    <a:pt x="1335" y="9566"/>
                  </a:cubicBezTo>
                  <a:cubicBezTo>
                    <a:pt x="1702" y="10400"/>
                    <a:pt x="2035" y="11234"/>
                    <a:pt x="2302" y="12101"/>
                  </a:cubicBezTo>
                  <a:cubicBezTo>
                    <a:pt x="2436" y="12701"/>
                    <a:pt x="2536" y="13302"/>
                    <a:pt x="2536" y="13902"/>
                  </a:cubicBezTo>
                  <a:cubicBezTo>
                    <a:pt x="2536" y="14102"/>
                    <a:pt x="2502" y="14336"/>
                    <a:pt x="2502" y="14569"/>
                  </a:cubicBezTo>
                  <a:cubicBezTo>
                    <a:pt x="2536" y="14569"/>
                    <a:pt x="2569" y="14503"/>
                    <a:pt x="2569" y="14369"/>
                  </a:cubicBezTo>
                  <a:cubicBezTo>
                    <a:pt x="2602" y="14269"/>
                    <a:pt x="2636" y="14102"/>
                    <a:pt x="2636" y="13869"/>
                  </a:cubicBezTo>
                  <a:cubicBezTo>
                    <a:pt x="2669" y="13268"/>
                    <a:pt x="2602" y="12635"/>
                    <a:pt x="2469" y="12034"/>
                  </a:cubicBezTo>
                  <a:cubicBezTo>
                    <a:pt x="2202" y="11167"/>
                    <a:pt x="1902" y="10300"/>
                    <a:pt x="1535" y="9499"/>
                  </a:cubicBezTo>
                  <a:cubicBezTo>
                    <a:pt x="1068" y="8498"/>
                    <a:pt x="701" y="7431"/>
                    <a:pt x="401" y="6363"/>
                  </a:cubicBezTo>
                  <a:cubicBezTo>
                    <a:pt x="301" y="5830"/>
                    <a:pt x="234" y="5263"/>
                    <a:pt x="267" y="4696"/>
                  </a:cubicBezTo>
                  <a:cubicBezTo>
                    <a:pt x="301" y="4195"/>
                    <a:pt x="401" y="3661"/>
                    <a:pt x="634" y="3194"/>
                  </a:cubicBezTo>
                  <a:cubicBezTo>
                    <a:pt x="1201" y="1793"/>
                    <a:pt x="2369" y="693"/>
                    <a:pt x="3803" y="226"/>
                  </a:cubicBezTo>
                  <a:cubicBezTo>
                    <a:pt x="4203" y="59"/>
                    <a:pt x="4437" y="59"/>
                    <a:pt x="4437" y="26"/>
                  </a:cubicBezTo>
                  <a:cubicBezTo>
                    <a:pt x="4437" y="9"/>
                    <a:pt x="4429" y="1"/>
                    <a:pt x="440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4183150" y="2220375"/>
              <a:ext cx="111775" cy="658825"/>
            </a:xfrm>
            <a:custGeom>
              <a:avLst/>
              <a:gdLst/>
              <a:ahLst/>
              <a:cxnLst/>
              <a:rect l="l" t="t" r="r" b="b"/>
              <a:pathLst>
                <a:path w="4471" h="26353" extrusionOk="0">
                  <a:moveTo>
                    <a:pt x="1769" y="0"/>
                  </a:moveTo>
                  <a:cubicBezTo>
                    <a:pt x="1735" y="0"/>
                    <a:pt x="1802" y="367"/>
                    <a:pt x="1869" y="1101"/>
                  </a:cubicBezTo>
                  <a:cubicBezTo>
                    <a:pt x="1936" y="2068"/>
                    <a:pt x="1936" y="3069"/>
                    <a:pt x="1869" y="4070"/>
                  </a:cubicBezTo>
                  <a:cubicBezTo>
                    <a:pt x="1735" y="5537"/>
                    <a:pt x="1535" y="7005"/>
                    <a:pt x="1235" y="8439"/>
                  </a:cubicBezTo>
                  <a:cubicBezTo>
                    <a:pt x="935" y="10074"/>
                    <a:pt x="535" y="11875"/>
                    <a:pt x="301" y="13777"/>
                  </a:cubicBezTo>
                  <a:cubicBezTo>
                    <a:pt x="1" y="15578"/>
                    <a:pt x="1" y="17413"/>
                    <a:pt x="234" y="19214"/>
                  </a:cubicBezTo>
                  <a:cubicBezTo>
                    <a:pt x="434" y="20682"/>
                    <a:pt x="901" y="22116"/>
                    <a:pt x="1635" y="23417"/>
                  </a:cubicBezTo>
                  <a:cubicBezTo>
                    <a:pt x="2136" y="24284"/>
                    <a:pt x="2803" y="25051"/>
                    <a:pt x="3570" y="25719"/>
                  </a:cubicBezTo>
                  <a:cubicBezTo>
                    <a:pt x="3770" y="25885"/>
                    <a:pt x="3970" y="26052"/>
                    <a:pt x="4204" y="26186"/>
                  </a:cubicBezTo>
                  <a:cubicBezTo>
                    <a:pt x="4304" y="26252"/>
                    <a:pt x="4371" y="26286"/>
                    <a:pt x="4471" y="26352"/>
                  </a:cubicBezTo>
                  <a:cubicBezTo>
                    <a:pt x="4471" y="26319"/>
                    <a:pt x="4137" y="26119"/>
                    <a:pt x="3603" y="25685"/>
                  </a:cubicBezTo>
                  <a:cubicBezTo>
                    <a:pt x="2870" y="25018"/>
                    <a:pt x="2236" y="24217"/>
                    <a:pt x="1769" y="23350"/>
                  </a:cubicBezTo>
                  <a:cubicBezTo>
                    <a:pt x="1068" y="22083"/>
                    <a:pt x="601" y="20648"/>
                    <a:pt x="401" y="19180"/>
                  </a:cubicBezTo>
                  <a:cubicBezTo>
                    <a:pt x="201" y="17413"/>
                    <a:pt x="234" y="15611"/>
                    <a:pt x="501" y="13810"/>
                  </a:cubicBezTo>
                  <a:cubicBezTo>
                    <a:pt x="768" y="11909"/>
                    <a:pt x="1135" y="10107"/>
                    <a:pt x="1435" y="8473"/>
                  </a:cubicBezTo>
                  <a:cubicBezTo>
                    <a:pt x="1735" y="7005"/>
                    <a:pt x="1902" y="5537"/>
                    <a:pt x="2036" y="4070"/>
                  </a:cubicBezTo>
                  <a:cubicBezTo>
                    <a:pt x="2069" y="3069"/>
                    <a:pt x="2069" y="2068"/>
                    <a:pt x="1969" y="1068"/>
                  </a:cubicBezTo>
                  <a:cubicBezTo>
                    <a:pt x="1902" y="734"/>
                    <a:pt x="1869" y="434"/>
                    <a:pt x="1835" y="267"/>
                  </a:cubicBezTo>
                  <a:cubicBezTo>
                    <a:pt x="1802" y="167"/>
                    <a:pt x="1802" y="67"/>
                    <a:pt x="176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4676000" y="2001050"/>
              <a:ext cx="253550" cy="856450"/>
            </a:xfrm>
            <a:custGeom>
              <a:avLst/>
              <a:gdLst/>
              <a:ahLst/>
              <a:cxnLst/>
              <a:rect l="l" t="t" r="r" b="b"/>
              <a:pathLst>
                <a:path w="10142" h="34258" extrusionOk="0">
                  <a:moveTo>
                    <a:pt x="1" y="0"/>
                  </a:moveTo>
                  <a:cubicBezTo>
                    <a:pt x="535" y="0"/>
                    <a:pt x="1068" y="100"/>
                    <a:pt x="1602" y="234"/>
                  </a:cubicBezTo>
                  <a:cubicBezTo>
                    <a:pt x="3003" y="634"/>
                    <a:pt x="4204" y="1501"/>
                    <a:pt x="5071" y="2702"/>
                  </a:cubicBezTo>
                  <a:cubicBezTo>
                    <a:pt x="5672" y="3503"/>
                    <a:pt x="6105" y="4403"/>
                    <a:pt x="6339" y="5404"/>
                  </a:cubicBezTo>
                  <a:cubicBezTo>
                    <a:pt x="6639" y="6505"/>
                    <a:pt x="6772" y="7672"/>
                    <a:pt x="6739" y="8806"/>
                  </a:cubicBezTo>
                  <a:cubicBezTo>
                    <a:pt x="6706" y="10041"/>
                    <a:pt x="6472" y="11308"/>
                    <a:pt x="6405" y="12643"/>
                  </a:cubicBezTo>
                  <a:cubicBezTo>
                    <a:pt x="6372" y="13343"/>
                    <a:pt x="6439" y="14010"/>
                    <a:pt x="6572" y="14711"/>
                  </a:cubicBezTo>
                  <a:cubicBezTo>
                    <a:pt x="6739" y="15378"/>
                    <a:pt x="7006" y="16045"/>
                    <a:pt x="7373" y="16645"/>
                  </a:cubicBezTo>
                  <a:cubicBezTo>
                    <a:pt x="8073" y="17880"/>
                    <a:pt x="8941" y="19014"/>
                    <a:pt x="9341" y="20248"/>
                  </a:cubicBezTo>
                  <a:cubicBezTo>
                    <a:pt x="9775" y="21449"/>
                    <a:pt x="9908" y="22750"/>
                    <a:pt x="9808" y="24017"/>
                  </a:cubicBezTo>
                  <a:cubicBezTo>
                    <a:pt x="9608" y="26152"/>
                    <a:pt x="8807" y="28220"/>
                    <a:pt x="7506" y="29955"/>
                  </a:cubicBezTo>
                  <a:cubicBezTo>
                    <a:pt x="6639" y="31156"/>
                    <a:pt x="5672" y="32223"/>
                    <a:pt x="4571" y="33191"/>
                  </a:cubicBezTo>
                  <a:cubicBezTo>
                    <a:pt x="4171" y="33558"/>
                    <a:pt x="3870" y="33791"/>
                    <a:pt x="3670" y="33958"/>
                  </a:cubicBezTo>
                  <a:lnTo>
                    <a:pt x="3403" y="34158"/>
                  </a:lnTo>
                  <a:cubicBezTo>
                    <a:pt x="3337" y="34225"/>
                    <a:pt x="3337" y="34258"/>
                    <a:pt x="3337" y="34258"/>
                  </a:cubicBezTo>
                  <a:cubicBezTo>
                    <a:pt x="3370" y="34225"/>
                    <a:pt x="3403" y="34225"/>
                    <a:pt x="3437" y="34191"/>
                  </a:cubicBezTo>
                  <a:lnTo>
                    <a:pt x="3704" y="34025"/>
                  </a:lnTo>
                  <a:cubicBezTo>
                    <a:pt x="3904" y="33858"/>
                    <a:pt x="4204" y="33624"/>
                    <a:pt x="4638" y="33291"/>
                  </a:cubicBezTo>
                  <a:cubicBezTo>
                    <a:pt x="5738" y="32323"/>
                    <a:pt x="6772" y="31256"/>
                    <a:pt x="7640" y="30088"/>
                  </a:cubicBezTo>
                  <a:cubicBezTo>
                    <a:pt x="8974" y="28320"/>
                    <a:pt x="9808" y="26219"/>
                    <a:pt x="10008" y="24051"/>
                  </a:cubicBezTo>
                  <a:cubicBezTo>
                    <a:pt x="10141" y="22750"/>
                    <a:pt x="9975" y="21449"/>
                    <a:pt x="9574" y="20215"/>
                  </a:cubicBezTo>
                  <a:cubicBezTo>
                    <a:pt x="9141" y="18914"/>
                    <a:pt x="8273" y="17780"/>
                    <a:pt x="7573" y="16579"/>
                  </a:cubicBezTo>
                  <a:cubicBezTo>
                    <a:pt x="7239" y="15978"/>
                    <a:pt x="6973" y="15344"/>
                    <a:pt x="6806" y="14677"/>
                  </a:cubicBezTo>
                  <a:cubicBezTo>
                    <a:pt x="6639" y="14010"/>
                    <a:pt x="6606" y="13343"/>
                    <a:pt x="6639" y="12676"/>
                  </a:cubicBezTo>
                  <a:cubicBezTo>
                    <a:pt x="6672" y="11342"/>
                    <a:pt x="6939" y="10107"/>
                    <a:pt x="6939" y="8840"/>
                  </a:cubicBezTo>
                  <a:cubicBezTo>
                    <a:pt x="6973" y="7672"/>
                    <a:pt x="6839" y="6505"/>
                    <a:pt x="6539" y="5371"/>
                  </a:cubicBezTo>
                  <a:cubicBezTo>
                    <a:pt x="6239" y="4370"/>
                    <a:pt x="5805" y="3436"/>
                    <a:pt x="5205" y="2635"/>
                  </a:cubicBezTo>
                  <a:cubicBezTo>
                    <a:pt x="4304" y="1435"/>
                    <a:pt x="3036" y="567"/>
                    <a:pt x="1602" y="167"/>
                  </a:cubicBezTo>
                  <a:cubicBezTo>
                    <a:pt x="1202" y="67"/>
                    <a:pt x="835" y="0"/>
                    <a:pt x="43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4683525" y="2126125"/>
              <a:ext cx="102600" cy="90325"/>
            </a:xfrm>
            <a:custGeom>
              <a:avLst/>
              <a:gdLst/>
              <a:ahLst/>
              <a:cxnLst/>
              <a:rect l="l" t="t" r="r" b="b"/>
              <a:pathLst>
                <a:path w="4104" h="3613" extrusionOk="0">
                  <a:moveTo>
                    <a:pt x="1701" y="1"/>
                  </a:moveTo>
                  <a:cubicBezTo>
                    <a:pt x="1568" y="1"/>
                    <a:pt x="1401" y="1"/>
                    <a:pt x="1268" y="67"/>
                  </a:cubicBezTo>
                  <a:cubicBezTo>
                    <a:pt x="901" y="168"/>
                    <a:pt x="601" y="401"/>
                    <a:pt x="400" y="735"/>
                  </a:cubicBezTo>
                  <a:cubicBezTo>
                    <a:pt x="234" y="935"/>
                    <a:pt x="134" y="1168"/>
                    <a:pt x="67" y="1435"/>
                  </a:cubicBezTo>
                  <a:cubicBezTo>
                    <a:pt x="0" y="1735"/>
                    <a:pt x="33" y="2069"/>
                    <a:pt x="167" y="2336"/>
                  </a:cubicBezTo>
                  <a:cubicBezTo>
                    <a:pt x="400" y="3003"/>
                    <a:pt x="1001" y="3470"/>
                    <a:pt x="1701" y="3603"/>
                  </a:cubicBezTo>
                  <a:cubicBezTo>
                    <a:pt x="1766" y="3609"/>
                    <a:pt x="1831" y="3613"/>
                    <a:pt x="1895" y="3613"/>
                  </a:cubicBezTo>
                  <a:cubicBezTo>
                    <a:pt x="2529" y="3613"/>
                    <a:pt x="3146" y="3320"/>
                    <a:pt x="3569" y="2836"/>
                  </a:cubicBezTo>
                  <a:cubicBezTo>
                    <a:pt x="3936" y="2402"/>
                    <a:pt x="4103" y="1802"/>
                    <a:pt x="3970" y="1235"/>
                  </a:cubicBezTo>
                  <a:cubicBezTo>
                    <a:pt x="3903" y="868"/>
                    <a:pt x="3703" y="534"/>
                    <a:pt x="3436" y="301"/>
                  </a:cubicBezTo>
                  <a:cubicBezTo>
                    <a:pt x="3236" y="101"/>
                    <a:pt x="3102" y="34"/>
                    <a:pt x="3102" y="34"/>
                  </a:cubicBezTo>
                  <a:lnTo>
                    <a:pt x="3102" y="34"/>
                  </a:lnTo>
                  <a:cubicBezTo>
                    <a:pt x="3169" y="134"/>
                    <a:pt x="3269" y="234"/>
                    <a:pt x="3369" y="334"/>
                  </a:cubicBezTo>
                  <a:cubicBezTo>
                    <a:pt x="3603" y="601"/>
                    <a:pt x="3769" y="935"/>
                    <a:pt x="3836" y="1302"/>
                  </a:cubicBezTo>
                  <a:cubicBezTo>
                    <a:pt x="3936" y="1802"/>
                    <a:pt x="3769" y="2336"/>
                    <a:pt x="3436" y="2703"/>
                  </a:cubicBezTo>
                  <a:cubicBezTo>
                    <a:pt x="3063" y="3133"/>
                    <a:pt x="2567" y="3391"/>
                    <a:pt x="2032" y="3391"/>
                  </a:cubicBezTo>
                  <a:cubicBezTo>
                    <a:pt x="1945" y="3391"/>
                    <a:pt x="1857" y="3384"/>
                    <a:pt x="1768" y="3370"/>
                  </a:cubicBezTo>
                  <a:cubicBezTo>
                    <a:pt x="1134" y="3270"/>
                    <a:pt x="601" y="2869"/>
                    <a:pt x="367" y="2269"/>
                  </a:cubicBezTo>
                  <a:cubicBezTo>
                    <a:pt x="167" y="1769"/>
                    <a:pt x="234" y="1235"/>
                    <a:pt x="534" y="801"/>
                  </a:cubicBezTo>
                  <a:cubicBezTo>
                    <a:pt x="701" y="501"/>
                    <a:pt x="1001" y="268"/>
                    <a:pt x="1334" y="134"/>
                  </a:cubicBezTo>
                  <a:cubicBezTo>
                    <a:pt x="1568" y="34"/>
                    <a:pt x="1701" y="34"/>
                    <a:pt x="1701" y="1"/>
                  </a:cubicBezTo>
                  <a:close/>
                </a:path>
              </a:pathLst>
            </a:custGeom>
            <a:solidFill>
              <a:srgbClr val="90C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4304075" y="1697500"/>
              <a:ext cx="405325" cy="99375"/>
            </a:xfrm>
            <a:custGeom>
              <a:avLst/>
              <a:gdLst/>
              <a:ahLst/>
              <a:cxnLst/>
              <a:rect l="l" t="t" r="r" b="b"/>
              <a:pathLst>
                <a:path w="16213" h="3975" extrusionOk="0">
                  <a:moveTo>
                    <a:pt x="16212" y="0"/>
                  </a:moveTo>
                  <a:cubicBezTo>
                    <a:pt x="16212" y="0"/>
                    <a:pt x="16179" y="67"/>
                    <a:pt x="16145" y="200"/>
                  </a:cubicBezTo>
                  <a:lnTo>
                    <a:pt x="16079" y="434"/>
                  </a:lnTo>
                  <a:lnTo>
                    <a:pt x="15945" y="734"/>
                  </a:lnTo>
                  <a:cubicBezTo>
                    <a:pt x="15678" y="1334"/>
                    <a:pt x="15312" y="1868"/>
                    <a:pt x="14811" y="2335"/>
                  </a:cubicBezTo>
                  <a:cubicBezTo>
                    <a:pt x="14111" y="3036"/>
                    <a:pt x="13243" y="3503"/>
                    <a:pt x="12276" y="3703"/>
                  </a:cubicBezTo>
                  <a:cubicBezTo>
                    <a:pt x="11993" y="3753"/>
                    <a:pt x="11701" y="3778"/>
                    <a:pt x="11409" y="3778"/>
                  </a:cubicBezTo>
                  <a:cubicBezTo>
                    <a:pt x="11117" y="3778"/>
                    <a:pt x="10825" y="3753"/>
                    <a:pt x="10541" y="3703"/>
                  </a:cubicBezTo>
                  <a:cubicBezTo>
                    <a:pt x="9941" y="3603"/>
                    <a:pt x="9341" y="3403"/>
                    <a:pt x="8774" y="3136"/>
                  </a:cubicBezTo>
                  <a:cubicBezTo>
                    <a:pt x="7606" y="2602"/>
                    <a:pt x="6539" y="1935"/>
                    <a:pt x="5505" y="1434"/>
                  </a:cubicBezTo>
                  <a:cubicBezTo>
                    <a:pt x="4604" y="967"/>
                    <a:pt x="3637" y="667"/>
                    <a:pt x="2602" y="601"/>
                  </a:cubicBezTo>
                  <a:cubicBezTo>
                    <a:pt x="2520" y="596"/>
                    <a:pt x="2438" y="594"/>
                    <a:pt x="2355" y="594"/>
                  </a:cubicBezTo>
                  <a:cubicBezTo>
                    <a:pt x="1764" y="594"/>
                    <a:pt x="1157" y="700"/>
                    <a:pt x="601" y="934"/>
                  </a:cubicBezTo>
                  <a:cubicBezTo>
                    <a:pt x="434" y="1001"/>
                    <a:pt x="301" y="1101"/>
                    <a:pt x="134" y="1201"/>
                  </a:cubicBezTo>
                  <a:cubicBezTo>
                    <a:pt x="67" y="1268"/>
                    <a:pt x="34" y="1301"/>
                    <a:pt x="1" y="1334"/>
                  </a:cubicBezTo>
                  <a:cubicBezTo>
                    <a:pt x="1" y="1337"/>
                    <a:pt x="2" y="1339"/>
                    <a:pt x="6" y="1339"/>
                  </a:cubicBezTo>
                  <a:cubicBezTo>
                    <a:pt x="42" y="1339"/>
                    <a:pt x="269" y="1184"/>
                    <a:pt x="634" y="1001"/>
                  </a:cubicBezTo>
                  <a:cubicBezTo>
                    <a:pt x="1168" y="804"/>
                    <a:pt x="1725" y="726"/>
                    <a:pt x="2286" y="726"/>
                  </a:cubicBezTo>
                  <a:cubicBezTo>
                    <a:pt x="2391" y="726"/>
                    <a:pt x="2497" y="729"/>
                    <a:pt x="2602" y="734"/>
                  </a:cubicBezTo>
                  <a:cubicBezTo>
                    <a:pt x="3603" y="867"/>
                    <a:pt x="4537" y="1168"/>
                    <a:pt x="5404" y="1635"/>
                  </a:cubicBezTo>
                  <a:cubicBezTo>
                    <a:pt x="6439" y="2102"/>
                    <a:pt x="7473" y="2802"/>
                    <a:pt x="8673" y="3336"/>
                  </a:cubicBezTo>
                  <a:cubicBezTo>
                    <a:pt x="9241" y="3603"/>
                    <a:pt x="9874" y="3803"/>
                    <a:pt x="10508" y="3903"/>
                  </a:cubicBezTo>
                  <a:cubicBezTo>
                    <a:pt x="10787" y="3949"/>
                    <a:pt x="11065" y="3974"/>
                    <a:pt x="11344" y="3974"/>
                  </a:cubicBezTo>
                  <a:cubicBezTo>
                    <a:pt x="11666" y="3974"/>
                    <a:pt x="11988" y="3941"/>
                    <a:pt x="12309" y="3870"/>
                  </a:cubicBezTo>
                  <a:cubicBezTo>
                    <a:pt x="13310" y="3669"/>
                    <a:pt x="14211" y="3169"/>
                    <a:pt x="14945" y="2435"/>
                  </a:cubicBezTo>
                  <a:cubicBezTo>
                    <a:pt x="15412" y="1935"/>
                    <a:pt x="15779" y="1368"/>
                    <a:pt x="16045" y="734"/>
                  </a:cubicBezTo>
                  <a:lnTo>
                    <a:pt x="16145" y="434"/>
                  </a:lnTo>
                  <a:cubicBezTo>
                    <a:pt x="16145" y="334"/>
                    <a:pt x="16179" y="267"/>
                    <a:pt x="16179" y="200"/>
                  </a:cubicBezTo>
                  <a:cubicBezTo>
                    <a:pt x="16212" y="134"/>
                    <a:pt x="16212" y="67"/>
                    <a:pt x="1621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2650400" y="3640550"/>
              <a:ext cx="1853850" cy="648825"/>
            </a:xfrm>
            <a:custGeom>
              <a:avLst/>
              <a:gdLst/>
              <a:ahLst/>
              <a:cxnLst/>
              <a:rect l="l" t="t" r="r" b="b"/>
              <a:pathLst>
                <a:path w="74154" h="25953" extrusionOk="0">
                  <a:moveTo>
                    <a:pt x="23551" y="0"/>
                  </a:moveTo>
                  <a:lnTo>
                    <a:pt x="0" y="12876"/>
                  </a:lnTo>
                  <a:lnTo>
                    <a:pt x="47968" y="25952"/>
                  </a:lnTo>
                  <a:lnTo>
                    <a:pt x="74153" y="13310"/>
                  </a:lnTo>
                  <a:lnTo>
                    <a:pt x="2355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3" name="Google Shape;1933;p31"/>
            <p:cNvSpPr/>
            <p:nvPr/>
          </p:nvSpPr>
          <p:spPr>
            <a:xfrm>
              <a:off x="3693650" y="3844025"/>
              <a:ext cx="423650" cy="172650"/>
            </a:xfrm>
            <a:custGeom>
              <a:avLst/>
              <a:gdLst/>
              <a:ahLst/>
              <a:cxnLst/>
              <a:rect l="l" t="t" r="r" b="b"/>
              <a:pathLst>
                <a:path w="16946" h="6906" extrusionOk="0">
                  <a:moveTo>
                    <a:pt x="6238" y="1"/>
                  </a:moveTo>
                  <a:lnTo>
                    <a:pt x="0" y="3236"/>
                  </a:lnTo>
                  <a:lnTo>
                    <a:pt x="3569" y="4637"/>
                  </a:lnTo>
                  <a:lnTo>
                    <a:pt x="10508" y="6906"/>
                  </a:lnTo>
                  <a:lnTo>
                    <a:pt x="16946" y="3436"/>
                  </a:lnTo>
                  <a:lnTo>
                    <a:pt x="6238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4" name="Google Shape;1934;p31"/>
            <p:cNvSpPr/>
            <p:nvPr/>
          </p:nvSpPr>
          <p:spPr>
            <a:xfrm>
              <a:off x="2497800" y="3079325"/>
              <a:ext cx="1351800" cy="1210050"/>
            </a:xfrm>
            <a:custGeom>
              <a:avLst/>
              <a:gdLst/>
              <a:ahLst/>
              <a:cxnLst/>
              <a:rect l="l" t="t" r="r" b="b"/>
              <a:pathLst>
                <a:path w="54072" h="48402" extrusionOk="0">
                  <a:moveTo>
                    <a:pt x="0" y="0"/>
                  </a:moveTo>
                  <a:lnTo>
                    <a:pt x="0" y="0"/>
                  </a:lnTo>
                  <a:cubicBezTo>
                    <a:pt x="234" y="867"/>
                    <a:pt x="6104" y="35325"/>
                    <a:pt x="6104" y="35325"/>
                  </a:cubicBezTo>
                  <a:lnTo>
                    <a:pt x="54072" y="48401"/>
                  </a:lnTo>
                  <a:lnTo>
                    <a:pt x="47767" y="115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3761200" y="3780650"/>
              <a:ext cx="90075" cy="508725"/>
            </a:xfrm>
            <a:custGeom>
              <a:avLst/>
              <a:gdLst/>
              <a:ahLst/>
              <a:cxnLst/>
              <a:rect l="l" t="t" r="r" b="b"/>
              <a:pathLst>
                <a:path w="3603" h="20349" extrusionOk="0">
                  <a:moveTo>
                    <a:pt x="67" y="0"/>
                  </a:moveTo>
                  <a:lnTo>
                    <a:pt x="67" y="0"/>
                  </a:lnTo>
                  <a:cubicBezTo>
                    <a:pt x="0" y="0"/>
                    <a:pt x="734" y="4570"/>
                    <a:pt x="1701" y="10174"/>
                  </a:cubicBezTo>
                  <a:cubicBezTo>
                    <a:pt x="2669" y="15812"/>
                    <a:pt x="3503" y="20348"/>
                    <a:pt x="3536" y="20348"/>
                  </a:cubicBezTo>
                  <a:cubicBezTo>
                    <a:pt x="3603" y="20315"/>
                    <a:pt x="2869" y="15778"/>
                    <a:pt x="1901" y="10141"/>
                  </a:cubicBezTo>
                  <a:cubicBezTo>
                    <a:pt x="934" y="4537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3035675" y="3568450"/>
              <a:ext cx="146800" cy="144150"/>
            </a:xfrm>
            <a:custGeom>
              <a:avLst/>
              <a:gdLst/>
              <a:ahLst/>
              <a:cxnLst/>
              <a:rect l="l" t="t" r="r" b="b"/>
              <a:pathLst>
                <a:path w="5872" h="5766" extrusionOk="0">
                  <a:moveTo>
                    <a:pt x="2672" y="0"/>
                  </a:moveTo>
                  <a:cubicBezTo>
                    <a:pt x="2401" y="0"/>
                    <a:pt x="2130" y="49"/>
                    <a:pt x="1868" y="149"/>
                  </a:cubicBezTo>
                  <a:cubicBezTo>
                    <a:pt x="601" y="649"/>
                    <a:pt x="0" y="2284"/>
                    <a:pt x="601" y="3785"/>
                  </a:cubicBezTo>
                  <a:cubicBezTo>
                    <a:pt x="1056" y="4990"/>
                    <a:pt x="2135" y="5765"/>
                    <a:pt x="3215" y="5765"/>
                  </a:cubicBezTo>
                  <a:cubicBezTo>
                    <a:pt x="3481" y="5765"/>
                    <a:pt x="3747" y="5718"/>
                    <a:pt x="4003" y="5620"/>
                  </a:cubicBezTo>
                  <a:cubicBezTo>
                    <a:pt x="5304" y="5119"/>
                    <a:pt x="5871" y="3485"/>
                    <a:pt x="5304" y="1984"/>
                  </a:cubicBezTo>
                  <a:cubicBezTo>
                    <a:pt x="4825" y="758"/>
                    <a:pt x="3749" y="0"/>
                    <a:pt x="267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3791200" y="3139350"/>
              <a:ext cx="1501950" cy="806300"/>
            </a:xfrm>
            <a:custGeom>
              <a:avLst/>
              <a:gdLst/>
              <a:ahLst/>
              <a:cxnLst/>
              <a:rect l="l" t="t" r="r" b="b"/>
              <a:pathLst>
                <a:path w="60078" h="32252" extrusionOk="0">
                  <a:moveTo>
                    <a:pt x="46167" y="1"/>
                  </a:moveTo>
                  <a:lnTo>
                    <a:pt x="45967" y="15745"/>
                  </a:lnTo>
                  <a:cubicBezTo>
                    <a:pt x="45019" y="16530"/>
                    <a:pt x="21759" y="20387"/>
                    <a:pt x="18837" y="20387"/>
                  </a:cubicBezTo>
                  <a:cubicBezTo>
                    <a:pt x="18776" y="20387"/>
                    <a:pt x="18724" y="20385"/>
                    <a:pt x="18681" y="20382"/>
                  </a:cubicBezTo>
                  <a:cubicBezTo>
                    <a:pt x="18681" y="20382"/>
                    <a:pt x="6005" y="21750"/>
                    <a:pt x="5305" y="21750"/>
                  </a:cubicBezTo>
                  <a:cubicBezTo>
                    <a:pt x="4604" y="21750"/>
                    <a:pt x="1" y="26987"/>
                    <a:pt x="1" y="27220"/>
                  </a:cubicBezTo>
                  <a:cubicBezTo>
                    <a:pt x="34" y="27587"/>
                    <a:pt x="234" y="27921"/>
                    <a:pt x="535" y="28154"/>
                  </a:cubicBezTo>
                  <a:cubicBezTo>
                    <a:pt x="201" y="28555"/>
                    <a:pt x="201" y="29155"/>
                    <a:pt x="568" y="29555"/>
                  </a:cubicBezTo>
                  <a:cubicBezTo>
                    <a:pt x="568" y="29555"/>
                    <a:pt x="401" y="30423"/>
                    <a:pt x="1102" y="30623"/>
                  </a:cubicBezTo>
                  <a:cubicBezTo>
                    <a:pt x="1507" y="30724"/>
                    <a:pt x="1691" y="30887"/>
                    <a:pt x="1960" y="30887"/>
                  </a:cubicBezTo>
                  <a:cubicBezTo>
                    <a:pt x="2133" y="30887"/>
                    <a:pt x="2342" y="30819"/>
                    <a:pt x="2670" y="30623"/>
                  </a:cubicBezTo>
                  <a:cubicBezTo>
                    <a:pt x="3470" y="30122"/>
                    <a:pt x="7506" y="26987"/>
                    <a:pt x="7506" y="26987"/>
                  </a:cubicBezTo>
                  <a:lnTo>
                    <a:pt x="10542" y="26720"/>
                  </a:lnTo>
                  <a:lnTo>
                    <a:pt x="10542" y="26720"/>
                  </a:lnTo>
                  <a:cubicBezTo>
                    <a:pt x="10542" y="26720"/>
                    <a:pt x="3170" y="30923"/>
                    <a:pt x="3804" y="31890"/>
                  </a:cubicBezTo>
                  <a:cubicBezTo>
                    <a:pt x="3977" y="32146"/>
                    <a:pt x="4211" y="32252"/>
                    <a:pt x="4493" y="32252"/>
                  </a:cubicBezTo>
                  <a:cubicBezTo>
                    <a:pt x="5239" y="32252"/>
                    <a:pt x="6320" y="31510"/>
                    <a:pt x="7506" y="30856"/>
                  </a:cubicBezTo>
                  <a:cubicBezTo>
                    <a:pt x="9141" y="29989"/>
                    <a:pt x="11843" y="28421"/>
                    <a:pt x="12343" y="28288"/>
                  </a:cubicBezTo>
                  <a:cubicBezTo>
                    <a:pt x="12543" y="28234"/>
                    <a:pt x="14238" y="28218"/>
                    <a:pt x="16199" y="28218"/>
                  </a:cubicBezTo>
                  <a:cubicBezTo>
                    <a:pt x="19141" y="28218"/>
                    <a:pt x="22684" y="28254"/>
                    <a:pt x="22684" y="28254"/>
                  </a:cubicBezTo>
                  <a:cubicBezTo>
                    <a:pt x="22684" y="28254"/>
                    <a:pt x="32387" y="29084"/>
                    <a:pt x="41328" y="29084"/>
                  </a:cubicBezTo>
                  <a:cubicBezTo>
                    <a:pt x="47599" y="29084"/>
                    <a:pt x="53496" y="28676"/>
                    <a:pt x="55407" y="27287"/>
                  </a:cubicBezTo>
                  <a:cubicBezTo>
                    <a:pt x="60077" y="23918"/>
                    <a:pt x="60077" y="1302"/>
                    <a:pt x="60077" y="1302"/>
                  </a:cubicBezTo>
                  <a:lnTo>
                    <a:pt x="46167" y="1"/>
                  </a:ln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3812050" y="3745625"/>
              <a:ext cx="213525" cy="134275"/>
            </a:xfrm>
            <a:custGeom>
              <a:avLst/>
              <a:gdLst/>
              <a:ahLst/>
              <a:cxnLst/>
              <a:rect l="l" t="t" r="r" b="b"/>
              <a:pathLst>
                <a:path w="8541" h="5371" extrusionOk="0">
                  <a:moveTo>
                    <a:pt x="8140" y="0"/>
                  </a:moveTo>
                  <a:cubicBezTo>
                    <a:pt x="7773" y="0"/>
                    <a:pt x="7373" y="67"/>
                    <a:pt x="7039" y="134"/>
                  </a:cubicBezTo>
                  <a:cubicBezTo>
                    <a:pt x="5805" y="434"/>
                    <a:pt x="4671" y="968"/>
                    <a:pt x="3704" y="1702"/>
                  </a:cubicBezTo>
                  <a:cubicBezTo>
                    <a:pt x="2703" y="2436"/>
                    <a:pt x="1802" y="3269"/>
                    <a:pt x="968" y="4203"/>
                  </a:cubicBezTo>
                  <a:cubicBezTo>
                    <a:pt x="668" y="4537"/>
                    <a:pt x="401" y="4837"/>
                    <a:pt x="234" y="5037"/>
                  </a:cubicBezTo>
                  <a:cubicBezTo>
                    <a:pt x="134" y="5137"/>
                    <a:pt x="68" y="5238"/>
                    <a:pt x="1" y="5371"/>
                  </a:cubicBezTo>
                  <a:cubicBezTo>
                    <a:pt x="368" y="5037"/>
                    <a:pt x="735" y="4670"/>
                    <a:pt x="1102" y="4304"/>
                  </a:cubicBezTo>
                  <a:cubicBezTo>
                    <a:pt x="1936" y="3436"/>
                    <a:pt x="2836" y="2602"/>
                    <a:pt x="3804" y="1902"/>
                  </a:cubicBezTo>
                  <a:cubicBezTo>
                    <a:pt x="4804" y="1168"/>
                    <a:pt x="5872" y="634"/>
                    <a:pt x="7073" y="301"/>
                  </a:cubicBezTo>
                  <a:cubicBezTo>
                    <a:pt x="7973" y="67"/>
                    <a:pt x="8540" y="67"/>
                    <a:pt x="8540" y="34"/>
                  </a:cubicBezTo>
                  <a:cubicBezTo>
                    <a:pt x="8407" y="0"/>
                    <a:pt x="8273" y="0"/>
                    <a:pt x="8140" y="0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3804550" y="3719775"/>
              <a:ext cx="181825" cy="120100"/>
            </a:xfrm>
            <a:custGeom>
              <a:avLst/>
              <a:gdLst/>
              <a:ahLst/>
              <a:cxnLst/>
              <a:rect l="l" t="t" r="r" b="b"/>
              <a:pathLst>
                <a:path w="7273" h="4804" extrusionOk="0">
                  <a:moveTo>
                    <a:pt x="6906" y="0"/>
                  </a:moveTo>
                  <a:cubicBezTo>
                    <a:pt x="6572" y="0"/>
                    <a:pt x="6272" y="67"/>
                    <a:pt x="5938" y="134"/>
                  </a:cubicBezTo>
                  <a:cubicBezTo>
                    <a:pt x="4904" y="367"/>
                    <a:pt x="3903" y="868"/>
                    <a:pt x="3070" y="1535"/>
                  </a:cubicBezTo>
                  <a:cubicBezTo>
                    <a:pt x="2236" y="2169"/>
                    <a:pt x="1468" y="2936"/>
                    <a:pt x="801" y="3770"/>
                  </a:cubicBezTo>
                  <a:cubicBezTo>
                    <a:pt x="501" y="4070"/>
                    <a:pt x="234" y="4437"/>
                    <a:pt x="1" y="4804"/>
                  </a:cubicBezTo>
                  <a:cubicBezTo>
                    <a:pt x="301" y="4504"/>
                    <a:pt x="634" y="4203"/>
                    <a:pt x="901" y="3870"/>
                  </a:cubicBezTo>
                  <a:cubicBezTo>
                    <a:pt x="1602" y="3069"/>
                    <a:pt x="2369" y="2335"/>
                    <a:pt x="3203" y="1702"/>
                  </a:cubicBezTo>
                  <a:cubicBezTo>
                    <a:pt x="4037" y="1034"/>
                    <a:pt x="4971" y="567"/>
                    <a:pt x="5972" y="267"/>
                  </a:cubicBezTo>
                  <a:cubicBezTo>
                    <a:pt x="6772" y="67"/>
                    <a:pt x="7273" y="67"/>
                    <a:pt x="7273" y="34"/>
                  </a:cubicBezTo>
                  <a:cubicBezTo>
                    <a:pt x="7139" y="0"/>
                    <a:pt x="7039" y="0"/>
                    <a:pt x="6906" y="0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4936200" y="3532125"/>
              <a:ext cx="114275" cy="120125"/>
            </a:xfrm>
            <a:custGeom>
              <a:avLst/>
              <a:gdLst/>
              <a:ahLst/>
              <a:cxnLst/>
              <a:rect l="l" t="t" r="r" b="b"/>
              <a:pathLst>
                <a:path w="4571" h="4805" extrusionOk="0">
                  <a:moveTo>
                    <a:pt x="0" y="1"/>
                  </a:moveTo>
                  <a:cubicBezTo>
                    <a:pt x="0" y="34"/>
                    <a:pt x="367" y="134"/>
                    <a:pt x="901" y="435"/>
                  </a:cubicBezTo>
                  <a:cubicBezTo>
                    <a:pt x="2369" y="1168"/>
                    <a:pt x="3536" y="2369"/>
                    <a:pt x="4203" y="3870"/>
                  </a:cubicBezTo>
                  <a:cubicBezTo>
                    <a:pt x="4437" y="4438"/>
                    <a:pt x="4537" y="4804"/>
                    <a:pt x="4570" y="4804"/>
                  </a:cubicBezTo>
                  <a:cubicBezTo>
                    <a:pt x="4537" y="4438"/>
                    <a:pt x="4470" y="4104"/>
                    <a:pt x="4337" y="3804"/>
                  </a:cubicBezTo>
                  <a:cubicBezTo>
                    <a:pt x="3736" y="2236"/>
                    <a:pt x="2535" y="968"/>
                    <a:pt x="1001" y="301"/>
                  </a:cubicBezTo>
                  <a:cubicBezTo>
                    <a:pt x="667" y="134"/>
                    <a:pt x="334" y="34"/>
                    <a:pt x="0" y="1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3159100" y="1910150"/>
              <a:ext cx="173475" cy="114275"/>
            </a:xfrm>
            <a:custGeom>
              <a:avLst/>
              <a:gdLst/>
              <a:ahLst/>
              <a:cxnLst/>
              <a:rect l="l" t="t" r="r" b="b"/>
              <a:pathLst>
                <a:path w="6939" h="4571" extrusionOk="0">
                  <a:moveTo>
                    <a:pt x="4870" y="0"/>
                  </a:moveTo>
                  <a:lnTo>
                    <a:pt x="100" y="2002"/>
                  </a:lnTo>
                  <a:lnTo>
                    <a:pt x="0" y="4570"/>
                  </a:lnTo>
                  <a:lnTo>
                    <a:pt x="6939" y="1968"/>
                  </a:lnTo>
                  <a:lnTo>
                    <a:pt x="48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42" name="Google Shape;1942;p31"/>
          <p:cNvSpPr txBox="1">
            <a:spLocks noGrp="1"/>
          </p:cNvSpPr>
          <p:nvPr>
            <p:ph type="ctrTitle"/>
          </p:nvPr>
        </p:nvSpPr>
        <p:spPr>
          <a:xfrm flipH="1">
            <a:off x="6731333" y="3335800"/>
            <a:ext cx="4157600" cy="8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9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300"/>
              <a:buNone/>
              <a:defRPr sz="3067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300"/>
              <a:buNone/>
              <a:defRPr sz="3067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300"/>
              <a:buNone/>
              <a:defRPr sz="3067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300"/>
              <a:buNone/>
              <a:defRPr sz="3067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300"/>
              <a:buNone/>
              <a:defRPr sz="3067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300"/>
              <a:buNone/>
              <a:defRPr sz="3067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300"/>
              <a:buNone/>
              <a:defRPr sz="3067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300"/>
              <a:buNone/>
              <a:defRPr sz="3067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943" name="Google Shape;1943;p31"/>
          <p:cNvSpPr txBox="1">
            <a:spLocks noGrp="1"/>
          </p:cNvSpPr>
          <p:nvPr>
            <p:ph type="subTitle" idx="1"/>
          </p:nvPr>
        </p:nvSpPr>
        <p:spPr>
          <a:xfrm flipH="1">
            <a:off x="4311667" y="1549400"/>
            <a:ext cx="6577200" cy="17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100"/>
              <a:buFont typeface="Hind Guntur"/>
              <a:buNone/>
              <a:defRPr sz="3067">
                <a:solidFill>
                  <a:schemeClr val="lt2"/>
                </a:solidFill>
                <a:latin typeface="Hind Guntur"/>
                <a:ea typeface="Hind Guntur"/>
                <a:cs typeface="Hind Guntur"/>
                <a:sym typeface="Hind Gunt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100"/>
              <a:buFont typeface="Hind Guntur"/>
              <a:buNone/>
              <a:defRPr sz="2800">
                <a:solidFill>
                  <a:srgbClr val="F3F3F3"/>
                </a:solidFill>
                <a:latin typeface="Hind Guntur"/>
                <a:ea typeface="Hind Guntur"/>
                <a:cs typeface="Hind Guntur"/>
                <a:sym typeface="Hind Gunt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100"/>
              <a:buFont typeface="Hind Guntur"/>
              <a:buNone/>
              <a:defRPr sz="2800">
                <a:solidFill>
                  <a:srgbClr val="F3F3F3"/>
                </a:solidFill>
                <a:latin typeface="Hind Guntur"/>
                <a:ea typeface="Hind Guntur"/>
                <a:cs typeface="Hind Guntur"/>
                <a:sym typeface="Hind Gunt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100"/>
              <a:buFont typeface="Hind Guntur"/>
              <a:buNone/>
              <a:defRPr sz="2800">
                <a:solidFill>
                  <a:srgbClr val="F3F3F3"/>
                </a:solidFill>
                <a:latin typeface="Hind Guntur"/>
                <a:ea typeface="Hind Guntur"/>
                <a:cs typeface="Hind Guntur"/>
                <a:sym typeface="Hind Gunt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100"/>
              <a:buFont typeface="Hind Guntur"/>
              <a:buNone/>
              <a:defRPr sz="2800">
                <a:solidFill>
                  <a:srgbClr val="F3F3F3"/>
                </a:solidFill>
                <a:latin typeface="Hind Guntur"/>
                <a:ea typeface="Hind Guntur"/>
                <a:cs typeface="Hind Guntur"/>
                <a:sym typeface="Hind Gunt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100"/>
              <a:buFont typeface="Hind Guntur"/>
              <a:buNone/>
              <a:defRPr sz="2800">
                <a:solidFill>
                  <a:srgbClr val="F3F3F3"/>
                </a:solidFill>
                <a:latin typeface="Hind Guntur"/>
                <a:ea typeface="Hind Guntur"/>
                <a:cs typeface="Hind Guntur"/>
                <a:sym typeface="Hind Gunt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100"/>
              <a:buFont typeface="Hind Guntur"/>
              <a:buNone/>
              <a:defRPr sz="2800">
                <a:solidFill>
                  <a:srgbClr val="F3F3F3"/>
                </a:solidFill>
                <a:latin typeface="Hind Guntur"/>
                <a:ea typeface="Hind Guntur"/>
                <a:cs typeface="Hind Guntur"/>
                <a:sym typeface="Hind Gunt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100"/>
              <a:buFont typeface="Hind Guntur"/>
              <a:buNone/>
              <a:defRPr sz="2800">
                <a:solidFill>
                  <a:srgbClr val="F3F3F3"/>
                </a:solidFill>
                <a:latin typeface="Hind Guntur"/>
                <a:ea typeface="Hind Guntur"/>
                <a:cs typeface="Hind Guntur"/>
                <a:sym typeface="Hind Gunt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100"/>
              <a:buFont typeface="Hind Guntur"/>
              <a:buNone/>
              <a:defRPr sz="2800">
                <a:solidFill>
                  <a:srgbClr val="F3F3F3"/>
                </a:solidFill>
                <a:latin typeface="Hind Guntur"/>
                <a:ea typeface="Hind Guntur"/>
                <a:cs typeface="Hind Guntur"/>
                <a:sym typeface="Hind Guntur"/>
              </a:defRPr>
            </a:lvl9pPr>
          </a:lstStyle>
          <a:p>
            <a:endParaRPr/>
          </a:p>
        </p:txBody>
      </p:sp>
      <p:grpSp>
        <p:nvGrpSpPr>
          <p:cNvPr id="1944" name="Google Shape;1944;p31"/>
          <p:cNvGrpSpPr/>
          <p:nvPr/>
        </p:nvGrpSpPr>
        <p:grpSpPr>
          <a:xfrm rot="1543057">
            <a:off x="1490208" y="800507"/>
            <a:ext cx="1262147" cy="1187611"/>
            <a:chOff x="3722804" y="427498"/>
            <a:chExt cx="592911" cy="557881"/>
          </a:xfrm>
        </p:grpSpPr>
        <p:sp>
          <p:nvSpPr>
            <p:cNvPr id="1945" name="Google Shape;1945;p31"/>
            <p:cNvSpPr/>
            <p:nvPr/>
          </p:nvSpPr>
          <p:spPr>
            <a:xfrm>
              <a:off x="3722804" y="437538"/>
              <a:ext cx="592911" cy="547840"/>
            </a:xfrm>
            <a:custGeom>
              <a:avLst/>
              <a:gdLst/>
              <a:ahLst/>
              <a:cxnLst/>
              <a:rect l="l" t="t" r="r" b="b"/>
              <a:pathLst>
                <a:path w="35493" h="32795" extrusionOk="0">
                  <a:moveTo>
                    <a:pt x="16446" y="0"/>
                  </a:moveTo>
                  <a:cubicBezTo>
                    <a:pt x="9441" y="500"/>
                    <a:pt x="3537" y="5437"/>
                    <a:pt x="1769" y="12242"/>
                  </a:cubicBezTo>
                  <a:cubicBezTo>
                    <a:pt x="1" y="19047"/>
                    <a:pt x="2769" y="26219"/>
                    <a:pt x="8640" y="30088"/>
                  </a:cubicBezTo>
                  <a:cubicBezTo>
                    <a:pt x="11385" y="31897"/>
                    <a:pt x="14531" y="32795"/>
                    <a:pt x="17668" y="32795"/>
                  </a:cubicBezTo>
                  <a:cubicBezTo>
                    <a:pt x="21242" y="32795"/>
                    <a:pt x="24805" y="31630"/>
                    <a:pt x="27754" y="29321"/>
                  </a:cubicBezTo>
                  <a:cubicBezTo>
                    <a:pt x="33325" y="24985"/>
                    <a:pt x="35493" y="17613"/>
                    <a:pt x="33158" y="10975"/>
                  </a:cubicBezTo>
                  <a:lnTo>
                    <a:pt x="33158" y="10975"/>
                  </a:lnTo>
                  <a:lnTo>
                    <a:pt x="17680" y="16345"/>
                  </a:lnTo>
                  <a:lnTo>
                    <a:pt x="16446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6" name="Google Shape;1946;p31"/>
            <p:cNvSpPr/>
            <p:nvPr/>
          </p:nvSpPr>
          <p:spPr>
            <a:xfrm>
              <a:off x="4054386" y="427498"/>
              <a:ext cx="201730" cy="212889"/>
            </a:xfrm>
            <a:custGeom>
              <a:avLst/>
              <a:gdLst/>
              <a:ahLst/>
              <a:cxnLst/>
              <a:rect l="l" t="t" r="r" b="b"/>
              <a:pathLst>
                <a:path w="12076" h="12744" extrusionOk="0">
                  <a:moveTo>
                    <a:pt x="0" y="1"/>
                  </a:moveTo>
                  <a:lnTo>
                    <a:pt x="367" y="12743"/>
                  </a:lnTo>
                  <a:lnTo>
                    <a:pt x="12076" y="8206"/>
                  </a:lnTo>
                  <a:cubicBezTo>
                    <a:pt x="12076" y="8206"/>
                    <a:pt x="9007" y="160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672488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373965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BCB708ED-8206-459F-B919-A072EA908D2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2130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CF0076FE-23CC-4113-B48A-7EE13C9284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76308" y="3"/>
            <a:ext cx="7215692" cy="6857998"/>
          </a:xfrm>
          <a:custGeom>
            <a:avLst/>
            <a:gdLst>
              <a:gd name="connsiteX0" fmla="*/ 4248548 w 10823538"/>
              <a:gd name="connsiteY0" fmla="*/ 0 h 10286997"/>
              <a:gd name="connsiteX1" fmla="*/ 10823538 w 10823538"/>
              <a:gd name="connsiteY1" fmla="*/ 0 h 10286997"/>
              <a:gd name="connsiteX2" fmla="*/ 10823538 w 10823538"/>
              <a:gd name="connsiteY2" fmla="*/ 7891406 h 10286997"/>
              <a:gd name="connsiteX3" fmla="*/ 10683152 w 10823538"/>
              <a:gd name="connsiteY3" fmla="*/ 7958031 h 10286997"/>
              <a:gd name="connsiteX4" fmla="*/ 7612727 w 10823538"/>
              <a:gd name="connsiteY4" fmla="*/ 10271771 h 10286997"/>
              <a:gd name="connsiteX5" fmla="*/ 7599537 w 10823538"/>
              <a:gd name="connsiteY5" fmla="*/ 10286997 h 10286997"/>
              <a:gd name="connsiteX6" fmla="*/ 0 w 10823538"/>
              <a:gd name="connsiteY6" fmla="*/ 10286997 h 10286997"/>
              <a:gd name="connsiteX7" fmla="*/ 12693 w 10823538"/>
              <a:gd name="connsiteY7" fmla="*/ 10086700 h 10286997"/>
              <a:gd name="connsiteX8" fmla="*/ 4196621 w 10823538"/>
              <a:gd name="connsiteY8" fmla="*/ 58519 h 10286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23538" h="10286997">
                <a:moveTo>
                  <a:pt x="4248548" y="0"/>
                </a:moveTo>
                <a:lnTo>
                  <a:pt x="10823538" y="0"/>
                </a:lnTo>
                <a:lnTo>
                  <a:pt x="10823538" y="7891406"/>
                </a:lnTo>
                <a:lnTo>
                  <a:pt x="10683152" y="7958031"/>
                </a:lnTo>
                <a:cubicBezTo>
                  <a:pt x="9517952" y="8532102"/>
                  <a:pt x="8477324" y="9320502"/>
                  <a:pt x="7612727" y="10271771"/>
                </a:cubicBezTo>
                <a:lnTo>
                  <a:pt x="7599537" y="10286997"/>
                </a:lnTo>
                <a:lnTo>
                  <a:pt x="0" y="10286997"/>
                </a:lnTo>
                <a:lnTo>
                  <a:pt x="12693" y="10086700"/>
                </a:lnTo>
                <a:cubicBezTo>
                  <a:pt x="303479" y="6265011"/>
                  <a:pt x="1831296" y="2789109"/>
                  <a:pt x="4196621" y="58519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635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36D00E19-7D8B-48A3-8692-0CEF2DA7E2B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1" y="1532467"/>
            <a:ext cx="5329382" cy="3793066"/>
          </a:xfrm>
          <a:custGeom>
            <a:avLst/>
            <a:gdLst>
              <a:gd name="connsiteX0" fmla="*/ 0 w 7994073"/>
              <a:gd name="connsiteY0" fmla="*/ 0 h 5360409"/>
              <a:gd name="connsiteX1" fmla="*/ 7994073 w 7994073"/>
              <a:gd name="connsiteY1" fmla="*/ 0 h 5360409"/>
              <a:gd name="connsiteX2" fmla="*/ 7994073 w 7994073"/>
              <a:gd name="connsiteY2" fmla="*/ 5360409 h 5360409"/>
              <a:gd name="connsiteX3" fmla="*/ 0 w 7994073"/>
              <a:gd name="connsiteY3" fmla="*/ 5360409 h 5360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94073" h="5360409">
                <a:moveTo>
                  <a:pt x="0" y="0"/>
                </a:moveTo>
                <a:lnTo>
                  <a:pt x="7994073" y="0"/>
                </a:lnTo>
                <a:lnTo>
                  <a:pt x="7994073" y="5360409"/>
                </a:lnTo>
                <a:lnTo>
                  <a:pt x="0" y="5360409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391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10CAC4F8-3787-4B6C-836D-14744E44D43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870220" cy="6857997"/>
          </a:xfrm>
          <a:custGeom>
            <a:avLst/>
            <a:gdLst>
              <a:gd name="connsiteX0" fmla="*/ 6820489 w 8805330"/>
              <a:gd name="connsiteY0" fmla="*/ 2606040 h 10286996"/>
              <a:gd name="connsiteX1" fmla="*/ 8805330 w 8805330"/>
              <a:gd name="connsiteY1" fmla="*/ 2606040 h 10286996"/>
              <a:gd name="connsiteX2" fmla="*/ 8805330 w 8805330"/>
              <a:gd name="connsiteY2" fmla="*/ 7680956 h 10286996"/>
              <a:gd name="connsiteX3" fmla="*/ 6820489 w 8805330"/>
              <a:gd name="connsiteY3" fmla="*/ 7680956 h 10286996"/>
              <a:gd name="connsiteX4" fmla="*/ 3816673 w 8805330"/>
              <a:gd name="connsiteY4" fmla="*/ 1158240 h 10286996"/>
              <a:gd name="connsiteX5" fmla="*/ 6738523 w 8805330"/>
              <a:gd name="connsiteY5" fmla="*/ 1158240 h 10286996"/>
              <a:gd name="connsiteX6" fmla="*/ 6738523 w 8805330"/>
              <a:gd name="connsiteY6" fmla="*/ 9128756 h 10286996"/>
              <a:gd name="connsiteX7" fmla="*/ 3816673 w 8805330"/>
              <a:gd name="connsiteY7" fmla="*/ 9128756 h 10286996"/>
              <a:gd name="connsiteX8" fmla="*/ 0 w 8805330"/>
              <a:gd name="connsiteY8" fmla="*/ 0 h 10286996"/>
              <a:gd name="connsiteX9" fmla="*/ 3712525 w 8805330"/>
              <a:gd name="connsiteY9" fmla="*/ 0 h 10286996"/>
              <a:gd name="connsiteX10" fmla="*/ 3712525 w 8805330"/>
              <a:gd name="connsiteY10" fmla="*/ 10286996 h 10286996"/>
              <a:gd name="connsiteX11" fmla="*/ 0 w 8805330"/>
              <a:gd name="connsiteY11" fmla="*/ 10286996 h 1028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05330" h="10286996">
                <a:moveTo>
                  <a:pt x="6820489" y="2606040"/>
                </a:moveTo>
                <a:lnTo>
                  <a:pt x="8805330" y="2606040"/>
                </a:lnTo>
                <a:lnTo>
                  <a:pt x="8805330" y="7680956"/>
                </a:lnTo>
                <a:lnTo>
                  <a:pt x="6820489" y="7680956"/>
                </a:lnTo>
                <a:close/>
                <a:moveTo>
                  <a:pt x="3816673" y="1158240"/>
                </a:moveTo>
                <a:lnTo>
                  <a:pt x="6738523" y="1158240"/>
                </a:lnTo>
                <a:lnTo>
                  <a:pt x="6738523" y="9128756"/>
                </a:lnTo>
                <a:lnTo>
                  <a:pt x="3816673" y="9128756"/>
                </a:lnTo>
                <a:close/>
                <a:moveTo>
                  <a:pt x="0" y="0"/>
                </a:moveTo>
                <a:lnTo>
                  <a:pt x="3712525" y="0"/>
                </a:lnTo>
                <a:lnTo>
                  <a:pt x="3712525" y="10286996"/>
                </a:lnTo>
                <a:lnTo>
                  <a:pt x="0" y="10286996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3254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="" xmlns:a16="http://schemas.microsoft.com/office/drawing/2014/main" id="{C12A8537-67DC-4647-B58C-01B59E2995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900000">
            <a:off x="5464459" y="3171304"/>
            <a:ext cx="2601141" cy="2601141"/>
          </a:xfrm>
          <a:custGeom>
            <a:avLst/>
            <a:gdLst>
              <a:gd name="connsiteX0" fmla="*/ 1077028 w 3901711"/>
              <a:gd name="connsiteY0" fmla="*/ 0 h 3901711"/>
              <a:gd name="connsiteX1" fmla="*/ 2824683 w 3901711"/>
              <a:gd name="connsiteY1" fmla="*/ 0 h 3901711"/>
              <a:gd name="connsiteX2" fmla="*/ 3901711 w 3901711"/>
              <a:gd name="connsiteY2" fmla="*/ 1077028 h 3901711"/>
              <a:gd name="connsiteX3" fmla="*/ 3901711 w 3901711"/>
              <a:gd name="connsiteY3" fmla="*/ 2824683 h 3901711"/>
              <a:gd name="connsiteX4" fmla="*/ 2824683 w 3901711"/>
              <a:gd name="connsiteY4" fmla="*/ 3901711 h 3901711"/>
              <a:gd name="connsiteX5" fmla="*/ 1077028 w 3901711"/>
              <a:gd name="connsiteY5" fmla="*/ 3901711 h 3901711"/>
              <a:gd name="connsiteX6" fmla="*/ 0 w 3901711"/>
              <a:gd name="connsiteY6" fmla="*/ 2824683 h 3901711"/>
              <a:gd name="connsiteX7" fmla="*/ 0 w 3901711"/>
              <a:gd name="connsiteY7" fmla="*/ 1077028 h 3901711"/>
              <a:gd name="connsiteX8" fmla="*/ 1077028 w 3901711"/>
              <a:gd name="connsiteY8" fmla="*/ 0 h 3901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1711" h="3901711">
                <a:moveTo>
                  <a:pt x="1077028" y="0"/>
                </a:moveTo>
                <a:lnTo>
                  <a:pt x="2824683" y="0"/>
                </a:lnTo>
                <a:cubicBezTo>
                  <a:pt x="3419509" y="0"/>
                  <a:pt x="3901711" y="482202"/>
                  <a:pt x="3901711" y="1077028"/>
                </a:cubicBezTo>
                <a:lnTo>
                  <a:pt x="3901711" y="2824683"/>
                </a:lnTo>
                <a:cubicBezTo>
                  <a:pt x="3901711" y="3419509"/>
                  <a:pt x="3419509" y="3901711"/>
                  <a:pt x="2824683" y="3901711"/>
                </a:cubicBezTo>
                <a:lnTo>
                  <a:pt x="1077028" y="3901711"/>
                </a:lnTo>
                <a:cubicBezTo>
                  <a:pt x="482202" y="3901711"/>
                  <a:pt x="0" y="3419509"/>
                  <a:pt x="0" y="2824683"/>
                </a:cubicBezTo>
                <a:lnTo>
                  <a:pt x="0" y="1077028"/>
                </a:lnTo>
                <a:cubicBezTo>
                  <a:pt x="0" y="482202"/>
                  <a:pt x="482202" y="0"/>
                  <a:pt x="1077028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="" xmlns:a16="http://schemas.microsoft.com/office/drawing/2014/main" id="{F3BD5B85-CF6C-4EF4-BBE3-24491C93A1B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900000">
            <a:off x="8535728" y="4900938"/>
            <a:ext cx="2601141" cy="2601141"/>
          </a:xfrm>
          <a:custGeom>
            <a:avLst/>
            <a:gdLst>
              <a:gd name="connsiteX0" fmla="*/ 1077028 w 3901711"/>
              <a:gd name="connsiteY0" fmla="*/ 0 h 3901711"/>
              <a:gd name="connsiteX1" fmla="*/ 2824683 w 3901711"/>
              <a:gd name="connsiteY1" fmla="*/ 0 h 3901711"/>
              <a:gd name="connsiteX2" fmla="*/ 3901711 w 3901711"/>
              <a:gd name="connsiteY2" fmla="*/ 1077028 h 3901711"/>
              <a:gd name="connsiteX3" fmla="*/ 3901711 w 3901711"/>
              <a:gd name="connsiteY3" fmla="*/ 2824683 h 3901711"/>
              <a:gd name="connsiteX4" fmla="*/ 2824683 w 3901711"/>
              <a:gd name="connsiteY4" fmla="*/ 3901711 h 3901711"/>
              <a:gd name="connsiteX5" fmla="*/ 1077028 w 3901711"/>
              <a:gd name="connsiteY5" fmla="*/ 3901711 h 3901711"/>
              <a:gd name="connsiteX6" fmla="*/ 0 w 3901711"/>
              <a:gd name="connsiteY6" fmla="*/ 2824683 h 3901711"/>
              <a:gd name="connsiteX7" fmla="*/ 0 w 3901711"/>
              <a:gd name="connsiteY7" fmla="*/ 1077028 h 3901711"/>
              <a:gd name="connsiteX8" fmla="*/ 1077028 w 3901711"/>
              <a:gd name="connsiteY8" fmla="*/ 0 h 3901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1711" h="3901711">
                <a:moveTo>
                  <a:pt x="1077028" y="0"/>
                </a:moveTo>
                <a:lnTo>
                  <a:pt x="2824683" y="0"/>
                </a:lnTo>
                <a:cubicBezTo>
                  <a:pt x="3419509" y="0"/>
                  <a:pt x="3901711" y="482202"/>
                  <a:pt x="3901711" y="1077028"/>
                </a:cubicBezTo>
                <a:lnTo>
                  <a:pt x="3901711" y="2824683"/>
                </a:lnTo>
                <a:cubicBezTo>
                  <a:pt x="3901711" y="3419509"/>
                  <a:pt x="3419509" y="3901711"/>
                  <a:pt x="2824683" y="3901711"/>
                </a:cubicBezTo>
                <a:lnTo>
                  <a:pt x="1077028" y="3901711"/>
                </a:lnTo>
                <a:cubicBezTo>
                  <a:pt x="482202" y="3901711"/>
                  <a:pt x="0" y="3419509"/>
                  <a:pt x="0" y="2824683"/>
                </a:cubicBezTo>
                <a:lnTo>
                  <a:pt x="0" y="1077028"/>
                </a:lnTo>
                <a:cubicBezTo>
                  <a:pt x="0" y="482202"/>
                  <a:pt x="482202" y="0"/>
                  <a:pt x="1077028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="" xmlns:a16="http://schemas.microsoft.com/office/drawing/2014/main" id="{BE333B5E-6570-4CDD-94EA-5406AEB5334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 rot="900000">
            <a:off x="6429029" y="-90662"/>
            <a:ext cx="2601141" cy="2601141"/>
          </a:xfrm>
          <a:custGeom>
            <a:avLst/>
            <a:gdLst>
              <a:gd name="connsiteX0" fmla="*/ 1077028 w 3901711"/>
              <a:gd name="connsiteY0" fmla="*/ 0 h 3901711"/>
              <a:gd name="connsiteX1" fmla="*/ 2824683 w 3901711"/>
              <a:gd name="connsiteY1" fmla="*/ 0 h 3901711"/>
              <a:gd name="connsiteX2" fmla="*/ 3901711 w 3901711"/>
              <a:gd name="connsiteY2" fmla="*/ 1077028 h 3901711"/>
              <a:gd name="connsiteX3" fmla="*/ 3901711 w 3901711"/>
              <a:gd name="connsiteY3" fmla="*/ 2824683 h 3901711"/>
              <a:gd name="connsiteX4" fmla="*/ 2824683 w 3901711"/>
              <a:gd name="connsiteY4" fmla="*/ 3901711 h 3901711"/>
              <a:gd name="connsiteX5" fmla="*/ 1077028 w 3901711"/>
              <a:gd name="connsiteY5" fmla="*/ 3901711 h 3901711"/>
              <a:gd name="connsiteX6" fmla="*/ 0 w 3901711"/>
              <a:gd name="connsiteY6" fmla="*/ 2824683 h 3901711"/>
              <a:gd name="connsiteX7" fmla="*/ 0 w 3901711"/>
              <a:gd name="connsiteY7" fmla="*/ 1077028 h 3901711"/>
              <a:gd name="connsiteX8" fmla="*/ 1077028 w 3901711"/>
              <a:gd name="connsiteY8" fmla="*/ 0 h 3901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1711" h="3901711">
                <a:moveTo>
                  <a:pt x="1077028" y="0"/>
                </a:moveTo>
                <a:lnTo>
                  <a:pt x="2824683" y="0"/>
                </a:lnTo>
                <a:cubicBezTo>
                  <a:pt x="3419509" y="0"/>
                  <a:pt x="3901711" y="482202"/>
                  <a:pt x="3901711" y="1077028"/>
                </a:cubicBezTo>
                <a:lnTo>
                  <a:pt x="3901711" y="2824683"/>
                </a:lnTo>
                <a:cubicBezTo>
                  <a:pt x="3901711" y="3419509"/>
                  <a:pt x="3419509" y="3901711"/>
                  <a:pt x="2824683" y="3901711"/>
                </a:cubicBezTo>
                <a:lnTo>
                  <a:pt x="1077028" y="3901711"/>
                </a:lnTo>
                <a:cubicBezTo>
                  <a:pt x="482202" y="3901711"/>
                  <a:pt x="0" y="3419509"/>
                  <a:pt x="0" y="2824683"/>
                </a:cubicBezTo>
                <a:lnTo>
                  <a:pt x="0" y="1077028"/>
                </a:lnTo>
                <a:cubicBezTo>
                  <a:pt x="0" y="482202"/>
                  <a:pt x="482202" y="0"/>
                  <a:pt x="1077028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="" xmlns:a16="http://schemas.microsoft.com/office/drawing/2014/main" id="{90E7C6DF-7352-40C9-96DC-0DFDF1D79DE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 rot="900000">
            <a:off x="9500298" y="1638972"/>
            <a:ext cx="2601141" cy="2601141"/>
          </a:xfrm>
          <a:custGeom>
            <a:avLst/>
            <a:gdLst>
              <a:gd name="connsiteX0" fmla="*/ 1077028 w 3901711"/>
              <a:gd name="connsiteY0" fmla="*/ 0 h 3901711"/>
              <a:gd name="connsiteX1" fmla="*/ 2824683 w 3901711"/>
              <a:gd name="connsiteY1" fmla="*/ 0 h 3901711"/>
              <a:gd name="connsiteX2" fmla="*/ 3901711 w 3901711"/>
              <a:gd name="connsiteY2" fmla="*/ 1077028 h 3901711"/>
              <a:gd name="connsiteX3" fmla="*/ 3901711 w 3901711"/>
              <a:gd name="connsiteY3" fmla="*/ 2824683 h 3901711"/>
              <a:gd name="connsiteX4" fmla="*/ 2824683 w 3901711"/>
              <a:gd name="connsiteY4" fmla="*/ 3901711 h 3901711"/>
              <a:gd name="connsiteX5" fmla="*/ 1077028 w 3901711"/>
              <a:gd name="connsiteY5" fmla="*/ 3901711 h 3901711"/>
              <a:gd name="connsiteX6" fmla="*/ 0 w 3901711"/>
              <a:gd name="connsiteY6" fmla="*/ 2824683 h 3901711"/>
              <a:gd name="connsiteX7" fmla="*/ 0 w 3901711"/>
              <a:gd name="connsiteY7" fmla="*/ 1077028 h 3901711"/>
              <a:gd name="connsiteX8" fmla="*/ 1077028 w 3901711"/>
              <a:gd name="connsiteY8" fmla="*/ 0 h 3901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1711" h="3901711">
                <a:moveTo>
                  <a:pt x="1077028" y="0"/>
                </a:moveTo>
                <a:lnTo>
                  <a:pt x="2824683" y="0"/>
                </a:lnTo>
                <a:cubicBezTo>
                  <a:pt x="3419509" y="0"/>
                  <a:pt x="3901711" y="482202"/>
                  <a:pt x="3901711" y="1077028"/>
                </a:cubicBezTo>
                <a:lnTo>
                  <a:pt x="3901711" y="2824683"/>
                </a:lnTo>
                <a:cubicBezTo>
                  <a:pt x="3901711" y="3419509"/>
                  <a:pt x="3419509" y="3901711"/>
                  <a:pt x="2824683" y="3901711"/>
                </a:cubicBezTo>
                <a:lnTo>
                  <a:pt x="1077028" y="3901711"/>
                </a:lnTo>
                <a:cubicBezTo>
                  <a:pt x="482202" y="3901711"/>
                  <a:pt x="0" y="3419509"/>
                  <a:pt x="0" y="2824683"/>
                </a:cubicBezTo>
                <a:lnTo>
                  <a:pt x="0" y="1077028"/>
                </a:lnTo>
                <a:cubicBezTo>
                  <a:pt x="0" y="482202"/>
                  <a:pt x="482202" y="0"/>
                  <a:pt x="1077028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740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B51080D7-8A68-4987-8124-BF6ECA692CF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914400"/>
            <a:ext cx="12192000" cy="4077779"/>
          </a:xfrm>
          <a:custGeom>
            <a:avLst/>
            <a:gdLst>
              <a:gd name="connsiteX0" fmla="*/ 0 w 18288000"/>
              <a:gd name="connsiteY0" fmla="*/ 0 h 5390578"/>
              <a:gd name="connsiteX1" fmla="*/ 18288000 w 18288000"/>
              <a:gd name="connsiteY1" fmla="*/ 0 h 5390578"/>
              <a:gd name="connsiteX2" fmla="*/ 18288000 w 18288000"/>
              <a:gd name="connsiteY2" fmla="*/ 5390578 h 5390578"/>
              <a:gd name="connsiteX3" fmla="*/ 0 w 18288000"/>
              <a:gd name="connsiteY3" fmla="*/ 5390578 h 5390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5390578">
                <a:moveTo>
                  <a:pt x="0" y="0"/>
                </a:moveTo>
                <a:lnTo>
                  <a:pt x="18288000" y="0"/>
                </a:lnTo>
                <a:lnTo>
                  <a:pt x="18288000" y="5390578"/>
                </a:lnTo>
                <a:lnTo>
                  <a:pt x="0" y="5390578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D21506FC-0511-494C-B5DE-E2E6A986F2D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00720" y="599440"/>
            <a:ext cx="3281680" cy="4392739"/>
          </a:xfrm>
          <a:custGeom>
            <a:avLst/>
            <a:gdLst>
              <a:gd name="connsiteX0" fmla="*/ 0 w 7994073"/>
              <a:gd name="connsiteY0" fmla="*/ 0 h 5360409"/>
              <a:gd name="connsiteX1" fmla="*/ 7994073 w 7994073"/>
              <a:gd name="connsiteY1" fmla="*/ 0 h 5360409"/>
              <a:gd name="connsiteX2" fmla="*/ 7994073 w 7994073"/>
              <a:gd name="connsiteY2" fmla="*/ 5360409 h 5360409"/>
              <a:gd name="connsiteX3" fmla="*/ 0 w 7994073"/>
              <a:gd name="connsiteY3" fmla="*/ 5360409 h 5360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94073" h="5360409">
                <a:moveTo>
                  <a:pt x="0" y="0"/>
                </a:moveTo>
                <a:lnTo>
                  <a:pt x="7994073" y="0"/>
                </a:lnTo>
                <a:lnTo>
                  <a:pt x="7994073" y="5360409"/>
                </a:lnTo>
                <a:lnTo>
                  <a:pt x="0" y="536040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730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FD0F523-24FC-8064-7A62-5B66725EB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560ECC6-36F4-91D6-83BE-D5D671C14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29B4A33-AB97-1FDA-1A66-ED01152CE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1C11-3A93-4E79-8DB1-5F58B62AB7DE}" type="datetimeFigureOut">
              <a:rPr lang="ru-RU" smtClean="0"/>
              <a:t>29.08.2023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33985D6-9FF3-2351-0331-74514936B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186D133-C150-3ABD-05EC-7F4717DCC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0D351-B50A-4D71-B152-DD094F84DF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8719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6D1C5A30-F9A6-40EE-A0D9-0A7251E9621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" y="609601"/>
            <a:ext cx="4165887" cy="5638798"/>
          </a:xfrm>
          <a:custGeom>
            <a:avLst/>
            <a:gdLst>
              <a:gd name="connsiteX0" fmla="*/ 3124415 w 6248831"/>
              <a:gd name="connsiteY0" fmla="*/ 0 h 8458197"/>
              <a:gd name="connsiteX1" fmla="*/ 6248831 w 6248831"/>
              <a:gd name="connsiteY1" fmla="*/ 3124415 h 8458197"/>
              <a:gd name="connsiteX2" fmla="*/ 6248830 w 6248831"/>
              <a:gd name="connsiteY2" fmla="*/ 5333782 h 8458197"/>
              <a:gd name="connsiteX3" fmla="*/ 3124414 w 6248831"/>
              <a:gd name="connsiteY3" fmla="*/ 8458197 h 8458197"/>
              <a:gd name="connsiteX4" fmla="*/ 3124415 w 6248831"/>
              <a:gd name="connsiteY4" fmla="*/ 8458196 h 8458197"/>
              <a:gd name="connsiteX5" fmla="*/ 0 w 6248831"/>
              <a:gd name="connsiteY5" fmla="*/ 5333781 h 8458197"/>
              <a:gd name="connsiteX6" fmla="*/ 0 w 6248831"/>
              <a:gd name="connsiteY6" fmla="*/ 3124415 h 8458197"/>
              <a:gd name="connsiteX7" fmla="*/ 3124415 w 6248831"/>
              <a:gd name="connsiteY7" fmla="*/ 0 h 8458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48831" h="8458197">
                <a:moveTo>
                  <a:pt x="3124415" y="0"/>
                </a:moveTo>
                <a:cubicBezTo>
                  <a:pt x="4849983" y="0"/>
                  <a:pt x="6248831" y="1398848"/>
                  <a:pt x="6248831" y="3124415"/>
                </a:cubicBezTo>
                <a:cubicBezTo>
                  <a:pt x="6248831" y="3860871"/>
                  <a:pt x="6248830" y="4597326"/>
                  <a:pt x="6248830" y="5333782"/>
                </a:cubicBezTo>
                <a:cubicBezTo>
                  <a:pt x="6248830" y="7059349"/>
                  <a:pt x="4849982" y="8458197"/>
                  <a:pt x="3124414" y="8458197"/>
                </a:cubicBezTo>
                <a:lnTo>
                  <a:pt x="3124415" y="8458196"/>
                </a:lnTo>
                <a:cubicBezTo>
                  <a:pt x="1398848" y="8458196"/>
                  <a:pt x="0" y="7059348"/>
                  <a:pt x="0" y="5333781"/>
                </a:cubicBezTo>
                <a:lnTo>
                  <a:pt x="0" y="3124415"/>
                </a:lnTo>
                <a:cubicBezTo>
                  <a:pt x="0" y="1398848"/>
                  <a:pt x="1398848" y="0"/>
                  <a:pt x="3124415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5377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="" xmlns:a16="http://schemas.microsoft.com/office/drawing/2014/main" id="{C785FDFB-0205-4466-A137-EE470BB48E5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85673" y="2694355"/>
            <a:ext cx="1459347" cy="1459347"/>
          </a:xfrm>
          <a:custGeom>
            <a:avLst/>
            <a:gdLst>
              <a:gd name="connsiteX0" fmla="*/ 1094510 w 2189020"/>
              <a:gd name="connsiteY0" fmla="*/ 0 h 2189020"/>
              <a:gd name="connsiteX1" fmla="*/ 2189020 w 2189020"/>
              <a:gd name="connsiteY1" fmla="*/ 1094510 h 2189020"/>
              <a:gd name="connsiteX2" fmla="*/ 1094510 w 2189020"/>
              <a:gd name="connsiteY2" fmla="*/ 2189020 h 2189020"/>
              <a:gd name="connsiteX3" fmla="*/ 0 w 2189020"/>
              <a:gd name="connsiteY3" fmla="*/ 1094510 h 2189020"/>
              <a:gd name="connsiteX4" fmla="*/ 1094510 w 2189020"/>
              <a:gd name="connsiteY4" fmla="*/ 0 h 2189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9020" h="2189020">
                <a:moveTo>
                  <a:pt x="1094510" y="0"/>
                </a:moveTo>
                <a:cubicBezTo>
                  <a:pt x="1698991" y="0"/>
                  <a:pt x="2189020" y="490029"/>
                  <a:pt x="2189020" y="1094510"/>
                </a:cubicBezTo>
                <a:cubicBezTo>
                  <a:pt x="2189020" y="1698991"/>
                  <a:pt x="1698991" y="2189020"/>
                  <a:pt x="1094510" y="2189020"/>
                </a:cubicBezTo>
                <a:cubicBezTo>
                  <a:pt x="490029" y="2189020"/>
                  <a:pt x="0" y="1698991"/>
                  <a:pt x="0" y="1094510"/>
                </a:cubicBezTo>
                <a:cubicBezTo>
                  <a:pt x="0" y="490029"/>
                  <a:pt x="490029" y="0"/>
                  <a:pt x="1094510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="" xmlns:a16="http://schemas.microsoft.com/office/drawing/2014/main" id="{FF1A4F48-8DB8-498A-9C00-F544A6BF26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706107" y="2694355"/>
            <a:ext cx="1459347" cy="1459347"/>
          </a:xfrm>
          <a:custGeom>
            <a:avLst/>
            <a:gdLst>
              <a:gd name="connsiteX0" fmla="*/ 1094510 w 2189020"/>
              <a:gd name="connsiteY0" fmla="*/ 0 h 2189020"/>
              <a:gd name="connsiteX1" fmla="*/ 2189020 w 2189020"/>
              <a:gd name="connsiteY1" fmla="*/ 1094510 h 2189020"/>
              <a:gd name="connsiteX2" fmla="*/ 1094510 w 2189020"/>
              <a:gd name="connsiteY2" fmla="*/ 2189020 h 2189020"/>
              <a:gd name="connsiteX3" fmla="*/ 0 w 2189020"/>
              <a:gd name="connsiteY3" fmla="*/ 1094510 h 2189020"/>
              <a:gd name="connsiteX4" fmla="*/ 1094510 w 2189020"/>
              <a:gd name="connsiteY4" fmla="*/ 0 h 2189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9020" h="2189020">
                <a:moveTo>
                  <a:pt x="1094510" y="0"/>
                </a:moveTo>
                <a:cubicBezTo>
                  <a:pt x="1698991" y="0"/>
                  <a:pt x="2189020" y="490029"/>
                  <a:pt x="2189020" y="1094510"/>
                </a:cubicBezTo>
                <a:cubicBezTo>
                  <a:pt x="2189020" y="1698991"/>
                  <a:pt x="1698991" y="2189020"/>
                  <a:pt x="1094510" y="2189020"/>
                </a:cubicBezTo>
                <a:cubicBezTo>
                  <a:pt x="490029" y="2189020"/>
                  <a:pt x="0" y="1698991"/>
                  <a:pt x="0" y="1094510"/>
                </a:cubicBezTo>
                <a:cubicBezTo>
                  <a:pt x="0" y="490029"/>
                  <a:pt x="490029" y="0"/>
                  <a:pt x="1094510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95DD294A-B2AB-41AB-A926-667B80B3E19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26543" y="2694355"/>
            <a:ext cx="1459347" cy="1459347"/>
          </a:xfrm>
          <a:custGeom>
            <a:avLst/>
            <a:gdLst>
              <a:gd name="connsiteX0" fmla="*/ 1094510 w 2189020"/>
              <a:gd name="connsiteY0" fmla="*/ 0 h 2189020"/>
              <a:gd name="connsiteX1" fmla="*/ 2189020 w 2189020"/>
              <a:gd name="connsiteY1" fmla="*/ 1094510 h 2189020"/>
              <a:gd name="connsiteX2" fmla="*/ 1094510 w 2189020"/>
              <a:gd name="connsiteY2" fmla="*/ 2189020 h 2189020"/>
              <a:gd name="connsiteX3" fmla="*/ 0 w 2189020"/>
              <a:gd name="connsiteY3" fmla="*/ 1094510 h 2189020"/>
              <a:gd name="connsiteX4" fmla="*/ 1094510 w 2189020"/>
              <a:gd name="connsiteY4" fmla="*/ 0 h 2189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9020" h="2189020">
                <a:moveTo>
                  <a:pt x="1094510" y="0"/>
                </a:moveTo>
                <a:cubicBezTo>
                  <a:pt x="1698990" y="0"/>
                  <a:pt x="2189020" y="490029"/>
                  <a:pt x="2189020" y="1094510"/>
                </a:cubicBezTo>
                <a:cubicBezTo>
                  <a:pt x="2189020" y="1698991"/>
                  <a:pt x="1698990" y="2189020"/>
                  <a:pt x="1094510" y="2189020"/>
                </a:cubicBezTo>
                <a:cubicBezTo>
                  <a:pt x="490028" y="2189020"/>
                  <a:pt x="0" y="1698991"/>
                  <a:pt x="0" y="1094510"/>
                </a:cubicBezTo>
                <a:cubicBezTo>
                  <a:pt x="0" y="490029"/>
                  <a:pt x="490028" y="0"/>
                  <a:pt x="1094510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913B6F88-6B3D-4A07-A2E8-417B8161E05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46979" y="2694355"/>
            <a:ext cx="1459347" cy="1459347"/>
          </a:xfrm>
          <a:custGeom>
            <a:avLst/>
            <a:gdLst>
              <a:gd name="connsiteX0" fmla="*/ 1094511 w 2189021"/>
              <a:gd name="connsiteY0" fmla="*/ 0 h 2189020"/>
              <a:gd name="connsiteX1" fmla="*/ 2189021 w 2189021"/>
              <a:gd name="connsiteY1" fmla="*/ 1094510 h 2189020"/>
              <a:gd name="connsiteX2" fmla="*/ 1094511 w 2189021"/>
              <a:gd name="connsiteY2" fmla="*/ 2189020 h 2189020"/>
              <a:gd name="connsiteX3" fmla="*/ 0 w 2189021"/>
              <a:gd name="connsiteY3" fmla="*/ 1094510 h 2189020"/>
              <a:gd name="connsiteX4" fmla="*/ 1094511 w 2189021"/>
              <a:gd name="connsiteY4" fmla="*/ 0 h 2189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9021" h="2189020">
                <a:moveTo>
                  <a:pt x="1094511" y="0"/>
                </a:moveTo>
                <a:cubicBezTo>
                  <a:pt x="1698991" y="0"/>
                  <a:pt x="2189021" y="490029"/>
                  <a:pt x="2189021" y="1094510"/>
                </a:cubicBezTo>
                <a:cubicBezTo>
                  <a:pt x="2189021" y="1698991"/>
                  <a:pt x="1698991" y="2189020"/>
                  <a:pt x="1094511" y="2189020"/>
                </a:cubicBezTo>
                <a:cubicBezTo>
                  <a:pt x="490029" y="2189020"/>
                  <a:pt x="0" y="1698991"/>
                  <a:pt x="0" y="1094510"/>
                </a:cubicBezTo>
                <a:cubicBezTo>
                  <a:pt x="0" y="490029"/>
                  <a:pt x="490029" y="0"/>
                  <a:pt x="1094511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6704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348377A-EE61-4DE2-B7E1-8A960044E06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958726" y="2540000"/>
            <a:ext cx="2857718" cy="3251200"/>
          </a:xfrm>
          <a:custGeom>
            <a:avLst/>
            <a:gdLst>
              <a:gd name="connsiteX0" fmla="*/ 0 w 4286577"/>
              <a:gd name="connsiteY0" fmla="*/ 0 h 4876800"/>
              <a:gd name="connsiteX1" fmla="*/ 4286577 w 4286577"/>
              <a:gd name="connsiteY1" fmla="*/ 0 h 4876800"/>
              <a:gd name="connsiteX2" fmla="*/ 4286577 w 4286577"/>
              <a:gd name="connsiteY2" fmla="*/ 4876800 h 4876800"/>
              <a:gd name="connsiteX3" fmla="*/ 0 w 4286577"/>
              <a:gd name="connsiteY3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6577" h="4876800">
                <a:moveTo>
                  <a:pt x="0" y="0"/>
                </a:moveTo>
                <a:lnTo>
                  <a:pt x="4286577" y="0"/>
                </a:lnTo>
                <a:lnTo>
                  <a:pt x="4286577" y="4876800"/>
                </a:lnTo>
                <a:lnTo>
                  <a:pt x="0" y="4876800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D42D2705-B5C6-4FB3-82CA-C8295562D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67142" y="2540000"/>
            <a:ext cx="2857717" cy="3251200"/>
          </a:xfrm>
          <a:custGeom>
            <a:avLst/>
            <a:gdLst>
              <a:gd name="connsiteX0" fmla="*/ 0 w 4286576"/>
              <a:gd name="connsiteY0" fmla="*/ 0 h 4876800"/>
              <a:gd name="connsiteX1" fmla="*/ 4286576 w 4286576"/>
              <a:gd name="connsiteY1" fmla="*/ 0 h 4876800"/>
              <a:gd name="connsiteX2" fmla="*/ 4286576 w 4286576"/>
              <a:gd name="connsiteY2" fmla="*/ 4876800 h 4876800"/>
              <a:gd name="connsiteX3" fmla="*/ 0 w 4286576"/>
              <a:gd name="connsiteY3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6576" h="4876800">
                <a:moveTo>
                  <a:pt x="0" y="0"/>
                </a:moveTo>
                <a:lnTo>
                  <a:pt x="4286576" y="0"/>
                </a:lnTo>
                <a:lnTo>
                  <a:pt x="4286576" y="4876800"/>
                </a:lnTo>
                <a:lnTo>
                  <a:pt x="0" y="4876800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B39AF1E4-F959-4FEC-836A-582ADDE0882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75557" y="2540000"/>
            <a:ext cx="2857719" cy="3251200"/>
          </a:xfrm>
          <a:custGeom>
            <a:avLst/>
            <a:gdLst>
              <a:gd name="connsiteX0" fmla="*/ 0 w 4286578"/>
              <a:gd name="connsiteY0" fmla="*/ 0 h 4876800"/>
              <a:gd name="connsiteX1" fmla="*/ 4286578 w 4286578"/>
              <a:gd name="connsiteY1" fmla="*/ 0 h 4876800"/>
              <a:gd name="connsiteX2" fmla="*/ 4286578 w 4286578"/>
              <a:gd name="connsiteY2" fmla="*/ 4876800 h 4876800"/>
              <a:gd name="connsiteX3" fmla="*/ 0 w 4286578"/>
              <a:gd name="connsiteY3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6578" h="4876800">
                <a:moveTo>
                  <a:pt x="0" y="0"/>
                </a:moveTo>
                <a:lnTo>
                  <a:pt x="4286578" y="0"/>
                </a:lnTo>
                <a:lnTo>
                  <a:pt x="4286578" y="4876800"/>
                </a:lnTo>
                <a:lnTo>
                  <a:pt x="0" y="4876800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8310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9F130818-6389-4E0F-9C34-76D42053A95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586004" y="3698086"/>
            <a:ext cx="1801091" cy="1801091"/>
          </a:xfrm>
          <a:custGeom>
            <a:avLst/>
            <a:gdLst>
              <a:gd name="connsiteX0" fmla="*/ 770318 w 2701637"/>
              <a:gd name="connsiteY0" fmla="*/ 0 h 2701637"/>
              <a:gd name="connsiteX1" fmla="*/ 1931319 w 2701637"/>
              <a:gd name="connsiteY1" fmla="*/ 0 h 2701637"/>
              <a:gd name="connsiteX2" fmla="*/ 2701637 w 2701637"/>
              <a:gd name="connsiteY2" fmla="*/ 770318 h 2701637"/>
              <a:gd name="connsiteX3" fmla="*/ 2701637 w 2701637"/>
              <a:gd name="connsiteY3" fmla="*/ 1931319 h 2701637"/>
              <a:gd name="connsiteX4" fmla="*/ 1931319 w 2701637"/>
              <a:gd name="connsiteY4" fmla="*/ 2701637 h 2701637"/>
              <a:gd name="connsiteX5" fmla="*/ 770318 w 2701637"/>
              <a:gd name="connsiteY5" fmla="*/ 2701637 h 2701637"/>
              <a:gd name="connsiteX6" fmla="*/ 0 w 2701637"/>
              <a:gd name="connsiteY6" fmla="*/ 1931319 h 2701637"/>
              <a:gd name="connsiteX7" fmla="*/ 0 w 2701637"/>
              <a:gd name="connsiteY7" fmla="*/ 770318 h 2701637"/>
              <a:gd name="connsiteX8" fmla="*/ 770318 w 2701637"/>
              <a:gd name="connsiteY8" fmla="*/ 0 h 2701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01637" h="2701637">
                <a:moveTo>
                  <a:pt x="770318" y="0"/>
                </a:moveTo>
                <a:lnTo>
                  <a:pt x="1931319" y="0"/>
                </a:lnTo>
                <a:cubicBezTo>
                  <a:pt x="2356754" y="0"/>
                  <a:pt x="2701637" y="344883"/>
                  <a:pt x="2701637" y="770318"/>
                </a:cubicBezTo>
                <a:lnTo>
                  <a:pt x="2701637" y="1931319"/>
                </a:lnTo>
                <a:cubicBezTo>
                  <a:pt x="2701637" y="2356754"/>
                  <a:pt x="2356754" y="2701637"/>
                  <a:pt x="1931319" y="2701637"/>
                </a:cubicBezTo>
                <a:lnTo>
                  <a:pt x="770318" y="2701637"/>
                </a:lnTo>
                <a:cubicBezTo>
                  <a:pt x="344883" y="2701637"/>
                  <a:pt x="0" y="2356754"/>
                  <a:pt x="0" y="1931319"/>
                </a:cubicBezTo>
                <a:lnTo>
                  <a:pt x="0" y="770318"/>
                </a:lnTo>
                <a:cubicBezTo>
                  <a:pt x="0" y="344883"/>
                  <a:pt x="344883" y="0"/>
                  <a:pt x="770318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60D6855E-9F63-453E-BE29-A93824F385F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94401" y="3698086"/>
            <a:ext cx="1801091" cy="1801091"/>
          </a:xfrm>
          <a:custGeom>
            <a:avLst/>
            <a:gdLst>
              <a:gd name="connsiteX0" fmla="*/ 770318 w 2701637"/>
              <a:gd name="connsiteY0" fmla="*/ 0 h 2701637"/>
              <a:gd name="connsiteX1" fmla="*/ 1931319 w 2701637"/>
              <a:gd name="connsiteY1" fmla="*/ 0 h 2701637"/>
              <a:gd name="connsiteX2" fmla="*/ 2701637 w 2701637"/>
              <a:gd name="connsiteY2" fmla="*/ 770318 h 2701637"/>
              <a:gd name="connsiteX3" fmla="*/ 2701637 w 2701637"/>
              <a:gd name="connsiteY3" fmla="*/ 1931319 h 2701637"/>
              <a:gd name="connsiteX4" fmla="*/ 1931319 w 2701637"/>
              <a:gd name="connsiteY4" fmla="*/ 2701637 h 2701637"/>
              <a:gd name="connsiteX5" fmla="*/ 770318 w 2701637"/>
              <a:gd name="connsiteY5" fmla="*/ 2701637 h 2701637"/>
              <a:gd name="connsiteX6" fmla="*/ 0 w 2701637"/>
              <a:gd name="connsiteY6" fmla="*/ 1931319 h 2701637"/>
              <a:gd name="connsiteX7" fmla="*/ 0 w 2701637"/>
              <a:gd name="connsiteY7" fmla="*/ 770318 h 2701637"/>
              <a:gd name="connsiteX8" fmla="*/ 770318 w 2701637"/>
              <a:gd name="connsiteY8" fmla="*/ 0 h 2701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01637" h="2701637">
                <a:moveTo>
                  <a:pt x="770318" y="0"/>
                </a:moveTo>
                <a:lnTo>
                  <a:pt x="1931319" y="0"/>
                </a:lnTo>
                <a:cubicBezTo>
                  <a:pt x="2356754" y="0"/>
                  <a:pt x="2701637" y="344883"/>
                  <a:pt x="2701637" y="770318"/>
                </a:cubicBezTo>
                <a:lnTo>
                  <a:pt x="2701637" y="1931319"/>
                </a:lnTo>
                <a:cubicBezTo>
                  <a:pt x="2701637" y="2356754"/>
                  <a:pt x="2356754" y="2701637"/>
                  <a:pt x="1931319" y="2701637"/>
                </a:cubicBezTo>
                <a:lnTo>
                  <a:pt x="770318" y="2701637"/>
                </a:lnTo>
                <a:cubicBezTo>
                  <a:pt x="344883" y="2701637"/>
                  <a:pt x="0" y="2356754"/>
                  <a:pt x="0" y="1931319"/>
                </a:cubicBezTo>
                <a:lnTo>
                  <a:pt x="0" y="770318"/>
                </a:lnTo>
                <a:cubicBezTo>
                  <a:pt x="0" y="344883"/>
                  <a:pt x="344883" y="0"/>
                  <a:pt x="770318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564CE59C-5B9E-4543-954A-09498825154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586004" y="609601"/>
            <a:ext cx="1801091" cy="1801091"/>
          </a:xfrm>
          <a:custGeom>
            <a:avLst/>
            <a:gdLst>
              <a:gd name="connsiteX0" fmla="*/ 770318 w 2701637"/>
              <a:gd name="connsiteY0" fmla="*/ 0 h 2701637"/>
              <a:gd name="connsiteX1" fmla="*/ 1931319 w 2701637"/>
              <a:gd name="connsiteY1" fmla="*/ 0 h 2701637"/>
              <a:gd name="connsiteX2" fmla="*/ 2701637 w 2701637"/>
              <a:gd name="connsiteY2" fmla="*/ 770318 h 2701637"/>
              <a:gd name="connsiteX3" fmla="*/ 2701637 w 2701637"/>
              <a:gd name="connsiteY3" fmla="*/ 1931319 h 2701637"/>
              <a:gd name="connsiteX4" fmla="*/ 1931319 w 2701637"/>
              <a:gd name="connsiteY4" fmla="*/ 2701637 h 2701637"/>
              <a:gd name="connsiteX5" fmla="*/ 770318 w 2701637"/>
              <a:gd name="connsiteY5" fmla="*/ 2701637 h 2701637"/>
              <a:gd name="connsiteX6" fmla="*/ 0 w 2701637"/>
              <a:gd name="connsiteY6" fmla="*/ 1931319 h 2701637"/>
              <a:gd name="connsiteX7" fmla="*/ 0 w 2701637"/>
              <a:gd name="connsiteY7" fmla="*/ 770318 h 2701637"/>
              <a:gd name="connsiteX8" fmla="*/ 770318 w 2701637"/>
              <a:gd name="connsiteY8" fmla="*/ 0 h 2701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01637" h="2701637">
                <a:moveTo>
                  <a:pt x="770318" y="0"/>
                </a:moveTo>
                <a:lnTo>
                  <a:pt x="1931319" y="0"/>
                </a:lnTo>
                <a:cubicBezTo>
                  <a:pt x="2356754" y="0"/>
                  <a:pt x="2701637" y="344883"/>
                  <a:pt x="2701637" y="770318"/>
                </a:cubicBezTo>
                <a:lnTo>
                  <a:pt x="2701637" y="1931319"/>
                </a:lnTo>
                <a:cubicBezTo>
                  <a:pt x="2701637" y="2356754"/>
                  <a:pt x="2356754" y="2701637"/>
                  <a:pt x="1931319" y="2701637"/>
                </a:cubicBezTo>
                <a:lnTo>
                  <a:pt x="770318" y="2701637"/>
                </a:lnTo>
                <a:cubicBezTo>
                  <a:pt x="344883" y="2701637"/>
                  <a:pt x="0" y="2356754"/>
                  <a:pt x="0" y="1931319"/>
                </a:cubicBezTo>
                <a:lnTo>
                  <a:pt x="0" y="770318"/>
                </a:lnTo>
                <a:cubicBezTo>
                  <a:pt x="0" y="344883"/>
                  <a:pt x="344883" y="0"/>
                  <a:pt x="770318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086D3A97-CA52-49D7-B1E9-2F6B5F79653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94401" y="609601"/>
            <a:ext cx="1801091" cy="1801091"/>
          </a:xfrm>
          <a:custGeom>
            <a:avLst/>
            <a:gdLst>
              <a:gd name="connsiteX0" fmla="*/ 770318 w 2701637"/>
              <a:gd name="connsiteY0" fmla="*/ 0 h 2701637"/>
              <a:gd name="connsiteX1" fmla="*/ 1931319 w 2701637"/>
              <a:gd name="connsiteY1" fmla="*/ 0 h 2701637"/>
              <a:gd name="connsiteX2" fmla="*/ 2701637 w 2701637"/>
              <a:gd name="connsiteY2" fmla="*/ 770318 h 2701637"/>
              <a:gd name="connsiteX3" fmla="*/ 2701637 w 2701637"/>
              <a:gd name="connsiteY3" fmla="*/ 1931319 h 2701637"/>
              <a:gd name="connsiteX4" fmla="*/ 1931319 w 2701637"/>
              <a:gd name="connsiteY4" fmla="*/ 2701637 h 2701637"/>
              <a:gd name="connsiteX5" fmla="*/ 770318 w 2701637"/>
              <a:gd name="connsiteY5" fmla="*/ 2701637 h 2701637"/>
              <a:gd name="connsiteX6" fmla="*/ 0 w 2701637"/>
              <a:gd name="connsiteY6" fmla="*/ 1931319 h 2701637"/>
              <a:gd name="connsiteX7" fmla="*/ 0 w 2701637"/>
              <a:gd name="connsiteY7" fmla="*/ 770318 h 2701637"/>
              <a:gd name="connsiteX8" fmla="*/ 770318 w 2701637"/>
              <a:gd name="connsiteY8" fmla="*/ 0 h 2701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01637" h="2701637">
                <a:moveTo>
                  <a:pt x="770318" y="0"/>
                </a:moveTo>
                <a:lnTo>
                  <a:pt x="1931319" y="0"/>
                </a:lnTo>
                <a:cubicBezTo>
                  <a:pt x="2356754" y="0"/>
                  <a:pt x="2701637" y="344883"/>
                  <a:pt x="2701637" y="770318"/>
                </a:cubicBezTo>
                <a:lnTo>
                  <a:pt x="2701637" y="1931319"/>
                </a:lnTo>
                <a:cubicBezTo>
                  <a:pt x="2701637" y="2356754"/>
                  <a:pt x="2356754" y="2701637"/>
                  <a:pt x="1931319" y="2701637"/>
                </a:cubicBezTo>
                <a:lnTo>
                  <a:pt x="770318" y="2701637"/>
                </a:lnTo>
                <a:cubicBezTo>
                  <a:pt x="344883" y="2701637"/>
                  <a:pt x="0" y="2356754"/>
                  <a:pt x="0" y="1931319"/>
                </a:cubicBezTo>
                <a:lnTo>
                  <a:pt x="0" y="770318"/>
                </a:lnTo>
                <a:cubicBezTo>
                  <a:pt x="0" y="344883"/>
                  <a:pt x="344883" y="0"/>
                  <a:pt x="770318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2058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45E7A057-28CC-4E1F-925F-E7F96D3772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599" y="607291"/>
            <a:ext cx="5643419" cy="5643419"/>
          </a:xfrm>
          <a:custGeom>
            <a:avLst/>
            <a:gdLst>
              <a:gd name="connsiteX0" fmla="*/ 0 w 8465128"/>
              <a:gd name="connsiteY0" fmla="*/ 0 h 8465128"/>
              <a:gd name="connsiteX1" fmla="*/ 8465128 w 8465128"/>
              <a:gd name="connsiteY1" fmla="*/ 0 h 8465128"/>
              <a:gd name="connsiteX2" fmla="*/ 8465128 w 8465128"/>
              <a:gd name="connsiteY2" fmla="*/ 8465128 h 8465128"/>
              <a:gd name="connsiteX3" fmla="*/ 0 w 8465128"/>
              <a:gd name="connsiteY3" fmla="*/ 8465128 h 8465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65128" h="8465128">
                <a:moveTo>
                  <a:pt x="0" y="0"/>
                </a:moveTo>
                <a:lnTo>
                  <a:pt x="8465128" y="0"/>
                </a:lnTo>
                <a:lnTo>
                  <a:pt x="8465128" y="8465128"/>
                </a:lnTo>
                <a:lnTo>
                  <a:pt x="0" y="8465128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677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7523BA8D-0730-4990-8645-4BB419EA824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97600" y="1477818"/>
            <a:ext cx="5458691" cy="3491345"/>
          </a:xfrm>
          <a:custGeom>
            <a:avLst/>
            <a:gdLst>
              <a:gd name="connsiteX0" fmla="*/ 0 w 8188036"/>
              <a:gd name="connsiteY0" fmla="*/ 0 h 5237018"/>
              <a:gd name="connsiteX1" fmla="*/ 8188036 w 8188036"/>
              <a:gd name="connsiteY1" fmla="*/ 0 h 5237018"/>
              <a:gd name="connsiteX2" fmla="*/ 8188036 w 8188036"/>
              <a:gd name="connsiteY2" fmla="*/ 5237018 h 5237018"/>
              <a:gd name="connsiteX3" fmla="*/ 0 w 8188036"/>
              <a:gd name="connsiteY3" fmla="*/ 5237018 h 5237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88036" h="5237018">
                <a:moveTo>
                  <a:pt x="0" y="0"/>
                </a:moveTo>
                <a:lnTo>
                  <a:pt x="8188036" y="0"/>
                </a:lnTo>
                <a:lnTo>
                  <a:pt x="8188036" y="5237018"/>
                </a:lnTo>
                <a:lnTo>
                  <a:pt x="0" y="5237018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347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61137183-229A-4F66-8B68-E1978C2A60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36135" y="651691"/>
            <a:ext cx="2389880" cy="5020139"/>
          </a:xfrm>
          <a:custGeom>
            <a:avLst/>
            <a:gdLst>
              <a:gd name="connsiteX0" fmla="*/ 423869 w 3584820"/>
              <a:gd name="connsiteY0" fmla="*/ 0 h 7530208"/>
              <a:gd name="connsiteX1" fmla="*/ 3160951 w 3584820"/>
              <a:gd name="connsiteY1" fmla="*/ 0 h 7530208"/>
              <a:gd name="connsiteX2" fmla="*/ 3584820 w 3584820"/>
              <a:gd name="connsiteY2" fmla="*/ 423869 h 7530208"/>
              <a:gd name="connsiteX3" fmla="*/ 3584820 w 3584820"/>
              <a:gd name="connsiteY3" fmla="*/ 7106339 h 7530208"/>
              <a:gd name="connsiteX4" fmla="*/ 3160951 w 3584820"/>
              <a:gd name="connsiteY4" fmla="*/ 7530208 h 7530208"/>
              <a:gd name="connsiteX5" fmla="*/ 423869 w 3584820"/>
              <a:gd name="connsiteY5" fmla="*/ 7530208 h 7530208"/>
              <a:gd name="connsiteX6" fmla="*/ 0 w 3584820"/>
              <a:gd name="connsiteY6" fmla="*/ 7106339 h 7530208"/>
              <a:gd name="connsiteX7" fmla="*/ 0 w 3584820"/>
              <a:gd name="connsiteY7" fmla="*/ 423869 h 7530208"/>
              <a:gd name="connsiteX8" fmla="*/ 423869 w 3584820"/>
              <a:gd name="connsiteY8" fmla="*/ 0 h 7530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84820" h="7530208">
                <a:moveTo>
                  <a:pt x="423869" y="0"/>
                </a:moveTo>
                <a:lnTo>
                  <a:pt x="3160951" y="0"/>
                </a:lnTo>
                <a:cubicBezTo>
                  <a:pt x="3395047" y="0"/>
                  <a:pt x="3584820" y="189773"/>
                  <a:pt x="3584820" y="423869"/>
                </a:cubicBezTo>
                <a:lnTo>
                  <a:pt x="3584820" y="7106339"/>
                </a:lnTo>
                <a:cubicBezTo>
                  <a:pt x="3584820" y="7340435"/>
                  <a:pt x="3395047" y="7530208"/>
                  <a:pt x="3160951" y="7530208"/>
                </a:cubicBezTo>
                <a:lnTo>
                  <a:pt x="423869" y="7530208"/>
                </a:lnTo>
                <a:cubicBezTo>
                  <a:pt x="189773" y="7530208"/>
                  <a:pt x="0" y="7340435"/>
                  <a:pt x="0" y="7106339"/>
                </a:cubicBezTo>
                <a:lnTo>
                  <a:pt x="0" y="423869"/>
                </a:lnTo>
                <a:cubicBezTo>
                  <a:pt x="0" y="189773"/>
                  <a:pt x="189773" y="0"/>
                  <a:pt x="423869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8B8F68CD-86CA-4D0D-9703-176723C52C0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533507" y="3161760"/>
            <a:ext cx="2389880" cy="5020139"/>
          </a:xfrm>
          <a:custGeom>
            <a:avLst/>
            <a:gdLst>
              <a:gd name="connsiteX0" fmla="*/ 423869 w 3584820"/>
              <a:gd name="connsiteY0" fmla="*/ 0 h 7530208"/>
              <a:gd name="connsiteX1" fmla="*/ 3160951 w 3584820"/>
              <a:gd name="connsiteY1" fmla="*/ 0 h 7530208"/>
              <a:gd name="connsiteX2" fmla="*/ 3584820 w 3584820"/>
              <a:gd name="connsiteY2" fmla="*/ 423869 h 7530208"/>
              <a:gd name="connsiteX3" fmla="*/ 3584820 w 3584820"/>
              <a:gd name="connsiteY3" fmla="*/ 7106339 h 7530208"/>
              <a:gd name="connsiteX4" fmla="*/ 3160951 w 3584820"/>
              <a:gd name="connsiteY4" fmla="*/ 7530208 h 7530208"/>
              <a:gd name="connsiteX5" fmla="*/ 423869 w 3584820"/>
              <a:gd name="connsiteY5" fmla="*/ 7530208 h 7530208"/>
              <a:gd name="connsiteX6" fmla="*/ 0 w 3584820"/>
              <a:gd name="connsiteY6" fmla="*/ 7106339 h 7530208"/>
              <a:gd name="connsiteX7" fmla="*/ 0 w 3584820"/>
              <a:gd name="connsiteY7" fmla="*/ 423869 h 7530208"/>
              <a:gd name="connsiteX8" fmla="*/ 423869 w 3584820"/>
              <a:gd name="connsiteY8" fmla="*/ 0 h 7530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84820" h="7530208">
                <a:moveTo>
                  <a:pt x="423869" y="0"/>
                </a:moveTo>
                <a:lnTo>
                  <a:pt x="3160951" y="0"/>
                </a:lnTo>
                <a:cubicBezTo>
                  <a:pt x="3395047" y="0"/>
                  <a:pt x="3584820" y="189773"/>
                  <a:pt x="3584820" y="423869"/>
                </a:cubicBezTo>
                <a:lnTo>
                  <a:pt x="3584820" y="7106339"/>
                </a:lnTo>
                <a:cubicBezTo>
                  <a:pt x="3584820" y="7340435"/>
                  <a:pt x="3395047" y="7530208"/>
                  <a:pt x="3160951" y="7530208"/>
                </a:cubicBezTo>
                <a:lnTo>
                  <a:pt x="423869" y="7530208"/>
                </a:lnTo>
                <a:cubicBezTo>
                  <a:pt x="189773" y="7530208"/>
                  <a:pt x="0" y="7340435"/>
                  <a:pt x="0" y="7106339"/>
                </a:cubicBezTo>
                <a:lnTo>
                  <a:pt x="0" y="423869"/>
                </a:lnTo>
                <a:cubicBezTo>
                  <a:pt x="0" y="189773"/>
                  <a:pt x="189773" y="0"/>
                  <a:pt x="423869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225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B5DF9ADA-662F-438D-B251-DF173007776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48219" y="1330036"/>
            <a:ext cx="5320145" cy="2927927"/>
          </a:xfrm>
          <a:custGeom>
            <a:avLst/>
            <a:gdLst>
              <a:gd name="connsiteX0" fmla="*/ 0 w 7980217"/>
              <a:gd name="connsiteY0" fmla="*/ 0 h 4391890"/>
              <a:gd name="connsiteX1" fmla="*/ 7980217 w 7980217"/>
              <a:gd name="connsiteY1" fmla="*/ 0 h 4391890"/>
              <a:gd name="connsiteX2" fmla="*/ 7980217 w 7980217"/>
              <a:gd name="connsiteY2" fmla="*/ 4391890 h 4391890"/>
              <a:gd name="connsiteX3" fmla="*/ 0 w 7980217"/>
              <a:gd name="connsiteY3" fmla="*/ 4391890 h 4391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80217" h="4391890">
                <a:moveTo>
                  <a:pt x="0" y="0"/>
                </a:moveTo>
                <a:lnTo>
                  <a:pt x="7980217" y="0"/>
                </a:lnTo>
                <a:lnTo>
                  <a:pt x="7980217" y="4391890"/>
                </a:lnTo>
                <a:lnTo>
                  <a:pt x="0" y="4391890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0321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E5C8E39C-B8D0-4BBD-B446-F72019BABFB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58618" y="1327081"/>
            <a:ext cx="5718048" cy="4279392"/>
          </a:xfrm>
          <a:custGeom>
            <a:avLst/>
            <a:gdLst>
              <a:gd name="connsiteX0" fmla="*/ 0 w 8853054"/>
              <a:gd name="connsiteY0" fmla="*/ 0 h 6622472"/>
              <a:gd name="connsiteX1" fmla="*/ 8853054 w 8853054"/>
              <a:gd name="connsiteY1" fmla="*/ 0 h 6622472"/>
              <a:gd name="connsiteX2" fmla="*/ 8853054 w 8853054"/>
              <a:gd name="connsiteY2" fmla="*/ 6622472 h 6622472"/>
              <a:gd name="connsiteX3" fmla="*/ 0 w 8853054"/>
              <a:gd name="connsiteY3" fmla="*/ 6622472 h 662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53054" h="6622472">
                <a:moveTo>
                  <a:pt x="0" y="0"/>
                </a:moveTo>
                <a:lnTo>
                  <a:pt x="8853054" y="0"/>
                </a:lnTo>
                <a:lnTo>
                  <a:pt x="8853054" y="6622472"/>
                </a:lnTo>
                <a:lnTo>
                  <a:pt x="0" y="6622472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7738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="" xmlns:a16="http://schemas.microsoft.com/office/drawing/2014/main" id="{5FA94668-8EA8-4653-A4F2-75B81BD7785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81829" y="3532551"/>
            <a:ext cx="2593931" cy="2593929"/>
          </a:xfrm>
          <a:custGeom>
            <a:avLst/>
            <a:gdLst>
              <a:gd name="connsiteX0" fmla="*/ 0 w 3890896"/>
              <a:gd name="connsiteY0" fmla="*/ 0 h 3890894"/>
              <a:gd name="connsiteX1" fmla="*/ 3890896 w 3890896"/>
              <a:gd name="connsiteY1" fmla="*/ 0 h 3890894"/>
              <a:gd name="connsiteX2" fmla="*/ 3890896 w 3890896"/>
              <a:gd name="connsiteY2" fmla="*/ 3890894 h 3890894"/>
              <a:gd name="connsiteX3" fmla="*/ 0 w 3890896"/>
              <a:gd name="connsiteY3" fmla="*/ 3890894 h 3890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0896" h="3890894">
                <a:moveTo>
                  <a:pt x="0" y="0"/>
                </a:moveTo>
                <a:lnTo>
                  <a:pt x="3890896" y="0"/>
                </a:lnTo>
                <a:lnTo>
                  <a:pt x="3890896" y="3890894"/>
                </a:lnTo>
                <a:lnTo>
                  <a:pt x="0" y="3890894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="" xmlns:a16="http://schemas.microsoft.com/office/drawing/2014/main" id="{7C68DD74-50E0-443D-B11F-A4D7D1E0D12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962000" y="3532551"/>
            <a:ext cx="2593930" cy="2593929"/>
          </a:xfrm>
          <a:custGeom>
            <a:avLst/>
            <a:gdLst>
              <a:gd name="connsiteX0" fmla="*/ 0 w 3890895"/>
              <a:gd name="connsiteY0" fmla="*/ 0 h 3890894"/>
              <a:gd name="connsiteX1" fmla="*/ 3890895 w 3890895"/>
              <a:gd name="connsiteY1" fmla="*/ 0 h 3890894"/>
              <a:gd name="connsiteX2" fmla="*/ 3890895 w 3890895"/>
              <a:gd name="connsiteY2" fmla="*/ 3890894 h 3890894"/>
              <a:gd name="connsiteX3" fmla="*/ 0 w 3890895"/>
              <a:gd name="connsiteY3" fmla="*/ 3890894 h 3890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0895" h="3890894">
                <a:moveTo>
                  <a:pt x="0" y="0"/>
                </a:moveTo>
                <a:lnTo>
                  <a:pt x="3890895" y="0"/>
                </a:lnTo>
                <a:lnTo>
                  <a:pt x="3890895" y="3890894"/>
                </a:lnTo>
                <a:lnTo>
                  <a:pt x="0" y="3890894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AF5C1C4D-792A-4106-804B-EDAB5FDE6D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781829" y="731520"/>
            <a:ext cx="2593931" cy="2593929"/>
          </a:xfrm>
          <a:custGeom>
            <a:avLst/>
            <a:gdLst>
              <a:gd name="connsiteX0" fmla="*/ 0 w 3890896"/>
              <a:gd name="connsiteY0" fmla="*/ 0 h 3890894"/>
              <a:gd name="connsiteX1" fmla="*/ 3890896 w 3890896"/>
              <a:gd name="connsiteY1" fmla="*/ 0 h 3890894"/>
              <a:gd name="connsiteX2" fmla="*/ 3890896 w 3890896"/>
              <a:gd name="connsiteY2" fmla="*/ 3890894 h 3890894"/>
              <a:gd name="connsiteX3" fmla="*/ 0 w 3890896"/>
              <a:gd name="connsiteY3" fmla="*/ 3890894 h 3890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0896" h="3890894">
                <a:moveTo>
                  <a:pt x="0" y="0"/>
                </a:moveTo>
                <a:lnTo>
                  <a:pt x="3890896" y="0"/>
                </a:lnTo>
                <a:lnTo>
                  <a:pt x="3890896" y="3890894"/>
                </a:lnTo>
                <a:lnTo>
                  <a:pt x="0" y="3890894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318F69D3-82A4-453C-84C2-49D32F2AB5D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962001" y="731520"/>
            <a:ext cx="2593930" cy="2593929"/>
          </a:xfrm>
          <a:custGeom>
            <a:avLst/>
            <a:gdLst>
              <a:gd name="connsiteX0" fmla="*/ 0 w 3890895"/>
              <a:gd name="connsiteY0" fmla="*/ 0 h 3890894"/>
              <a:gd name="connsiteX1" fmla="*/ 3890895 w 3890895"/>
              <a:gd name="connsiteY1" fmla="*/ 0 h 3890894"/>
              <a:gd name="connsiteX2" fmla="*/ 3890895 w 3890895"/>
              <a:gd name="connsiteY2" fmla="*/ 3890894 h 3890894"/>
              <a:gd name="connsiteX3" fmla="*/ 0 w 3890895"/>
              <a:gd name="connsiteY3" fmla="*/ 3890894 h 3890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0895" h="3890894">
                <a:moveTo>
                  <a:pt x="0" y="0"/>
                </a:moveTo>
                <a:lnTo>
                  <a:pt x="3890895" y="0"/>
                </a:lnTo>
                <a:lnTo>
                  <a:pt x="3890895" y="3890894"/>
                </a:lnTo>
                <a:lnTo>
                  <a:pt x="0" y="3890894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FF4502EA-DE04-47BE-8572-70A76703C3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1521" y="731520"/>
            <a:ext cx="5004581" cy="2593929"/>
          </a:xfrm>
          <a:custGeom>
            <a:avLst/>
            <a:gdLst>
              <a:gd name="connsiteX0" fmla="*/ 0 w 7506871"/>
              <a:gd name="connsiteY0" fmla="*/ 0 h 3890894"/>
              <a:gd name="connsiteX1" fmla="*/ 7506871 w 7506871"/>
              <a:gd name="connsiteY1" fmla="*/ 0 h 3890894"/>
              <a:gd name="connsiteX2" fmla="*/ 7506871 w 7506871"/>
              <a:gd name="connsiteY2" fmla="*/ 3890894 h 3890894"/>
              <a:gd name="connsiteX3" fmla="*/ 0 w 7506871"/>
              <a:gd name="connsiteY3" fmla="*/ 3890894 h 3890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06871" h="3890894">
                <a:moveTo>
                  <a:pt x="0" y="0"/>
                </a:moveTo>
                <a:lnTo>
                  <a:pt x="7506871" y="0"/>
                </a:lnTo>
                <a:lnTo>
                  <a:pt x="7506871" y="3890894"/>
                </a:lnTo>
                <a:lnTo>
                  <a:pt x="0" y="3890894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19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F493F95-23A2-F0DD-5B02-5FCDDA6A5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50B7ACA-048F-0C76-74A0-77200BE76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C5E91806-BEDD-1492-9131-1ED574D3E0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C100FF4-E138-11A5-B9DE-3EE74A3D9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1C11-3A93-4E79-8DB1-5F58B62AB7DE}" type="datetimeFigureOut">
              <a:rPr lang="ru-RU" smtClean="0"/>
              <a:t>29.08.2023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4783434-33AB-7A62-0D01-804B4BB79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EDEBB54-12B5-6559-0523-4240D5C4D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0D351-B50A-4D71-B152-DD094F84DF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81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="" xmlns:a16="http://schemas.microsoft.com/office/drawing/2014/main" id="{BE4C13EA-13BC-4980-952C-92B60F0A294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44641" y="3526109"/>
            <a:ext cx="2515839" cy="2600370"/>
          </a:xfrm>
          <a:custGeom>
            <a:avLst/>
            <a:gdLst>
              <a:gd name="connsiteX0" fmla="*/ 0 w 3773758"/>
              <a:gd name="connsiteY0" fmla="*/ 0 h 3900555"/>
              <a:gd name="connsiteX1" fmla="*/ 3773758 w 3773758"/>
              <a:gd name="connsiteY1" fmla="*/ 0 h 3900555"/>
              <a:gd name="connsiteX2" fmla="*/ 3773758 w 3773758"/>
              <a:gd name="connsiteY2" fmla="*/ 3900555 h 3900555"/>
              <a:gd name="connsiteX3" fmla="*/ 0 w 3773758"/>
              <a:gd name="connsiteY3" fmla="*/ 3900555 h 3900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3758" h="3900555">
                <a:moveTo>
                  <a:pt x="0" y="0"/>
                </a:moveTo>
                <a:lnTo>
                  <a:pt x="3773758" y="0"/>
                </a:lnTo>
                <a:lnTo>
                  <a:pt x="3773758" y="3900555"/>
                </a:lnTo>
                <a:lnTo>
                  <a:pt x="0" y="3900555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="" xmlns:a16="http://schemas.microsoft.com/office/drawing/2014/main" id="{7C295DB2-0C05-46B3-A282-48D7DDEF3E9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59740" y="3526109"/>
            <a:ext cx="2515839" cy="2600370"/>
          </a:xfrm>
          <a:custGeom>
            <a:avLst/>
            <a:gdLst>
              <a:gd name="connsiteX0" fmla="*/ 0 w 3773758"/>
              <a:gd name="connsiteY0" fmla="*/ 0 h 3900555"/>
              <a:gd name="connsiteX1" fmla="*/ 3773758 w 3773758"/>
              <a:gd name="connsiteY1" fmla="*/ 0 h 3900555"/>
              <a:gd name="connsiteX2" fmla="*/ 3773758 w 3773758"/>
              <a:gd name="connsiteY2" fmla="*/ 3900555 h 3900555"/>
              <a:gd name="connsiteX3" fmla="*/ 0 w 3773758"/>
              <a:gd name="connsiteY3" fmla="*/ 3900555 h 3900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3758" h="3900555">
                <a:moveTo>
                  <a:pt x="0" y="0"/>
                </a:moveTo>
                <a:lnTo>
                  <a:pt x="3773758" y="0"/>
                </a:lnTo>
                <a:lnTo>
                  <a:pt x="3773758" y="3900555"/>
                </a:lnTo>
                <a:lnTo>
                  <a:pt x="0" y="3900555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59CB9D27-B4CC-4718-8493-379CDE814E3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495631" y="731521"/>
            <a:ext cx="2600369" cy="5394958"/>
          </a:xfrm>
          <a:custGeom>
            <a:avLst/>
            <a:gdLst>
              <a:gd name="connsiteX0" fmla="*/ 0 w 3900554"/>
              <a:gd name="connsiteY0" fmla="*/ 0 h 8092437"/>
              <a:gd name="connsiteX1" fmla="*/ 3900554 w 3900554"/>
              <a:gd name="connsiteY1" fmla="*/ 0 h 8092437"/>
              <a:gd name="connsiteX2" fmla="*/ 3900554 w 3900554"/>
              <a:gd name="connsiteY2" fmla="*/ 8092437 h 8092437"/>
              <a:gd name="connsiteX3" fmla="*/ 0 w 3900554"/>
              <a:gd name="connsiteY3" fmla="*/ 8092437 h 8092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00554" h="8092437">
                <a:moveTo>
                  <a:pt x="0" y="0"/>
                </a:moveTo>
                <a:lnTo>
                  <a:pt x="3900554" y="0"/>
                </a:lnTo>
                <a:lnTo>
                  <a:pt x="3900554" y="8092437"/>
                </a:lnTo>
                <a:lnTo>
                  <a:pt x="0" y="8092437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2DDC55D8-D94A-4090-80EF-65A9759FC85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31520" y="3526109"/>
            <a:ext cx="2600371" cy="2600370"/>
          </a:xfrm>
          <a:custGeom>
            <a:avLst/>
            <a:gdLst>
              <a:gd name="connsiteX0" fmla="*/ 0 w 3900556"/>
              <a:gd name="connsiteY0" fmla="*/ 0 h 3900555"/>
              <a:gd name="connsiteX1" fmla="*/ 3900556 w 3900556"/>
              <a:gd name="connsiteY1" fmla="*/ 0 h 3900555"/>
              <a:gd name="connsiteX2" fmla="*/ 3900556 w 3900556"/>
              <a:gd name="connsiteY2" fmla="*/ 3900555 h 3900555"/>
              <a:gd name="connsiteX3" fmla="*/ 0 w 3900556"/>
              <a:gd name="connsiteY3" fmla="*/ 3900555 h 3900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00556" h="3900555">
                <a:moveTo>
                  <a:pt x="0" y="0"/>
                </a:moveTo>
                <a:lnTo>
                  <a:pt x="3900556" y="0"/>
                </a:lnTo>
                <a:lnTo>
                  <a:pt x="3900556" y="3900555"/>
                </a:lnTo>
                <a:lnTo>
                  <a:pt x="0" y="3900555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401402C6-D513-49F7-BDF5-CBFE855E86A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1520" y="731521"/>
            <a:ext cx="2600371" cy="2600370"/>
          </a:xfrm>
          <a:custGeom>
            <a:avLst/>
            <a:gdLst>
              <a:gd name="connsiteX0" fmla="*/ 0 w 3900556"/>
              <a:gd name="connsiteY0" fmla="*/ 0 h 3900555"/>
              <a:gd name="connsiteX1" fmla="*/ 3900556 w 3900556"/>
              <a:gd name="connsiteY1" fmla="*/ 0 h 3900555"/>
              <a:gd name="connsiteX2" fmla="*/ 3900556 w 3900556"/>
              <a:gd name="connsiteY2" fmla="*/ 3900555 h 3900555"/>
              <a:gd name="connsiteX3" fmla="*/ 0 w 3900556"/>
              <a:gd name="connsiteY3" fmla="*/ 3900555 h 3900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00556" h="3900555">
                <a:moveTo>
                  <a:pt x="0" y="0"/>
                </a:moveTo>
                <a:lnTo>
                  <a:pt x="3900556" y="0"/>
                </a:lnTo>
                <a:lnTo>
                  <a:pt x="3900556" y="3900555"/>
                </a:lnTo>
                <a:lnTo>
                  <a:pt x="0" y="3900555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3696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CFF356A7-136A-41D1-9F6D-6981B23E463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993766" y="731521"/>
            <a:ext cx="2466715" cy="4395019"/>
          </a:xfrm>
          <a:custGeom>
            <a:avLst/>
            <a:gdLst>
              <a:gd name="connsiteX0" fmla="*/ 0 w 3700073"/>
              <a:gd name="connsiteY0" fmla="*/ 0 h 6592529"/>
              <a:gd name="connsiteX1" fmla="*/ 3700073 w 3700073"/>
              <a:gd name="connsiteY1" fmla="*/ 0 h 6592529"/>
              <a:gd name="connsiteX2" fmla="*/ 3700073 w 3700073"/>
              <a:gd name="connsiteY2" fmla="*/ 6592529 h 6592529"/>
              <a:gd name="connsiteX3" fmla="*/ 0 w 3700073"/>
              <a:gd name="connsiteY3" fmla="*/ 6592529 h 6592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0073" h="6592529">
                <a:moveTo>
                  <a:pt x="0" y="0"/>
                </a:moveTo>
                <a:lnTo>
                  <a:pt x="3700073" y="0"/>
                </a:lnTo>
                <a:lnTo>
                  <a:pt x="3700073" y="6592529"/>
                </a:lnTo>
                <a:lnTo>
                  <a:pt x="0" y="6592529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7D8D4590-F516-4236-95E7-15A3B08D5E2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3653" y="1445299"/>
            <a:ext cx="2466715" cy="4395019"/>
          </a:xfrm>
          <a:custGeom>
            <a:avLst/>
            <a:gdLst>
              <a:gd name="connsiteX0" fmla="*/ 0 w 3700073"/>
              <a:gd name="connsiteY0" fmla="*/ 0 h 6592529"/>
              <a:gd name="connsiteX1" fmla="*/ 3700073 w 3700073"/>
              <a:gd name="connsiteY1" fmla="*/ 0 h 6592529"/>
              <a:gd name="connsiteX2" fmla="*/ 3700073 w 3700073"/>
              <a:gd name="connsiteY2" fmla="*/ 6592529 h 6592529"/>
              <a:gd name="connsiteX3" fmla="*/ 0 w 3700073"/>
              <a:gd name="connsiteY3" fmla="*/ 6592529 h 6592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0073" h="6592529">
                <a:moveTo>
                  <a:pt x="0" y="0"/>
                </a:moveTo>
                <a:lnTo>
                  <a:pt x="3700073" y="0"/>
                </a:lnTo>
                <a:lnTo>
                  <a:pt x="3700073" y="6592529"/>
                </a:lnTo>
                <a:lnTo>
                  <a:pt x="0" y="6592529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3791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="" xmlns:a16="http://schemas.microsoft.com/office/drawing/2014/main" id="{D3EC463A-D3C9-4716-A324-A5F06118C79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442766" y="2487929"/>
            <a:ext cx="2119467" cy="2119467"/>
          </a:xfrm>
          <a:custGeom>
            <a:avLst/>
            <a:gdLst>
              <a:gd name="connsiteX0" fmla="*/ 0 w 3179200"/>
              <a:gd name="connsiteY0" fmla="*/ 0 h 3179201"/>
              <a:gd name="connsiteX1" fmla="*/ 3179200 w 3179200"/>
              <a:gd name="connsiteY1" fmla="*/ 0 h 3179201"/>
              <a:gd name="connsiteX2" fmla="*/ 3179200 w 3179200"/>
              <a:gd name="connsiteY2" fmla="*/ 3179201 h 3179201"/>
              <a:gd name="connsiteX3" fmla="*/ 0 w 3179200"/>
              <a:gd name="connsiteY3" fmla="*/ 3179201 h 3179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9200" h="3179201">
                <a:moveTo>
                  <a:pt x="0" y="0"/>
                </a:moveTo>
                <a:lnTo>
                  <a:pt x="3179200" y="0"/>
                </a:lnTo>
                <a:lnTo>
                  <a:pt x="3179200" y="3179201"/>
                </a:lnTo>
                <a:lnTo>
                  <a:pt x="0" y="3179201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="" xmlns:a16="http://schemas.microsoft.com/office/drawing/2014/main" id="{739689A3-361F-4E23-9462-54376EC98CA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71767" y="2487929"/>
            <a:ext cx="2119467" cy="2119467"/>
          </a:xfrm>
          <a:custGeom>
            <a:avLst/>
            <a:gdLst>
              <a:gd name="connsiteX0" fmla="*/ 0 w 3179200"/>
              <a:gd name="connsiteY0" fmla="*/ 0 h 3179201"/>
              <a:gd name="connsiteX1" fmla="*/ 3179200 w 3179200"/>
              <a:gd name="connsiteY1" fmla="*/ 0 h 3179201"/>
              <a:gd name="connsiteX2" fmla="*/ 3179200 w 3179200"/>
              <a:gd name="connsiteY2" fmla="*/ 3179201 h 3179201"/>
              <a:gd name="connsiteX3" fmla="*/ 0 w 3179200"/>
              <a:gd name="connsiteY3" fmla="*/ 3179201 h 3179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9200" h="3179201">
                <a:moveTo>
                  <a:pt x="0" y="0"/>
                </a:moveTo>
                <a:lnTo>
                  <a:pt x="3179200" y="0"/>
                </a:lnTo>
                <a:lnTo>
                  <a:pt x="3179200" y="3179201"/>
                </a:lnTo>
                <a:lnTo>
                  <a:pt x="0" y="3179201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="" xmlns:a16="http://schemas.microsoft.com/office/drawing/2014/main" id="{3B6B8E4B-8C29-47F4-82EF-B029016CE03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00769" y="2487929"/>
            <a:ext cx="2119466" cy="2119467"/>
          </a:xfrm>
          <a:custGeom>
            <a:avLst/>
            <a:gdLst>
              <a:gd name="connsiteX0" fmla="*/ 0 w 3179199"/>
              <a:gd name="connsiteY0" fmla="*/ 0 h 3179201"/>
              <a:gd name="connsiteX1" fmla="*/ 3179199 w 3179199"/>
              <a:gd name="connsiteY1" fmla="*/ 0 h 3179201"/>
              <a:gd name="connsiteX2" fmla="*/ 3179199 w 3179199"/>
              <a:gd name="connsiteY2" fmla="*/ 3179201 h 3179201"/>
              <a:gd name="connsiteX3" fmla="*/ 0 w 3179199"/>
              <a:gd name="connsiteY3" fmla="*/ 3179201 h 3179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9199" h="3179201">
                <a:moveTo>
                  <a:pt x="0" y="0"/>
                </a:moveTo>
                <a:lnTo>
                  <a:pt x="3179199" y="0"/>
                </a:lnTo>
                <a:lnTo>
                  <a:pt x="3179199" y="3179201"/>
                </a:lnTo>
                <a:lnTo>
                  <a:pt x="0" y="3179201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2E6D5587-227E-4E7C-A16F-A90A64D969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629770" y="2487929"/>
            <a:ext cx="2119466" cy="2119467"/>
          </a:xfrm>
          <a:custGeom>
            <a:avLst/>
            <a:gdLst>
              <a:gd name="connsiteX0" fmla="*/ 0 w 3179199"/>
              <a:gd name="connsiteY0" fmla="*/ 0 h 3179201"/>
              <a:gd name="connsiteX1" fmla="*/ 3179199 w 3179199"/>
              <a:gd name="connsiteY1" fmla="*/ 0 h 3179201"/>
              <a:gd name="connsiteX2" fmla="*/ 3179199 w 3179199"/>
              <a:gd name="connsiteY2" fmla="*/ 3179201 h 3179201"/>
              <a:gd name="connsiteX3" fmla="*/ 0 w 3179199"/>
              <a:gd name="connsiteY3" fmla="*/ 3179201 h 3179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9199" h="3179201">
                <a:moveTo>
                  <a:pt x="0" y="0"/>
                </a:moveTo>
                <a:lnTo>
                  <a:pt x="3179199" y="0"/>
                </a:lnTo>
                <a:lnTo>
                  <a:pt x="3179199" y="3179201"/>
                </a:lnTo>
                <a:lnTo>
                  <a:pt x="0" y="3179201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="" xmlns:a16="http://schemas.microsoft.com/office/drawing/2014/main" id="{AB7C013E-1C54-4707-8B87-180C38C1849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442766" y="4738533"/>
            <a:ext cx="2119467" cy="2119467"/>
          </a:xfrm>
          <a:custGeom>
            <a:avLst/>
            <a:gdLst>
              <a:gd name="connsiteX0" fmla="*/ 0 w 3179200"/>
              <a:gd name="connsiteY0" fmla="*/ 0 h 3179201"/>
              <a:gd name="connsiteX1" fmla="*/ 3179200 w 3179200"/>
              <a:gd name="connsiteY1" fmla="*/ 0 h 3179201"/>
              <a:gd name="connsiteX2" fmla="*/ 3179200 w 3179200"/>
              <a:gd name="connsiteY2" fmla="*/ 3179201 h 3179201"/>
              <a:gd name="connsiteX3" fmla="*/ 0 w 3179200"/>
              <a:gd name="connsiteY3" fmla="*/ 3179201 h 3179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9200" h="3179201">
                <a:moveTo>
                  <a:pt x="0" y="0"/>
                </a:moveTo>
                <a:lnTo>
                  <a:pt x="3179200" y="0"/>
                </a:lnTo>
                <a:lnTo>
                  <a:pt x="3179200" y="3179201"/>
                </a:lnTo>
                <a:lnTo>
                  <a:pt x="0" y="3179201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="" xmlns:a16="http://schemas.microsoft.com/office/drawing/2014/main" id="{D4D069A6-FD49-4BA7-A681-2DC6B2DD576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71767" y="4738533"/>
            <a:ext cx="2119467" cy="2119467"/>
          </a:xfrm>
          <a:custGeom>
            <a:avLst/>
            <a:gdLst>
              <a:gd name="connsiteX0" fmla="*/ 0 w 3179200"/>
              <a:gd name="connsiteY0" fmla="*/ 0 h 3179201"/>
              <a:gd name="connsiteX1" fmla="*/ 3179200 w 3179200"/>
              <a:gd name="connsiteY1" fmla="*/ 0 h 3179201"/>
              <a:gd name="connsiteX2" fmla="*/ 3179200 w 3179200"/>
              <a:gd name="connsiteY2" fmla="*/ 3179201 h 3179201"/>
              <a:gd name="connsiteX3" fmla="*/ 0 w 3179200"/>
              <a:gd name="connsiteY3" fmla="*/ 3179201 h 3179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9200" h="3179201">
                <a:moveTo>
                  <a:pt x="0" y="0"/>
                </a:moveTo>
                <a:lnTo>
                  <a:pt x="3179200" y="0"/>
                </a:lnTo>
                <a:lnTo>
                  <a:pt x="3179200" y="3179201"/>
                </a:lnTo>
                <a:lnTo>
                  <a:pt x="0" y="3179201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="" xmlns:a16="http://schemas.microsoft.com/office/drawing/2014/main" id="{B594158C-742A-4353-A0E8-853D52D65A2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900769" y="4738533"/>
            <a:ext cx="2119466" cy="2119467"/>
          </a:xfrm>
          <a:custGeom>
            <a:avLst/>
            <a:gdLst>
              <a:gd name="connsiteX0" fmla="*/ 0 w 3179199"/>
              <a:gd name="connsiteY0" fmla="*/ 0 h 3179201"/>
              <a:gd name="connsiteX1" fmla="*/ 3179199 w 3179199"/>
              <a:gd name="connsiteY1" fmla="*/ 0 h 3179201"/>
              <a:gd name="connsiteX2" fmla="*/ 3179199 w 3179199"/>
              <a:gd name="connsiteY2" fmla="*/ 3179201 h 3179201"/>
              <a:gd name="connsiteX3" fmla="*/ 0 w 3179199"/>
              <a:gd name="connsiteY3" fmla="*/ 3179201 h 3179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9199" h="3179201">
                <a:moveTo>
                  <a:pt x="0" y="0"/>
                </a:moveTo>
                <a:lnTo>
                  <a:pt x="3179199" y="0"/>
                </a:lnTo>
                <a:lnTo>
                  <a:pt x="3179199" y="3179201"/>
                </a:lnTo>
                <a:lnTo>
                  <a:pt x="0" y="3179201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="" xmlns:a16="http://schemas.microsoft.com/office/drawing/2014/main" id="{6390A239-B897-47A8-B090-A5898F38640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29770" y="4738533"/>
            <a:ext cx="2119466" cy="2119467"/>
          </a:xfrm>
          <a:custGeom>
            <a:avLst/>
            <a:gdLst>
              <a:gd name="connsiteX0" fmla="*/ 0 w 3179199"/>
              <a:gd name="connsiteY0" fmla="*/ 0 h 3179201"/>
              <a:gd name="connsiteX1" fmla="*/ 3179199 w 3179199"/>
              <a:gd name="connsiteY1" fmla="*/ 0 h 3179201"/>
              <a:gd name="connsiteX2" fmla="*/ 3179199 w 3179199"/>
              <a:gd name="connsiteY2" fmla="*/ 3179201 h 3179201"/>
              <a:gd name="connsiteX3" fmla="*/ 0 w 3179199"/>
              <a:gd name="connsiteY3" fmla="*/ 3179201 h 3179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9199" h="3179201">
                <a:moveTo>
                  <a:pt x="0" y="0"/>
                </a:moveTo>
                <a:lnTo>
                  <a:pt x="3179199" y="0"/>
                </a:lnTo>
                <a:lnTo>
                  <a:pt x="3179199" y="3179201"/>
                </a:lnTo>
                <a:lnTo>
                  <a:pt x="0" y="3179201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320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93E3EC54-0A90-4ADC-BE78-3D185E28579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64979" y="732128"/>
            <a:ext cx="4895501" cy="5393747"/>
          </a:xfrm>
          <a:custGeom>
            <a:avLst/>
            <a:gdLst>
              <a:gd name="connsiteX0" fmla="*/ 4267543 w 8030441"/>
              <a:gd name="connsiteY0" fmla="*/ 0 h 8847749"/>
              <a:gd name="connsiteX1" fmla="*/ 4397361 w 8030441"/>
              <a:gd name="connsiteY1" fmla="*/ 0 h 8847749"/>
              <a:gd name="connsiteX2" fmla="*/ 4525351 w 8030441"/>
              <a:gd name="connsiteY2" fmla="*/ 5485 h 8847749"/>
              <a:gd name="connsiteX3" fmla="*/ 4655169 w 8030441"/>
              <a:gd name="connsiteY3" fmla="*/ 10969 h 8847749"/>
              <a:gd name="connsiteX4" fmla="*/ 4783159 w 8030441"/>
              <a:gd name="connsiteY4" fmla="*/ 18280 h 8847749"/>
              <a:gd name="connsiteX5" fmla="*/ 4911148 w 8030441"/>
              <a:gd name="connsiteY5" fmla="*/ 29249 h 8847749"/>
              <a:gd name="connsiteX6" fmla="*/ 5039139 w 8030441"/>
              <a:gd name="connsiteY6" fmla="*/ 42045 h 8847749"/>
              <a:gd name="connsiteX7" fmla="*/ 5168957 w 8030441"/>
              <a:gd name="connsiteY7" fmla="*/ 54842 h 8847749"/>
              <a:gd name="connsiteX8" fmla="*/ 5296947 w 8030441"/>
              <a:gd name="connsiteY8" fmla="*/ 73123 h 8847749"/>
              <a:gd name="connsiteX9" fmla="*/ 5423107 w 8030441"/>
              <a:gd name="connsiteY9" fmla="*/ 91403 h 8847749"/>
              <a:gd name="connsiteX10" fmla="*/ 5551098 w 8030441"/>
              <a:gd name="connsiteY10" fmla="*/ 113339 h 8847749"/>
              <a:gd name="connsiteX11" fmla="*/ 5677258 w 8030441"/>
              <a:gd name="connsiteY11" fmla="*/ 137104 h 8847749"/>
              <a:gd name="connsiteX12" fmla="*/ 5803419 w 8030441"/>
              <a:gd name="connsiteY12" fmla="*/ 160869 h 8847749"/>
              <a:gd name="connsiteX13" fmla="*/ 5929581 w 8030441"/>
              <a:gd name="connsiteY13" fmla="*/ 190117 h 8847749"/>
              <a:gd name="connsiteX14" fmla="*/ 6053914 w 8030441"/>
              <a:gd name="connsiteY14" fmla="*/ 217538 h 8847749"/>
              <a:gd name="connsiteX15" fmla="*/ 6174591 w 8030441"/>
              <a:gd name="connsiteY15" fmla="*/ 246786 h 8847749"/>
              <a:gd name="connsiteX16" fmla="*/ 6297095 w 8030441"/>
              <a:gd name="connsiteY16" fmla="*/ 281520 h 8847749"/>
              <a:gd name="connsiteX17" fmla="*/ 6419599 w 8030441"/>
              <a:gd name="connsiteY17" fmla="*/ 316252 h 8847749"/>
              <a:gd name="connsiteX18" fmla="*/ 6538447 w 8030441"/>
              <a:gd name="connsiteY18" fmla="*/ 349158 h 8847749"/>
              <a:gd name="connsiteX19" fmla="*/ 6655466 w 8030441"/>
              <a:gd name="connsiteY19" fmla="*/ 389375 h 8847749"/>
              <a:gd name="connsiteX20" fmla="*/ 6772485 w 8030441"/>
              <a:gd name="connsiteY20" fmla="*/ 429592 h 8847749"/>
              <a:gd name="connsiteX21" fmla="*/ 6887675 w 8030441"/>
              <a:gd name="connsiteY21" fmla="*/ 471637 h 8847749"/>
              <a:gd name="connsiteX22" fmla="*/ 7001039 w 8030441"/>
              <a:gd name="connsiteY22" fmla="*/ 513682 h 8847749"/>
              <a:gd name="connsiteX23" fmla="*/ 7114401 w 8030441"/>
              <a:gd name="connsiteY23" fmla="*/ 557555 h 8847749"/>
              <a:gd name="connsiteX24" fmla="*/ 7224105 w 8030441"/>
              <a:gd name="connsiteY24" fmla="*/ 601428 h 8847749"/>
              <a:gd name="connsiteX25" fmla="*/ 7331983 w 8030441"/>
              <a:gd name="connsiteY25" fmla="*/ 648958 h 8847749"/>
              <a:gd name="connsiteX26" fmla="*/ 7438031 w 8030441"/>
              <a:gd name="connsiteY26" fmla="*/ 700143 h 8847749"/>
              <a:gd name="connsiteX27" fmla="*/ 7544081 w 8030441"/>
              <a:gd name="connsiteY27" fmla="*/ 749500 h 8847749"/>
              <a:gd name="connsiteX28" fmla="*/ 7646473 w 8030441"/>
              <a:gd name="connsiteY28" fmla="*/ 802513 h 8847749"/>
              <a:gd name="connsiteX29" fmla="*/ 7745207 w 8030441"/>
              <a:gd name="connsiteY29" fmla="*/ 855527 h 8847749"/>
              <a:gd name="connsiteX30" fmla="*/ 7843941 w 8030441"/>
              <a:gd name="connsiteY30" fmla="*/ 910368 h 8847749"/>
              <a:gd name="connsiteX31" fmla="*/ 7939019 w 8030441"/>
              <a:gd name="connsiteY31" fmla="*/ 965209 h 8847749"/>
              <a:gd name="connsiteX32" fmla="*/ 8030441 w 8030441"/>
              <a:gd name="connsiteY32" fmla="*/ 1023706 h 8847749"/>
              <a:gd name="connsiteX33" fmla="*/ 6993724 w 8030441"/>
              <a:gd name="connsiteY33" fmla="*/ 3189943 h 8847749"/>
              <a:gd name="connsiteX34" fmla="*/ 6823681 w 8030441"/>
              <a:gd name="connsiteY34" fmla="*/ 3100369 h 8847749"/>
              <a:gd name="connsiteX35" fmla="*/ 6646323 w 8030441"/>
              <a:gd name="connsiteY35" fmla="*/ 3008967 h 8847749"/>
              <a:gd name="connsiteX36" fmla="*/ 6457995 w 8030441"/>
              <a:gd name="connsiteY36" fmla="*/ 2919392 h 8847749"/>
              <a:gd name="connsiteX37" fmla="*/ 6266012 w 8030441"/>
              <a:gd name="connsiteY37" fmla="*/ 2829818 h 8847749"/>
              <a:gd name="connsiteX38" fmla="*/ 6068541 w 8030441"/>
              <a:gd name="connsiteY38" fmla="*/ 2743899 h 8847749"/>
              <a:gd name="connsiteX39" fmla="*/ 5865586 w 8030441"/>
              <a:gd name="connsiteY39" fmla="*/ 2661637 h 8847749"/>
              <a:gd name="connsiteX40" fmla="*/ 5662632 w 8030441"/>
              <a:gd name="connsiteY40" fmla="*/ 2579375 h 8847749"/>
              <a:gd name="connsiteX41" fmla="*/ 5461504 w 8030441"/>
              <a:gd name="connsiteY41" fmla="*/ 2506254 h 8847749"/>
              <a:gd name="connsiteX42" fmla="*/ 5260378 w 8030441"/>
              <a:gd name="connsiteY42" fmla="*/ 2438616 h 8847749"/>
              <a:gd name="connsiteX43" fmla="*/ 5061080 w 8030441"/>
              <a:gd name="connsiteY43" fmla="*/ 2374633 h 8847749"/>
              <a:gd name="connsiteX44" fmla="*/ 4962344 w 8030441"/>
              <a:gd name="connsiteY44" fmla="*/ 2345385 h 8847749"/>
              <a:gd name="connsiteX45" fmla="*/ 4869095 w 8030441"/>
              <a:gd name="connsiteY45" fmla="*/ 2319792 h 8847749"/>
              <a:gd name="connsiteX46" fmla="*/ 4774017 w 8030441"/>
              <a:gd name="connsiteY46" fmla="*/ 2294199 h 8847749"/>
              <a:gd name="connsiteX47" fmla="*/ 4680767 w 8030441"/>
              <a:gd name="connsiteY47" fmla="*/ 2272264 h 8847749"/>
              <a:gd name="connsiteX48" fmla="*/ 4589347 w 8030441"/>
              <a:gd name="connsiteY48" fmla="*/ 2252154 h 8847749"/>
              <a:gd name="connsiteX49" fmla="*/ 4499753 w 8030441"/>
              <a:gd name="connsiteY49" fmla="*/ 2232047 h 8847749"/>
              <a:gd name="connsiteX50" fmla="*/ 4411989 w 8030441"/>
              <a:gd name="connsiteY50" fmla="*/ 2217422 h 8847749"/>
              <a:gd name="connsiteX51" fmla="*/ 4327881 w 8030441"/>
              <a:gd name="connsiteY51" fmla="*/ 2204626 h 8847749"/>
              <a:gd name="connsiteX52" fmla="*/ 4247429 w 8030441"/>
              <a:gd name="connsiteY52" fmla="*/ 2193657 h 8847749"/>
              <a:gd name="connsiteX53" fmla="*/ 4168808 w 8030441"/>
              <a:gd name="connsiteY53" fmla="*/ 2188174 h 8847749"/>
              <a:gd name="connsiteX54" fmla="*/ 4093842 w 8030441"/>
              <a:gd name="connsiteY54" fmla="*/ 2182689 h 8847749"/>
              <a:gd name="connsiteX55" fmla="*/ 4020706 w 8030441"/>
              <a:gd name="connsiteY55" fmla="*/ 2180861 h 8847749"/>
              <a:gd name="connsiteX56" fmla="*/ 3962195 w 8030441"/>
              <a:gd name="connsiteY56" fmla="*/ 2182689 h 8847749"/>
              <a:gd name="connsiteX57" fmla="*/ 3907344 w 8030441"/>
              <a:gd name="connsiteY57" fmla="*/ 2186346 h 8847749"/>
              <a:gd name="connsiteX58" fmla="*/ 3854320 w 8030441"/>
              <a:gd name="connsiteY58" fmla="*/ 2190001 h 8847749"/>
              <a:gd name="connsiteX59" fmla="*/ 3801295 w 8030441"/>
              <a:gd name="connsiteY59" fmla="*/ 2200970 h 8847749"/>
              <a:gd name="connsiteX60" fmla="*/ 3757412 w 8030441"/>
              <a:gd name="connsiteY60" fmla="*/ 2211937 h 8847749"/>
              <a:gd name="connsiteX61" fmla="*/ 3711703 w 8030441"/>
              <a:gd name="connsiteY61" fmla="*/ 2224734 h 8847749"/>
              <a:gd name="connsiteX62" fmla="*/ 3673305 w 8030441"/>
              <a:gd name="connsiteY62" fmla="*/ 2243015 h 8847749"/>
              <a:gd name="connsiteX63" fmla="*/ 3636737 w 8030441"/>
              <a:gd name="connsiteY63" fmla="*/ 2261295 h 8847749"/>
              <a:gd name="connsiteX64" fmla="*/ 3601996 w 8030441"/>
              <a:gd name="connsiteY64" fmla="*/ 2285060 h 8847749"/>
              <a:gd name="connsiteX65" fmla="*/ 3572741 w 8030441"/>
              <a:gd name="connsiteY65" fmla="*/ 2312481 h 8847749"/>
              <a:gd name="connsiteX66" fmla="*/ 3561771 w 8030441"/>
              <a:gd name="connsiteY66" fmla="*/ 2325277 h 8847749"/>
              <a:gd name="connsiteX67" fmla="*/ 3548973 w 8030441"/>
              <a:gd name="connsiteY67" fmla="*/ 2339902 h 8847749"/>
              <a:gd name="connsiteX68" fmla="*/ 3538002 w 8030441"/>
              <a:gd name="connsiteY68" fmla="*/ 2356354 h 8847749"/>
              <a:gd name="connsiteX69" fmla="*/ 3528860 w 8030441"/>
              <a:gd name="connsiteY69" fmla="*/ 2372806 h 8847749"/>
              <a:gd name="connsiteX70" fmla="*/ 3519717 w 8030441"/>
              <a:gd name="connsiteY70" fmla="*/ 2391087 h 8847749"/>
              <a:gd name="connsiteX71" fmla="*/ 3512405 w 8030441"/>
              <a:gd name="connsiteY71" fmla="*/ 2409367 h 8847749"/>
              <a:gd name="connsiteX72" fmla="*/ 3506919 w 8030441"/>
              <a:gd name="connsiteY72" fmla="*/ 2427647 h 8847749"/>
              <a:gd name="connsiteX73" fmla="*/ 3501433 w 8030441"/>
              <a:gd name="connsiteY73" fmla="*/ 2447756 h 8847749"/>
              <a:gd name="connsiteX74" fmla="*/ 3494119 w 8030441"/>
              <a:gd name="connsiteY74" fmla="*/ 2489801 h 8847749"/>
              <a:gd name="connsiteX75" fmla="*/ 3490462 w 8030441"/>
              <a:gd name="connsiteY75" fmla="*/ 2537330 h 8847749"/>
              <a:gd name="connsiteX76" fmla="*/ 3505090 w 8030441"/>
              <a:gd name="connsiteY76" fmla="*/ 2636046 h 8847749"/>
              <a:gd name="connsiteX77" fmla="*/ 3541658 w 8030441"/>
              <a:gd name="connsiteY77" fmla="*/ 2721963 h 8847749"/>
              <a:gd name="connsiteX78" fmla="*/ 3601996 w 8030441"/>
              <a:gd name="connsiteY78" fmla="*/ 2800570 h 8847749"/>
              <a:gd name="connsiteX79" fmla="*/ 3684275 w 8030441"/>
              <a:gd name="connsiteY79" fmla="*/ 2871863 h 8847749"/>
              <a:gd name="connsiteX80" fmla="*/ 3783011 w 8030441"/>
              <a:gd name="connsiteY80" fmla="*/ 2937673 h 8847749"/>
              <a:gd name="connsiteX81" fmla="*/ 3905516 w 8030441"/>
              <a:gd name="connsiteY81" fmla="*/ 2997998 h 8847749"/>
              <a:gd name="connsiteX82" fmla="*/ 4038991 w 8030441"/>
              <a:gd name="connsiteY82" fmla="*/ 3056495 h 8847749"/>
              <a:gd name="connsiteX83" fmla="*/ 4190749 w 8030441"/>
              <a:gd name="connsiteY83" fmla="*/ 3109509 h 8847749"/>
              <a:gd name="connsiteX84" fmla="*/ 4355308 w 8030441"/>
              <a:gd name="connsiteY84" fmla="*/ 3158867 h 8847749"/>
              <a:gd name="connsiteX85" fmla="*/ 4529009 w 8030441"/>
              <a:gd name="connsiteY85" fmla="*/ 3208224 h 8847749"/>
              <a:gd name="connsiteX86" fmla="*/ 4715507 w 8030441"/>
              <a:gd name="connsiteY86" fmla="*/ 3259408 h 8847749"/>
              <a:gd name="connsiteX87" fmla="*/ 4907493 w 8030441"/>
              <a:gd name="connsiteY87" fmla="*/ 3308767 h 8847749"/>
              <a:gd name="connsiteX88" fmla="*/ 5108619 w 8030441"/>
              <a:gd name="connsiteY88" fmla="*/ 3361780 h 8847749"/>
              <a:gd name="connsiteX89" fmla="*/ 5313402 w 8030441"/>
              <a:gd name="connsiteY89" fmla="*/ 3416621 h 8847749"/>
              <a:gd name="connsiteX90" fmla="*/ 5521843 w 8030441"/>
              <a:gd name="connsiteY90" fmla="*/ 3475118 h 8847749"/>
              <a:gd name="connsiteX91" fmla="*/ 5728454 w 8030441"/>
              <a:gd name="connsiteY91" fmla="*/ 3540928 h 8847749"/>
              <a:gd name="connsiteX92" fmla="*/ 5940552 w 8030441"/>
              <a:gd name="connsiteY92" fmla="*/ 3608566 h 8847749"/>
              <a:gd name="connsiteX93" fmla="*/ 6147163 w 8030441"/>
              <a:gd name="connsiteY93" fmla="*/ 3687172 h 8847749"/>
              <a:gd name="connsiteX94" fmla="*/ 6353776 w 8030441"/>
              <a:gd name="connsiteY94" fmla="*/ 3771262 h 8847749"/>
              <a:gd name="connsiteX95" fmla="*/ 6551247 w 8030441"/>
              <a:gd name="connsiteY95" fmla="*/ 3866321 h 8847749"/>
              <a:gd name="connsiteX96" fmla="*/ 6745059 w 8030441"/>
              <a:gd name="connsiteY96" fmla="*/ 3970518 h 8847749"/>
              <a:gd name="connsiteX97" fmla="*/ 6929730 w 8030441"/>
              <a:gd name="connsiteY97" fmla="*/ 4087514 h 8847749"/>
              <a:gd name="connsiteX98" fmla="*/ 7107086 w 8030441"/>
              <a:gd name="connsiteY98" fmla="*/ 4213649 h 8847749"/>
              <a:gd name="connsiteX99" fmla="*/ 7269816 w 8030441"/>
              <a:gd name="connsiteY99" fmla="*/ 4356238 h 8847749"/>
              <a:gd name="connsiteX100" fmla="*/ 7419748 w 8030441"/>
              <a:gd name="connsiteY100" fmla="*/ 4507965 h 8847749"/>
              <a:gd name="connsiteX101" fmla="*/ 7556879 w 8030441"/>
              <a:gd name="connsiteY101" fmla="*/ 4677973 h 8847749"/>
              <a:gd name="connsiteX102" fmla="*/ 7675727 w 8030441"/>
              <a:gd name="connsiteY102" fmla="*/ 4866262 h 8847749"/>
              <a:gd name="connsiteX103" fmla="*/ 7774461 w 8030441"/>
              <a:gd name="connsiteY103" fmla="*/ 5067348 h 8847749"/>
              <a:gd name="connsiteX104" fmla="*/ 7858569 w 8030441"/>
              <a:gd name="connsiteY104" fmla="*/ 5292197 h 8847749"/>
              <a:gd name="connsiteX105" fmla="*/ 7917079 w 8030441"/>
              <a:gd name="connsiteY105" fmla="*/ 5531672 h 8847749"/>
              <a:gd name="connsiteX106" fmla="*/ 7957303 w 8030441"/>
              <a:gd name="connsiteY106" fmla="*/ 5791254 h 8847749"/>
              <a:gd name="connsiteX107" fmla="*/ 7970103 w 8030441"/>
              <a:gd name="connsiteY107" fmla="*/ 6074602 h 8847749"/>
              <a:gd name="connsiteX108" fmla="*/ 7964617 w 8030441"/>
              <a:gd name="connsiteY108" fmla="*/ 6251923 h 8847749"/>
              <a:gd name="connsiteX109" fmla="*/ 7948161 w 8030441"/>
              <a:gd name="connsiteY109" fmla="*/ 6421930 h 8847749"/>
              <a:gd name="connsiteX110" fmla="*/ 7924393 w 8030441"/>
              <a:gd name="connsiteY110" fmla="*/ 6588282 h 8847749"/>
              <a:gd name="connsiteX111" fmla="*/ 7893309 w 8030441"/>
              <a:gd name="connsiteY111" fmla="*/ 6745495 h 8847749"/>
              <a:gd name="connsiteX112" fmla="*/ 7851255 w 8030441"/>
              <a:gd name="connsiteY112" fmla="*/ 6899051 h 8847749"/>
              <a:gd name="connsiteX113" fmla="*/ 7798233 w 8030441"/>
              <a:gd name="connsiteY113" fmla="*/ 7043467 h 8847749"/>
              <a:gd name="connsiteX114" fmla="*/ 7741549 w 8030441"/>
              <a:gd name="connsiteY114" fmla="*/ 7186054 h 8847749"/>
              <a:gd name="connsiteX115" fmla="*/ 7675727 w 8030441"/>
              <a:gd name="connsiteY115" fmla="*/ 7319502 h 8847749"/>
              <a:gd name="connsiteX116" fmla="*/ 7598932 w 8030441"/>
              <a:gd name="connsiteY116" fmla="*/ 7447466 h 8847749"/>
              <a:gd name="connsiteX117" fmla="*/ 7516653 w 8030441"/>
              <a:gd name="connsiteY117" fmla="*/ 7569945 h 8847749"/>
              <a:gd name="connsiteX118" fmla="*/ 7427061 w 8030441"/>
              <a:gd name="connsiteY118" fmla="*/ 7685112 h 8847749"/>
              <a:gd name="connsiteX119" fmla="*/ 7330155 w 8030441"/>
              <a:gd name="connsiteY119" fmla="*/ 7798450 h 8847749"/>
              <a:gd name="connsiteX120" fmla="*/ 7227763 w 8030441"/>
              <a:gd name="connsiteY120" fmla="*/ 7900822 h 8847749"/>
              <a:gd name="connsiteX121" fmla="*/ 7116229 w 8030441"/>
              <a:gd name="connsiteY121" fmla="*/ 8001363 h 8847749"/>
              <a:gd name="connsiteX122" fmla="*/ 7001039 w 8030441"/>
              <a:gd name="connsiteY122" fmla="*/ 8094594 h 8847749"/>
              <a:gd name="connsiteX123" fmla="*/ 6880362 w 8030441"/>
              <a:gd name="connsiteY123" fmla="*/ 8182340 h 8847749"/>
              <a:gd name="connsiteX124" fmla="*/ 6754201 w 8030441"/>
              <a:gd name="connsiteY124" fmla="*/ 8262774 h 8847749"/>
              <a:gd name="connsiteX125" fmla="*/ 6618897 w 8030441"/>
              <a:gd name="connsiteY125" fmla="*/ 8339552 h 8847749"/>
              <a:gd name="connsiteX126" fmla="*/ 6479938 w 8030441"/>
              <a:gd name="connsiteY126" fmla="*/ 8410846 h 8847749"/>
              <a:gd name="connsiteX127" fmla="*/ 6337321 w 8030441"/>
              <a:gd name="connsiteY127" fmla="*/ 8476656 h 8847749"/>
              <a:gd name="connsiteX128" fmla="*/ 6189217 w 8030441"/>
              <a:gd name="connsiteY128" fmla="*/ 8536981 h 8847749"/>
              <a:gd name="connsiteX129" fmla="*/ 6037459 w 8030441"/>
              <a:gd name="connsiteY129" fmla="*/ 8591822 h 8847749"/>
              <a:gd name="connsiteX130" fmla="*/ 5882041 w 8030441"/>
              <a:gd name="connsiteY130" fmla="*/ 8639352 h 8847749"/>
              <a:gd name="connsiteX131" fmla="*/ 5721141 w 8030441"/>
              <a:gd name="connsiteY131" fmla="*/ 8685053 h 8847749"/>
              <a:gd name="connsiteX132" fmla="*/ 5554753 w 8030441"/>
              <a:gd name="connsiteY132" fmla="*/ 8723442 h 8847749"/>
              <a:gd name="connsiteX133" fmla="*/ 5390195 w 8030441"/>
              <a:gd name="connsiteY133" fmla="*/ 8756348 h 8847749"/>
              <a:gd name="connsiteX134" fmla="*/ 5218323 w 8030441"/>
              <a:gd name="connsiteY134" fmla="*/ 8783769 h 8847749"/>
              <a:gd name="connsiteX135" fmla="*/ 5044623 w 8030441"/>
              <a:gd name="connsiteY135" fmla="*/ 8807532 h 8847749"/>
              <a:gd name="connsiteX136" fmla="*/ 4870923 w 8030441"/>
              <a:gd name="connsiteY136" fmla="*/ 8823986 h 8847749"/>
              <a:gd name="connsiteX137" fmla="*/ 4691739 w 8030441"/>
              <a:gd name="connsiteY137" fmla="*/ 8836780 h 8847749"/>
              <a:gd name="connsiteX138" fmla="*/ 4512551 w 8030441"/>
              <a:gd name="connsiteY138" fmla="*/ 8844093 h 8847749"/>
              <a:gd name="connsiteX139" fmla="*/ 4327881 w 8030441"/>
              <a:gd name="connsiteY139" fmla="*/ 8847749 h 8847749"/>
              <a:gd name="connsiteX140" fmla="*/ 4188921 w 8030441"/>
              <a:gd name="connsiteY140" fmla="*/ 8844093 h 8847749"/>
              <a:gd name="connsiteX141" fmla="*/ 4046303 w 8030441"/>
              <a:gd name="connsiteY141" fmla="*/ 8842266 h 8847749"/>
              <a:gd name="connsiteX142" fmla="*/ 3901859 w 8030441"/>
              <a:gd name="connsiteY142" fmla="*/ 8834953 h 8847749"/>
              <a:gd name="connsiteX143" fmla="*/ 3759241 w 8030441"/>
              <a:gd name="connsiteY143" fmla="*/ 8823986 h 8847749"/>
              <a:gd name="connsiteX144" fmla="*/ 3614795 w 8030441"/>
              <a:gd name="connsiteY144" fmla="*/ 8811189 h 8847749"/>
              <a:gd name="connsiteX145" fmla="*/ 3470349 w 8030441"/>
              <a:gd name="connsiteY145" fmla="*/ 8794735 h 8847749"/>
              <a:gd name="connsiteX146" fmla="*/ 3325904 w 8030441"/>
              <a:gd name="connsiteY146" fmla="*/ 8776456 h 8847749"/>
              <a:gd name="connsiteX147" fmla="*/ 3181459 w 8030441"/>
              <a:gd name="connsiteY147" fmla="*/ 8756348 h 8847749"/>
              <a:gd name="connsiteX148" fmla="*/ 3035185 w 8030441"/>
              <a:gd name="connsiteY148" fmla="*/ 8732583 h 8847749"/>
              <a:gd name="connsiteX149" fmla="*/ 2890739 w 8030441"/>
              <a:gd name="connsiteY149" fmla="*/ 8703334 h 8847749"/>
              <a:gd name="connsiteX150" fmla="*/ 2746295 w 8030441"/>
              <a:gd name="connsiteY150" fmla="*/ 8674086 h 8847749"/>
              <a:gd name="connsiteX151" fmla="*/ 2601848 w 8030441"/>
              <a:gd name="connsiteY151" fmla="*/ 8643008 h 8847749"/>
              <a:gd name="connsiteX152" fmla="*/ 2457403 w 8030441"/>
              <a:gd name="connsiteY152" fmla="*/ 8604618 h 8847749"/>
              <a:gd name="connsiteX153" fmla="*/ 2314785 w 8030441"/>
              <a:gd name="connsiteY153" fmla="*/ 8568059 h 8847749"/>
              <a:gd name="connsiteX154" fmla="*/ 2172168 w 8030441"/>
              <a:gd name="connsiteY154" fmla="*/ 8529669 h 8847749"/>
              <a:gd name="connsiteX155" fmla="*/ 2029551 w 8030441"/>
              <a:gd name="connsiteY155" fmla="*/ 8483969 h 8847749"/>
              <a:gd name="connsiteX156" fmla="*/ 1890591 w 8030441"/>
              <a:gd name="connsiteY156" fmla="*/ 8440094 h 8847749"/>
              <a:gd name="connsiteX157" fmla="*/ 1751631 w 8030441"/>
              <a:gd name="connsiteY157" fmla="*/ 8392566 h 8847749"/>
              <a:gd name="connsiteX158" fmla="*/ 1614499 w 8030441"/>
              <a:gd name="connsiteY158" fmla="*/ 8343208 h 8847749"/>
              <a:gd name="connsiteX159" fmla="*/ 1477367 w 8030441"/>
              <a:gd name="connsiteY159" fmla="*/ 8286539 h 8847749"/>
              <a:gd name="connsiteX160" fmla="*/ 1342064 w 8030441"/>
              <a:gd name="connsiteY160" fmla="*/ 8231698 h 8847749"/>
              <a:gd name="connsiteX161" fmla="*/ 1208589 w 8030441"/>
              <a:gd name="connsiteY161" fmla="*/ 8175028 h 8847749"/>
              <a:gd name="connsiteX162" fmla="*/ 1076942 w 8030441"/>
              <a:gd name="connsiteY162" fmla="*/ 8112874 h 8847749"/>
              <a:gd name="connsiteX163" fmla="*/ 947125 w 8030441"/>
              <a:gd name="connsiteY163" fmla="*/ 8052549 h 8847749"/>
              <a:gd name="connsiteX164" fmla="*/ 820963 w 8030441"/>
              <a:gd name="connsiteY164" fmla="*/ 7986739 h 8847749"/>
              <a:gd name="connsiteX165" fmla="*/ 698459 w 8030441"/>
              <a:gd name="connsiteY165" fmla="*/ 7919101 h 8847749"/>
              <a:gd name="connsiteX166" fmla="*/ 574126 w 8030441"/>
              <a:gd name="connsiteY166" fmla="*/ 7851464 h 8847749"/>
              <a:gd name="connsiteX167" fmla="*/ 453450 w 8030441"/>
              <a:gd name="connsiteY167" fmla="*/ 7776514 h 8847749"/>
              <a:gd name="connsiteX168" fmla="*/ 336430 w 8030441"/>
              <a:gd name="connsiteY168" fmla="*/ 7703392 h 8847749"/>
              <a:gd name="connsiteX169" fmla="*/ 221241 w 8030441"/>
              <a:gd name="connsiteY169" fmla="*/ 7626615 h 8847749"/>
              <a:gd name="connsiteX170" fmla="*/ 107877 w 8030441"/>
              <a:gd name="connsiteY170" fmla="*/ 7548008 h 8847749"/>
              <a:gd name="connsiteX171" fmla="*/ 0 w 8030441"/>
              <a:gd name="connsiteY171" fmla="*/ 7467574 h 8847749"/>
              <a:gd name="connsiteX172" fmla="*/ 1060487 w 8030441"/>
              <a:gd name="connsiteY172" fmla="*/ 5323275 h 8847749"/>
              <a:gd name="connsiteX173" fmla="*/ 1144594 w 8030441"/>
              <a:gd name="connsiteY173" fmla="*/ 5390913 h 8847749"/>
              <a:gd name="connsiteX174" fmla="*/ 1234187 w 8030441"/>
              <a:gd name="connsiteY174" fmla="*/ 5460378 h 8847749"/>
              <a:gd name="connsiteX175" fmla="*/ 1327437 w 8030441"/>
              <a:gd name="connsiteY175" fmla="*/ 5528016 h 8847749"/>
              <a:gd name="connsiteX176" fmla="*/ 1422515 w 8030441"/>
              <a:gd name="connsiteY176" fmla="*/ 5593824 h 8847749"/>
              <a:gd name="connsiteX177" fmla="*/ 1519422 w 8030441"/>
              <a:gd name="connsiteY177" fmla="*/ 5657807 h 8847749"/>
              <a:gd name="connsiteX178" fmla="*/ 1619984 w 8030441"/>
              <a:gd name="connsiteY178" fmla="*/ 5723617 h 8847749"/>
              <a:gd name="connsiteX179" fmla="*/ 1722376 w 8030441"/>
              <a:gd name="connsiteY179" fmla="*/ 5783942 h 8847749"/>
              <a:gd name="connsiteX180" fmla="*/ 1826597 w 8030441"/>
              <a:gd name="connsiteY180" fmla="*/ 5844268 h 8847749"/>
              <a:gd name="connsiteX181" fmla="*/ 1932646 w 8030441"/>
              <a:gd name="connsiteY181" fmla="*/ 5904593 h 8847749"/>
              <a:gd name="connsiteX182" fmla="*/ 2042351 w 8030441"/>
              <a:gd name="connsiteY182" fmla="*/ 5963092 h 8847749"/>
              <a:gd name="connsiteX183" fmla="*/ 2150227 w 8030441"/>
              <a:gd name="connsiteY183" fmla="*/ 6017933 h 8847749"/>
              <a:gd name="connsiteX184" fmla="*/ 2261762 w 8030441"/>
              <a:gd name="connsiteY184" fmla="*/ 6072774 h 8847749"/>
              <a:gd name="connsiteX185" fmla="*/ 2375124 w 8030441"/>
              <a:gd name="connsiteY185" fmla="*/ 6125786 h 8847749"/>
              <a:gd name="connsiteX186" fmla="*/ 2484830 w 8030441"/>
              <a:gd name="connsiteY186" fmla="*/ 6175144 h 8847749"/>
              <a:gd name="connsiteX187" fmla="*/ 2598192 w 8030441"/>
              <a:gd name="connsiteY187" fmla="*/ 6224502 h 8847749"/>
              <a:gd name="connsiteX188" fmla="*/ 2711554 w 8030441"/>
              <a:gd name="connsiteY188" fmla="*/ 6272030 h 8847749"/>
              <a:gd name="connsiteX189" fmla="*/ 2824916 w 8030441"/>
              <a:gd name="connsiteY189" fmla="*/ 6317733 h 8847749"/>
              <a:gd name="connsiteX190" fmla="*/ 2938278 w 8030441"/>
              <a:gd name="connsiteY190" fmla="*/ 6359778 h 8847749"/>
              <a:gd name="connsiteX191" fmla="*/ 3049812 w 8030441"/>
              <a:gd name="connsiteY191" fmla="*/ 6398165 h 8847749"/>
              <a:gd name="connsiteX192" fmla="*/ 3161347 w 8030441"/>
              <a:gd name="connsiteY192" fmla="*/ 6436555 h 8847749"/>
              <a:gd name="connsiteX193" fmla="*/ 3272881 w 8030441"/>
              <a:gd name="connsiteY193" fmla="*/ 6473116 h 8847749"/>
              <a:gd name="connsiteX194" fmla="*/ 3380757 w 8030441"/>
              <a:gd name="connsiteY194" fmla="*/ 6504192 h 8847749"/>
              <a:gd name="connsiteX195" fmla="*/ 3488634 w 8030441"/>
              <a:gd name="connsiteY195" fmla="*/ 6533441 h 8847749"/>
              <a:gd name="connsiteX196" fmla="*/ 3594683 w 8030441"/>
              <a:gd name="connsiteY196" fmla="*/ 6559034 h 8847749"/>
              <a:gd name="connsiteX197" fmla="*/ 3698903 w 8030441"/>
              <a:gd name="connsiteY197" fmla="*/ 6586455 h 8847749"/>
              <a:gd name="connsiteX198" fmla="*/ 3801295 w 8030441"/>
              <a:gd name="connsiteY198" fmla="*/ 6606564 h 8847749"/>
              <a:gd name="connsiteX199" fmla="*/ 3901859 w 8030441"/>
              <a:gd name="connsiteY199" fmla="*/ 6624844 h 8847749"/>
              <a:gd name="connsiteX200" fmla="*/ 3996937 w 8030441"/>
              <a:gd name="connsiteY200" fmla="*/ 6637640 h 8847749"/>
              <a:gd name="connsiteX201" fmla="*/ 4092014 w 8030441"/>
              <a:gd name="connsiteY201" fmla="*/ 6652264 h 8847749"/>
              <a:gd name="connsiteX202" fmla="*/ 4183436 w 8030441"/>
              <a:gd name="connsiteY202" fmla="*/ 6659577 h 8847749"/>
              <a:gd name="connsiteX203" fmla="*/ 4271200 w 8030441"/>
              <a:gd name="connsiteY203" fmla="*/ 6665061 h 8847749"/>
              <a:gd name="connsiteX204" fmla="*/ 4355308 w 8030441"/>
              <a:gd name="connsiteY204" fmla="*/ 6666889 h 8847749"/>
              <a:gd name="connsiteX205" fmla="*/ 4432101 w 8030441"/>
              <a:gd name="connsiteY205" fmla="*/ 6665061 h 8847749"/>
              <a:gd name="connsiteX206" fmla="*/ 4505239 w 8030441"/>
              <a:gd name="connsiteY206" fmla="*/ 6659577 h 8847749"/>
              <a:gd name="connsiteX207" fmla="*/ 4572889 w 8030441"/>
              <a:gd name="connsiteY207" fmla="*/ 6652264 h 8847749"/>
              <a:gd name="connsiteX208" fmla="*/ 4638713 w 8030441"/>
              <a:gd name="connsiteY208" fmla="*/ 6641296 h 8847749"/>
              <a:gd name="connsiteX209" fmla="*/ 4699051 w 8030441"/>
              <a:gd name="connsiteY209" fmla="*/ 6624844 h 8847749"/>
              <a:gd name="connsiteX210" fmla="*/ 4757561 w 8030441"/>
              <a:gd name="connsiteY210" fmla="*/ 6606564 h 8847749"/>
              <a:gd name="connsiteX211" fmla="*/ 4810585 w 8030441"/>
              <a:gd name="connsiteY211" fmla="*/ 6586455 h 8847749"/>
              <a:gd name="connsiteX212" fmla="*/ 4858125 w 8030441"/>
              <a:gd name="connsiteY212" fmla="*/ 6559034 h 8847749"/>
              <a:gd name="connsiteX213" fmla="*/ 4878237 w 8030441"/>
              <a:gd name="connsiteY213" fmla="*/ 6546237 h 8847749"/>
              <a:gd name="connsiteX214" fmla="*/ 4900177 w 8030441"/>
              <a:gd name="connsiteY214" fmla="*/ 6529785 h 8847749"/>
              <a:gd name="connsiteX215" fmla="*/ 4918463 w 8030441"/>
              <a:gd name="connsiteY215" fmla="*/ 6515161 h 8847749"/>
              <a:gd name="connsiteX216" fmla="*/ 4936747 w 8030441"/>
              <a:gd name="connsiteY216" fmla="*/ 6498709 h 8847749"/>
              <a:gd name="connsiteX217" fmla="*/ 4955031 w 8030441"/>
              <a:gd name="connsiteY217" fmla="*/ 6480427 h 8847749"/>
              <a:gd name="connsiteX218" fmla="*/ 4967831 w 8030441"/>
              <a:gd name="connsiteY218" fmla="*/ 6462147 h 8847749"/>
              <a:gd name="connsiteX219" fmla="*/ 4984286 w 8030441"/>
              <a:gd name="connsiteY219" fmla="*/ 6443868 h 8847749"/>
              <a:gd name="connsiteX220" fmla="*/ 4997084 w 8030441"/>
              <a:gd name="connsiteY220" fmla="*/ 6421930 h 8847749"/>
              <a:gd name="connsiteX221" fmla="*/ 5008055 w 8030441"/>
              <a:gd name="connsiteY221" fmla="*/ 6401823 h 8847749"/>
              <a:gd name="connsiteX222" fmla="*/ 5019027 w 8030441"/>
              <a:gd name="connsiteY222" fmla="*/ 6378058 h 8847749"/>
              <a:gd name="connsiteX223" fmla="*/ 5026339 w 8030441"/>
              <a:gd name="connsiteY223" fmla="*/ 6354293 h 8847749"/>
              <a:gd name="connsiteX224" fmla="*/ 5031825 w 8030441"/>
              <a:gd name="connsiteY224" fmla="*/ 6330527 h 8847749"/>
              <a:gd name="connsiteX225" fmla="*/ 5039139 w 8030441"/>
              <a:gd name="connsiteY225" fmla="*/ 6304936 h 8847749"/>
              <a:gd name="connsiteX226" fmla="*/ 5042795 w 8030441"/>
              <a:gd name="connsiteY226" fmla="*/ 6277516 h 8847749"/>
              <a:gd name="connsiteX227" fmla="*/ 5044623 w 8030441"/>
              <a:gd name="connsiteY227" fmla="*/ 6251923 h 8847749"/>
              <a:gd name="connsiteX228" fmla="*/ 5044623 w 8030441"/>
              <a:gd name="connsiteY228" fmla="*/ 6222674 h 8847749"/>
              <a:gd name="connsiteX229" fmla="*/ 5031825 w 8030441"/>
              <a:gd name="connsiteY229" fmla="*/ 6122131 h 8847749"/>
              <a:gd name="connsiteX230" fmla="*/ 4995257 w 8030441"/>
              <a:gd name="connsiteY230" fmla="*/ 6032557 h 8847749"/>
              <a:gd name="connsiteX231" fmla="*/ 4934918 w 8030441"/>
              <a:gd name="connsiteY231" fmla="*/ 5952123 h 8847749"/>
              <a:gd name="connsiteX232" fmla="*/ 4852639 w 8030441"/>
              <a:gd name="connsiteY232" fmla="*/ 5879000 h 8847749"/>
              <a:gd name="connsiteX233" fmla="*/ 4752075 w 8030441"/>
              <a:gd name="connsiteY233" fmla="*/ 5813192 h 8847749"/>
              <a:gd name="connsiteX234" fmla="*/ 4631400 w 8030441"/>
              <a:gd name="connsiteY234" fmla="*/ 5751037 h 8847749"/>
              <a:gd name="connsiteX235" fmla="*/ 4497925 w 8030441"/>
              <a:gd name="connsiteY235" fmla="*/ 5694368 h 8847749"/>
              <a:gd name="connsiteX236" fmla="*/ 4344338 w 8030441"/>
              <a:gd name="connsiteY236" fmla="*/ 5641355 h 8847749"/>
              <a:gd name="connsiteX237" fmla="*/ 4181608 w 8030441"/>
              <a:gd name="connsiteY237" fmla="*/ 5593824 h 8847749"/>
              <a:gd name="connsiteX238" fmla="*/ 4007907 w 8030441"/>
              <a:gd name="connsiteY238" fmla="*/ 5544468 h 8847749"/>
              <a:gd name="connsiteX239" fmla="*/ 3819579 w 8030441"/>
              <a:gd name="connsiteY239" fmla="*/ 5496938 h 8847749"/>
              <a:gd name="connsiteX240" fmla="*/ 3627594 w 8030441"/>
              <a:gd name="connsiteY240" fmla="*/ 5449410 h 8847749"/>
              <a:gd name="connsiteX241" fmla="*/ 3428296 w 8030441"/>
              <a:gd name="connsiteY241" fmla="*/ 5400052 h 8847749"/>
              <a:gd name="connsiteX242" fmla="*/ 3223513 w 8030441"/>
              <a:gd name="connsiteY242" fmla="*/ 5347038 h 8847749"/>
              <a:gd name="connsiteX243" fmla="*/ 3015072 w 8030441"/>
              <a:gd name="connsiteY243" fmla="*/ 5292197 h 8847749"/>
              <a:gd name="connsiteX244" fmla="*/ 2806631 w 8030441"/>
              <a:gd name="connsiteY244" fmla="*/ 5231872 h 8847749"/>
              <a:gd name="connsiteX245" fmla="*/ 2596363 w 8030441"/>
              <a:gd name="connsiteY245" fmla="*/ 5166062 h 8847749"/>
              <a:gd name="connsiteX246" fmla="*/ 2387923 w 8030441"/>
              <a:gd name="connsiteY246" fmla="*/ 5094769 h 8847749"/>
              <a:gd name="connsiteX247" fmla="*/ 2183140 w 8030441"/>
              <a:gd name="connsiteY247" fmla="*/ 5016162 h 8847749"/>
              <a:gd name="connsiteX248" fmla="*/ 1985670 w 8030441"/>
              <a:gd name="connsiteY248" fmla="*/ 4926589 h 8847749"/>
              <a:gd name="connsiteX249" fmla="*/ 1790029 w 8030441"/>
              <a:gd name="connsiteY249" fmla="*/ 4827873 h 8847749"/>
              <a:gd name="connsiteX250" fmla="*/ 1605356 w 8030441"/>
              <a:gd name="connsiteY250" fmla="*/ 4718190 h 8847749"/>
              <a:gd name="connsiteX251" fmla="*/ 1429828 w 8030441"/>
              <a:gd name="connsiteY251" fmla="*/ 4597539 h 8847749"/>
              <a:gd name="connsiteX252" fmla="*/ 1267098 w 8030441"/>
              <a:gd name="connsiteY252" fmla="*/ 4464093 h 8847749"/>
              <a:gd name="connsiteX253" fmla="*/ 1117168 w 8030441"/>
              <a:gd name="connsiteY253" fmla="*/ 4316021 h 8847749"/>
              <a:gd name="connsiteX254" fmla="*/ 980036 w 8030441"/>
              <a:gd name="connsiteY254" fmla="*/ 4153324 h 8847749"/>
              <a:gd name="connsiteX255" fmla="*/ 861189 w 8030441"/>
              <a:gd name="connsiteY255" fmla="*/ 3976004 h 8847749"/>
              <a:gd name="connsiteX256" fmla="*/ 760625 w 8030441"/>
              <a:gd name="connsiteY256" fmla="*/ 3778574 h 8847749"/>
              <a:gd name="connsiteX257" fmla="*/ 680174 w 8030441"/>
              <a:gd name="connsiteY257" fmla="*/ 3566521 h 8847749"/>
              <a:gd name="connsiteX258" fmla="*/ 618008 w 8030441"/>
              <a:gd name="connsiteY258" fmla="*/ 3334359 h 8847749"/>
              <a:gd name="connsiteX259" fmla="*/ 579611 w 8030441"/>
              <a:gd name="connsiteY259" fmla="*/ 3082088 h 8847749"/>
              <a:gd name="connsiteX260" fmla="*/ 568641 w 8030441"/>
              <a:gd name="connsiteY260" fmla="*/ 2809709 h 8847749"/>
              <a:gd name="connsiteX261" fmla="*/ 570469 w 8030441"/>
              <a:gd name="connsiteY261" fmla="*/ 2648842 h 8847749"/>
              <a:gd name="connsiteX262" fmla="*/ 585097 w 8030441"/>
              <a:gd name="connsiteY262" fmla="*/ 2493457 h 8847749"/>
              <a:gd name="connsiteX263" fmla="*/ 605209 w 8030441"/>
              <a:gd name="connsiteY263" fmla="*/ 2339902 h 8847749"/>
              <a:gd name="connsiteX264" fmla="*/ 634463 w 8030441"/>
              <a:gd name="connsiteY264" fmla="*/ 2193657 h 8847749"/>
              <a:gd name="connsiteX265" fmla="*/ 671033 w 8030441"/>
              <a:gd name="connsiteY265" fmla="*/ 2049243 h 8847749"/>
              <a:gd name="connsiteX266" fmla="*/ 716744 w 8030441"/>
              <a:gd name="connsiteY266" fmla="*/ 1910310 h 8847749"/>
              <a:gd name="connsiteX267" fmla="*/ 767939 w 8030441"/>
              <a:gd name="connsiteY267" fmla="*/ 1775034 h 8847749"/>
              <a:gd name="connsiteX268" fmla="*/ 830106 w 8030441"/>
              <a:gd name="connsiteY268" fmla="*/ 1643416 h 8847749"/>
              <a:gd name="connsiteX269" fmla="*/ 897757 w 8030441"/>
              <a:gd name="connsiteY269" fmla="*/ 1515451 h 8847749"/>
              <a:gd name="connsiteX270" fmla="*/ 974551 w 8030441"/>
              <a:gd name="connsiteY270" fmla="*/ 1394800 h 8847749"/>
              <a:gd name="connsiteX271" fmla="*/ 1055002 w 8030441"/>
              <a:gd name="connsiteY271" fmla="*/ 1275978 h 8847749"/>
              <a:gd name="connsiteX272" fmla="*/ 1144594 w 8030441"/>
              <a:gd name="connsiteY272" fmla="*/ 1162638 h 8847749"/>
              <a:gd name="connsiteX273" fmla="*/ 1243330 w 8030441"/>
              <a:gd name="connsiteY273" fmla="*/ 1054785 h 8847749"/>
              <a:gd name="connsiteX274" fmla="*/ 1347549 w 8030441"/>
              <a:gd name="connsiteY274" fmla="*/ 948757 h 8847749"/>
              <a:gd name="connsiteX275" fmla="*/ 1459083 w 8030441"/>
              <a:gd name="connsiteY275" fmla="*/ 851871 h 8847749"/>
              <a:gd name="connsiteX276" fmla="*/ 1577931 w 8030441"/>
              <a:gd name="connsiteY276" fmla="*/ 756813 h 8847749"/>
              <a:gd name="connsiteX277" fmla="*/ 1700435 w 8030441"/>
              <a:gd name="connsiteY277" fmla="*/ 667238 h 8847749"/>
              <a:gd name="connsiteX278" fmla="*/ 1830253 w 8030441"/>
              <a:gd name="connsiteY278" fmla="*/ 586803 h 8847749"/>
              <a:gd name="connsiteX279" fmla="*/ 1967385 w 8030441"/>
              <a:gd name="connsiteY279" fmla="*/ 508197 h 8847749"/>
              <a:gd name="connsiteX280" fmla="*/ 2111831 w 8030441"/>
              <a:gd name="connsiteY280" fmla="*/ 433248 h 8847749"/>
              <a:gd name="connsiteX281" fmla="*/ 2259934 w 8030441"/>
              <a:gd name="connsiteY281" fmla="*/ 365610 h 8847749"/>
              <a:gd name="connsiteX282" fmla="*/ 2413521 w 8030441"/>
              <a:gd name="connsiteY282" fmla="*/ 305285 h 8847749"/>
              <a:gd name="connsiteX283" fmla="*/ 2574422 w 8030441"/>
              <a:gd name="connsiteY283" fmla="*/ 246786 h 8847749"/>
              <a:gd name="connsiteX284" fmla="*/ 2742637 w 8030441"/>
              <a:gd name="connsiteY284" fmla="*/ 197430 h 8847749"/>
              <a:gd name="connsiteX285" fmla="*/ 2914510 w 8030441"/>
              <a:gd name="connsiteY285" fmla="*/ 149900 h 8847749"/>
              <a:gd name="connsiteX286" fmla="*/ 3093695 w 8030441"/>
              <a:gd name="connsiteY286" fmla="*/ 109683 h 8847749"/>
              <a:gd name="connsiteX287" fmla="*/ 3274709 w 8030441"/>
              <a:gd name="connsiteY287" fmla="*/ 78607 h 8847749"/>
              <a:gd name="connsiteX288" fmla="*/ 3464864 w 8030441"/>
              <a:gd name="connsiteY288" fmla="*/ 49358 h 8847749"/>
              <a:gd name="connsiteX289" fmla="*/ 3656849 w 8030441"/>
              <a:gd name="connsiteY289" fmla="*/ 29249 h 8847749"/>
              <a:gd name="connsiteX290" fmla="*/ 3857975 w 8030441"/>
              <a:gd name="connsiteY290" fmla="*/ 12797 h 8847749"/>
              <a:gd name="connsiteX291" fmla="*/ 4059103 w 8030441"/>
              <a:gd name="connsiteY291" fmla="*/ 1828 h 8847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</a:cxnLst>
            <a:rect l="l" t="t" r="r" b="b"/>
            <a:pathLst>
              <a:path w="8030441" h="8847749">
                <a:moveTo>
                  <a:pt x="4267543" y="0"/>
                </a:moveTo>
                <a:lnTo>
                  <a:pt x="4397361" y="0"/>
                </a:lnTo>
                <a:lnTo>
                  <a:pt x="4525351" y="5485"/>
                </a:lnTo>
                <a:lnTo>
                  <a:pt x="4655169" y="10969"/>
                </a:lnTo>
                <a:lnTo>
                  <a:pt x="4783159" y="18280"/>
                </a:lnTo>
                <a:lnTo>
                  <a:pt x="4911148" y="29249"/>
                </a:lnTo>
                <a:lnTo>
                  <a:pt x="5039139" y="42045"/>
                </a:lnTo>
                <a:lnTo>
                  <a:pt x="5168957" y="54842"/>
                </a:lnTo>
                <a:lnTo>
                  <a:pt x="5296947" y="73123"/>
                </a:lnTo>
                <a:lnTo>
                  <a:pt x="5423107" y="91403"/>
                </a:lnTo>
                <a:lnTo>
                  <a:pt x="5551098" y="113339"/>
                </a:lnTo>
                <a:lnTo>
                  <a:pt x="5677258" y="137104"/>
                </a:lnTo>
                <a:lnTo>
                  <a:pt x="5803419" y="160869"/>
                </a:lnTo>
                <a:lnTo>
                  <a:pt x="5929581" y="190117"/>
                </a:lnTo>
                <a:lnTo>
                  <a:pt x="6053914" y="217538"/>
                </a:lnTo>
                <a:lnTo>
                  <a:pt x="6174591" y="246786"/>
                </a:lnTo>
                <a:lnTo>
                  <a:pt x="6297095" y="281520"/>
                </a:lnTo>
                <a:lnTo>
                  <a:pt x="6419599" y="316252"/>
                </a:lnTo>
                <a:lnTo>
                  <a:pt x="6538447" y="349158"/>
                </a:lnTo>
                <a:lnTo>
                  <a:pt x="6655466" y="389375"/>
                </a:lnTo>
                <a:lnTo>
                  <a:pt x="6772485" y="429592"/>
                </a:lnTo>
                <a:lnTo>
                  <a:pt x="6887675" y="471637"/>
                </a:lnTo>
                <a:lnTo>
                  <a:pt x="7001039" y="513682"/>
                </a:lnTo>
                <a:lnTo>
                  <a:pt x="7114401" y="557555"/>
                </a:lnTo>
                <a:lnTo>
                  <a:pt x="7224105" y="601428"/>
                </a:lnTo>
                <a:lnTo>
                  <a:pt x="7331983" y="648958"/>
                </a:lnTo>
                <a:lnTo>
                  <a:pt x="7438031" y="700143"/>
                </a:lnTo>
                <a:lnTo>
                  <a:pt x="7544081" y="749500"/>
                </a:lnTo>
                <a:lnTo>
                  <a:pt x="7646473" y="802513"/>
                </a:lnTo>
                <a:lnTo>
                  <a:pt x="7745207" y="855527"/>
                </a:lnTo>
                <a:lnTo>
                  <a:pt x="7843941" y="910368"/>
                </a:lnTo>
                <a:lnTo>
                  <a:pt x="7939019" y="965209"/>
                </a:lnTo>
                <a:lnTo>
                  <a:pt x="8030441" y="1023706"/>
                </a:lnTo>
                <a:lnTo>
                  <a:pt x="6993724" y="3189943"/>
                </a:lnTo>
                <a:lnTo>
                  <a:pt x="6823681" y="3100369"/>
                </a:lnTo>
                <a:lnTo>
                  <a:pt x="6646323" y="3008967"/>
                </a:lnTo>
                <a:lnTo>
                  <a:pt x="6457995" y="2919392"/>
                </a:lnTo>
                <a:lnTo>
                  <a:pt x="6266012" y="2829818"/>
                </a:lnTo>
                <a:lnTo>
                  <a:pt x="6068541" y="2743899"/>
                </a:lnTo>
                <a:lnTo>
                  <a:pt x="5865586" y="2661637"/>
                </a:lnTo>
                <a:lnTo>
                  <a:pt x="5662632" y="2579375"/>
                </a:lnTo>
                <a:lnTo>
                  <a:pt x="5461504" y="2506254"/>
                </a:lnTo>
                <a:lnTo>
                  <a:pt x="5260378" y="2438616"/>
                </a:lnTo>
                <a:lnTo>
                  <a:pt x="5061080" y="2374633"/>
                </a:lnTo>
                <a:lnTo>
                  <a:pt x="4962344" y="2345385"/>
                </a:lnTo>
                <a:lnTo>
                  <a:pt x="4869095" y="2319792"/>
                </a:lnTo>
                <a:lnTo>
                  <a:pt x="4774017" y="2294199"/>
                </a:lnTo>
                <a:lnTo>
                  <a:pt x="4680767" y="2272264"/>
                </a:lnTo>
                <a:lnTo>
                  <a:pt x="4589347" y="2252154"/>
                </a:lnTo>
                <a:lnTo>
                  <a:pt x="4499753" y="2232047"/>
                </a:lnTo>
                <a:lnTo>
                  <a:pt x="4411989" y="2217422"/>
                </a:lnTo>
                <a:lnTo>
                  <a:pt x="4327881" y="2204626"/>
                </a:lnTo>
                <a:lnTo>
                  <a:pt x="4247429" y="2193657"/>
                </a:lnTo>
                <a:lnTo>
                  <a:pt x="4168808" y="2188174"/>
                </a:lnTo>
                <a:lnTo>
                  <a:pt x="4093842" y="2182689"/>
                </a:lnTo>
                <a:lnTo>
                  <a:pt x="4020706" y="2180861"/>
                </a:lnTo>
                <a:lnTo>
                  <a:pt x="3962195" y="2182689"/>
                </a:lnTo>
                <a:lnTo>
                  <a:pt x="3907344" y="2186346"/>
                </a:lnTo>
                <a:lnTo>
                  <a:pt x="3854320" y="2190001"/>
                </a:lnTo>
                <a:lnTo>
                  <a:pt x="3801295" y="2200970"/>
                </a:lnTo>
                <a:lnTo>
                  <a:pt x="3757412" y="2211937"/>
                </a:lnTo>
                <a:lnTo>
                  <a:pt x="3711703" y="2224734"/>
                </a:lnTo>
                <a:lnTo>
                  <a:pt x="3673305" y="2243015"/>
                </a:lnTo>
                <a:lnTo>
                  <a:pt x="3636737" y="2261295"/>
                </a:lnTo>
                <a:lnTo>
                  <a:pt x="3601996" y="2285060"/>
                </a:lnTo>
                <a:lnTo>
                  <a:pt x="3572741" y="2312481"/>
                </a:lnTo>
                <a:lnTo>
                  <a:pt x="3561771" y="2325277"/>
                </a:lnTo>
                <a:lnTo>
                  <a:pt x="3548973" y="2339902"/>
                </a:lnTo>
                <a:lnTo>
                  <a:pt x="3538002" y="2356354"/>
                </a:lnTo>
                <a:lnTo>
                  <a:pt x="3528860" y="2372806"/>
                </a:lnTo>
                <a:lnTo>
                  <a:pt x="3519717" y="2391087"/>
                </a:lnTo>
                <a:lnTo>
                  <a:pt x="3512405" y="2409367"/>
                </a:lnTo>
                <a:lnTo>
                  <a:pt x="3506919" y="2427647"/>
                </a:lnTo>
                <a:lnTo>
                  <a:pt x="3501433" y="2447756"/>
                </a:lnTo>
                <a:lnTo>
                  <a:pt x="3494119" y="2489801"/>
                </a:lnTo>
                <a:lnTo>
                  <a:pt x="3490462" y="2537330"/>
                </a:lnTo>
                <a:lnTo>
                  <a:pt x="3505090" y="2636046"/>
                </a:lnTo>
                <a:lnTo>
                  <a:pt x="3541658" y="2721963"/>
                </a:lnTo>
                <a:lnTo>
                  <a:pt x="3601996" y="2800570"/>
                </a:lnTo>
                <a:lnTo>
                  <a:pt x="3684275" y="2871863"/>
                </a:lnTo>
                <a:lnTo>
                  <a:pt x="3783011" y="2937673"/>
                </a:lnTo>
                <a:lnTo>
                  <a:pt x="3905516" y="2997998"/>
                </a:lnTo>
                <a:lnTo>
                  <a:pt x="4038991" y="3056495"/>
                </a:lnTo>
                <a:lnTo>
                  <a:pt x="4190749" y="3109509"/>
                </a:lnTo>
                <a:lnTo>
                  <a:pt x="4355308" y="3158867"/>
                </a:lnTo>
                <a:lnTo>
                  <a:pt x="4529009" y="3208224"/>
                </a:lnTo>
                <a:lnTo>
                  <a:pt x="4715507" y="3259408"/>
                </a:lnTo>
                <a:lnTo>
                  <a:pt x="4907493" y="3308767"/>
                </a:lnTo>
                <a:lnTo>
                  <a:pt x="5108619" y="3361780"/>
                </a:lnTo>
                <a:lnTo>
                  <a:pt x="5313402" y="3416621"/>
                </a:lnTo>
                <a:lnTo>
                  <a:pt x="5521843" y="3475118"/>
                </a:lnTo>
                <a:lnTo>
                  <a:pt x="5728454" y="3540928"/>
                </a:lnTo>
                <a:lnTo>
                  <a:pt x="5940552" y="3608566"/>
                </a:lnTo>
                <a:lnTo>
                  <a:pt x="6147163" y="3687172"/>
                </a:lnTo>
                <a:lnTo>
                  <a:pt x="6353776" y="3771262"/>
                </a:lnTo>
                <a:lnTo>
                  <a:pt x="6551247" y="3866321"/>
                </a:lnTo>
                <a:lnTo>
                  <a:pt x="6745059" y="3970518"/>
                </a:lnTo>
                <a:lnTo>
                  <a:pt x="6929730" y="4087514"/>
                </a:lnTo>
                <a:lnTo>
                  <a:pt x="7107086" y="4213649"/>
                </a:lnTo>
                <a:lnTo>
                  <a:pt x="7269816" y="4356238"/>
                </a:lnTo>
                <a:lnTo>
                  <a:pt x="7419748" y="4507965"/>
                </a:lnTo>
                <a:lnTo>
                  <a:pt x="7556879" y="4677973"/>
                </a:lnTo>
                <a:lnTo>
                  <a:pt x="7675727" y="4866262"/>
                </a:lnTo>
                <a:lnTo>
                  <a:pt x="7774461" y="5067348"/>
                </a:lnTo>
                <a:lnTo>
                  <a:pt x="7858569" y="5292197"/>
                </a:lnTo>
                <a:lnTo>
                  <a:pt x="7917079" y="5531672"/>
                </a:lnTo>
                <a:lnTo>
                  <a:pt x="7957303" y="5791254"/>
                </a:lnTo>
                <a:lnTo>
                  <a:pt x="7970103" y="6074602"/>
                </a:lnTo>
                <a:lnTo>
                  <a:pt x="7964617" y="6251923"/>
                </a:lnTo>
                <a:lnTo>
                  <a:pt x="7948161" y="6421930"/>
                </a:lnTo>
                <a:lnTo>
                  <a:pt x="7924393" y="6588282"/>
                </a:lnTo>
                <a:lnTo>
                  <a:pt x="7893309" y="6745495"/>
                </a:lnTo>
                <a:lnTo>
                  <a:pt x="7851255" y="6899051"/>
                </a:lnTo>
                <a:lnTo>
                  <a:pt x="7798233" y="7043467"/>
                </a:lnTo>
                <a:lnTo>
                  <a:pt x="7741549" y="7186054"/>
                </a:lnTo>
                <a:lnTo>
                  <a:pt x="7675727" y="7319502"/>
                </a:lnTo>
                <a:lnTo>
                  <a:pt x="7598932" y="7447466"/>
                </a:lnTo>
                <a:lnTo>
                  <a:pt x="7516653" y="7569945"/>
                </a:lnTo>
                <a:lnTo>
                  <a:pt x="7427061" y="7685112"/>
                </a:lnTo>
                <a:lnTo>
                  <a:pt x="7330155" y="7798450"/>
                </a:lnTo>
                <a:lnTo>
                  <a:pt x="7227763" y="7900822"/>
                </a:lnTo>
                <a:lnTo>
                  <a:pt x="7116229" y="8001363"/>
                </a:lnTo>
                <a:lnTo>
                  <a:pt x="7001039" y="8094594"/>
                </a:lnTo>
                <a:lnTo>
                  <a:pt x="6880362" y="8182340"/>
                </a:lnTo>
                <a:lnTo>
                  <a:pt x="6754201" y="8262774"/>
                </a:lnTo>
                <a:lnTo>
                  <a:pt x="6618897" y="8339552"/>
                </a:lnTo>
                <a:lnTo>
                  <a:pt x="6479938" y="8410846"/>
                </a:lnTo>
                <a:lnTo>
                  <a:pt x="6337321" y="8476656"/>
                </a:lnTo>
                <a:lnTo>
                  <a:pt x="6189217" y="8536981"/>
                </a:lnTo>
                <a:lnTo>
                  <a:pt x="6037459" y="8591822"/>
                </a:lnTo>
                <a:lnTo>
                  <a:pt x="5882041" y="8639352"/>
                </a:lnTo>
                <a:lnTo>
                  <a:pt x="5721141" y="8685053"/>
                </a:lnTo>
                <a:lnTo>
                  <a:pt x="5554753" y="8723442"/>
                </a:lnTo>
                <a:lnTo>
                  <a:pt x="5390195" y="8756348"/>
                </a:lnTo>
                <a:lnTo>
                  <a:pt x="5218323" y="8783769"/>
                </a:lnTo>
                <a:lnTo>
                  <a:pt x="5044623" y="8807532"/>
                </a:lnTo>
                <a:lnTo>
                  <a:pt x="4870923" y="8823986"/>
                </a:lnTo>
                <a:lnTo>
                  <a:pt x="4691739" y="8836780"/>
                </a:lnTo>
                <a:lnTo>
                  <a:pt x="4512551" y="8844093"/>
                </a:lnTo>
                <a:lnTo>
                  <a:pt x="4327881" y="8847749"/>
                </a:lnTo>
                <a:lnTo>
                  <a:pt x="4188921" y="8844093"/>
                </a:lnTo>
                <a:lnTo>
                  <a:pt x="4046303" y="8842266"/>
                </a:lnTo>
                <a:lnTo>
                  <a:pt x="3901859" y="8834953"/>
                </a:lnTo>
                <a:lnTo>
                  <a:pt x="3759241" y="8823986"/>
                </a:lnTo>
                <a:lnTo>
                  <a:pt x="3614795" y="8811189"/>
                </a:lnTo>
                <a:lnTo>
                  <a:pt x="3470349" y="8794735"/>
                </a:lnTo>
                <a:lnTo>
                  <a:pt x="3325904" y="8776456"/>
                </a:lnTo>
                <a:lnTo>
                  <a:pt x="3181459" y="8756348"/>
                </a:lnTo>
                <a:lnTo>
                  <a:pt x="3035185" y="8732583"/>
                </a:lnTo>
                <a:lnTo>
                  <a:pt x="2890739" y="8703334"/>
                </a:lnTo>
                <a:lnTo>
                  <a:pt x="2746295" y="8674086"/>
                </a:lnTo>
                <a:lnTo>
                  <a:pt x="2601848" y="8643008"/>
                </a:lnTo>
                <a:lnTo>
                  <a:pt x="2457403" y="8604618"/>
                </a:lnTo>
                <a:lnTo>
                  <a:pt x="2314785" y="8568059"/>
                </a:lnTo>
                <a:lnTo>
                  <a:pt x="2172168" y="8529669"/>
                </a:lnTo>
                <a:lnTo>
                  <a:pt x="2029551" y="8483969"/>
                </a:lnTo>
                <a:lnTo>
                  <a:pt x="1890591" y="8440094"/>
                </a:lnTo>
                <a:lnTo>
                  <a:pt x="1751631" y="8392566"/>
                </a:lnTo>
                <a:lnTo>
                  <a:pt x="1614499" y="8343208"/>
                </a:lnTo>
                <a:lnTo>
                  <a:pt x="1477367" y="8286539"/>
                </a:lnTo>
                <a:lnTo>
                  <a:pt x="1342064" y="8231698"/>
                </a:lnTo>
                <a:lnTo>
                  <a:pt x="1208589" y="8175028"/>
                </a:lnTo>
                <a:lnTo>
                  <a:pt x="1076942" y="8112874"/>
                </a:lnTo>
                <a:lnTo>
                  <a:pt x="947125" y="8052549"/>
                </a:lnTo>
                <a:lnTo>
                  <a:pt x="820963" y="7986739"/>
                </a:lnTo>
                <a:lnTo>
                  <a:pt x="698459" y="7919101"/>
                </a:lnTo>
                <a:lnTo>
                  <a:pt x="574126" y="7851464"/>
                </a:lnTo>
                <a:lnTo>
                  <a:pt x="453450" y="7776514"/>
                </a:lnTo>
                <a:lnTo>
                  <a:pt x="336430" y="7703392"/>
                </a:lnTo>
                <a:lnTo>
                  <a:pt x="221241" y="7626615"/>
                </a:lnTo>
                <a:lnTo>
                  <a:pt x="107877" y="7548008"/>
                </a:lnTo>
                <a:lnTo>
                  <a:pt x="0" y="7467574"/>
                </a:lnTo>
                <a:lnTo>
                  <a:pt x="1060487" y="5323275"/>
                </a:lnTo>
                <a:lnTo>
                  <a:pt x="1144594" y="5390913"/>
                </a:lnTo>
                <a:lnTo>
                  <a:pt x="1234187" y="5460378"/>
                </a:lnTo>
                <a:lnTo>
                  <a:pt x="1327437" y="5528016"/>
                </a:lnTo>
                <a:lnTo>
                  <a:pt x="1422515" y="5593824"/>
                </a:lnTo>
                <a:lnTo>
                  <a:pt x="1519422" y="5657807"/>
                </a:lnTo>
                <a:lnTo>
                  <a:pt x="1619984" y="5723617"/>
                </a:lnTo>
                <a:lnTo>
                  <a:pt x="1722376" y="5783942"/>
                </a:lnTo>
                <a:lnTo>
                  <a:pt x="1826597" y="5844268"/>
                </a:lnTo>
                <a:lnTo>
                  <a:pt x="1932646" y="5904593"/>
                </a:lnTo>
                <a:lnTo>
                  <a:pt x="2042351" y="5963092"/>
                </a:lnTo>
                <a:lnTo>
                  <a:pt x="2150227" y="6017933"/>
                </a:lnTo>
                <a:lnTo>
                  <a:pt x="2261762" y="6072774"/>
                </a:lnTo>
                <a:lnTo>
                  <a:pt x="2375124" y="6125786"/>
                </a:lnTo>
                <a:lnTo>
                  <a:pt x="2484830" y="6175144"/>
                </a:lnTo>
                <a:lnTo>
                  <a:pt x="2598192" y="6224502"/>
                </a:lnTo>
                <a:lnTo>
                  <a:pt x="2711554" y="6272030"/>
                </a:lnTo>
                <a:lnTo>
                  <a:pt x="2824916" y="6317733"/>
                </a:lnTo>
                <a:lnTo>
                  <a:pt x="2938278" y="6359778"/>
                </a:lnTo>
                <a:lnTo>
                  <a:pt x="3049812" y="6398165"/>
                </a:lnTo>
                <a:lnTo>
                  <a:pt x="3161347" y="6436555"/>
                </a:lnTo>
                <a:lnTo>
                  <a:pt x="3272881" y="6473116"/>
                </a:lnTo>
                <a:lnTo>
                  <a:pt x="3380757" y="6504192"/>
                </a:lnTo>
                <a:lnTo>
                  <a:pt x="3488634" y="6533441"/>
                </a:lnTo>
                <a:lnTo>
                  <a:pt x="3594683" y="6559034"/>
                </a:lnTo>
                <a:lnTo>
                  <a:pt x="3698903" y="6586455"/>
                </a:lnTo>
                <a:lnTo>
                  <a:pt x="3801295" y="6606564"/>
                </a:lnTo>
                <a:lnTo>
                  <a:pt x="3901859" y="6624844"/>
                </a:lnTo>
                <a:lnTo>
                  <a:pt x="3996937" y="6637640"/>
                </a:lnTo>
                <a:lnTo>
                  <a:pt x="4092014" y="6652264"/>
                </a:lnTo>
                <a:lnTo>
                  <a:pt x="4183436" y="6659577"/>
                </a:lnTo>
                <a:lnTo>
                  <a:pt x="4271200" y="6665061"/>
                </a:lnTo>
                <a:lnTo>
                  <a:pt x="4355308" y="6666889"/>
                </a:lnTo>
                <a:lnTo>
                  <a:pt x="4432101" y="6665061"/>
                </a:lnTo>
                <a:lnTo>
                  <a:pt x="4505239" y="6659577"/>
                </a:lnTo>
                <a:lnTo>
                  <a:pt x="4572889" y="6652264"/>
                </a:lnTo>
                <a:lnTo>
                  <a:pt x="4638713" y="6641296"/>
                </a:lnTo>
                <a:lnTo>
                  <a:pt x="4699051" y="6624844"/>
                </a:lnTo>
                <a:lnTo>
                  <a:pt x="4757561" y="6606564"/>
                </a:lnTo>
                <a:lnTo>
                  <a:pt x="4810585" y="6586455"/>
                </a:lnTo>
                <a:lnTo>
                  <a:pt x="4858125" y="6559034"/>
                </a:lnTo>
                <a:lnTo>
                  <a:pt x="4878237" y="6546237"/>
                </a:lnTo>
                <a:lnTo>
                  <a:pt x="4900177" y="6529785"/>
                </a:lnTo>
                <a:lnTo>
                  <a:pt x="4918463" y="6515161"/>
                </a:lnTo>
                <a:lnTo>
                  <a:pt x="4936747" y="6498709"/>
                </a:lnTo>
                <a:lnTo>
                  <a:pt x="4955031" y="6480427"/>
                </a:lnTo>
                <a:lnTo>
                  <a:pt x="4967831" y="6462147"/>
                </a:lnTo>
                <a:lnTo>
                  <a:pt x="4984286" y="6443868"/>
                </a:lnTo>
                <a:lnTo>
                  <a:pt x="4997084" y="6421930"/>
                </a:lnTo>
                <a:lnTo>
                  <a:pt x="5008055" y="6401823"/>
                </a:lnTo>
                <a:lnTo>
                  <a:pt x="5019027" y="6378058"/>
                </a:lnTo>
                <a:lnTo>
                  <a:pt x="5026339" y="6354293"/>
                </a:lnTo>
                <a:lnTo>
                  <a:pt x="5031825" y="6330527"/>
                </a:lnTo>
                <a:lnTo>
                  <a:pt x="5039139" y="6304936"/>
                </a:lnTo>
                <a:lnTo>
                  <a:pt x="5042795" y="6277516"/>
                </a:lnTo>
                <a:lnTo>
                  <a:pt x="5044623" y="6251923"/>
                </a:lnTo>
                <a:lnTo>
                  <a:pt x="5044623" y="6222674"/>
                </a:lnTo>
                <a:lnTo>
                  <a:pt x="5031825" y="6122131"/>
                </a:lnTo>
                <a:lnTo>
                  <a:pt x="4995257" y="6032557"/>
                </a:lnTo>
                <a:lnTo>
                  <a:pt x="4934918" y="5952123"/>
                </a:lnTo>
                <a:lnTo>
                  <a:pt x="4852639" y="5879000"/>
                </a:lnTo>
                <a:lnTo>
                  <a:pt x="4752075" y="5813192"/>
                </a:lnTo>
                <a:lnTo>
                  <a:pt x="4631400" y="5751037"/>
                </a:lnTo>
                <a:lnTo>
                  <a:pt x="4497925" y="5694368"/>
                </a:lnTo>
                <a:lnTo>
                  <a:pt x="4344338" y="5641355"/>
                </a:lnTo>
                <a:lnTo>
                  <a:pt x="4181608" y="5593824"/>
                </a:lnTo>
                <a:lnTo>
                  <a:pt x="4007907" y="5544468"/>
                </a:lnTo>
                <a:lnTo>
                  <a:pt x="3819579" y="5496938"/>
                </a:lnTo>
                <a:lnTo>
                  <a:pt x="3627594" y="5449410"/>
                </a:lnTo>
                <a:lnTo>
                  <a:pt x="3428296" y="5400052"/>
                </a:lnTo>
                <a:lnTo>
                  <a:pt x="3223513" y="5347038"/>
                </a:lnTo>
                <a:lnTo>
                  <a:pt x="3015072" y="5292197"/>
                </a:lnTo>
                <a:lnTo>
                  <a:pt x="2806631" y="5231872"/>
                </a:lnTo>
                <a:lnTo>
                  <a:pt x="2596363" y="5166062"/>
                </a:lnTo>
                <a:lnTo>
                  <a:pt x="2387923" y="5094769"/>
                </a:lnTo>
                <a:lnTo>
                  <a:pt x="2183140" y="5016162"/>
                </a:lnTo>
                <a:lnTo>
                  <a:pt x="1985670" y="4926589"/>
                </a:lnTo>
                <a:lnTo>
                  <a:pt x="1790029" y="4827873"/>
                </a:lnTo>
                <a:lnTo>
                  <a:pt x="1605356" y="4718190"/>
                </a:lnTo>
                <a:lnTo>
                  <a:pt x="1429828" y="4597539"/>
                </a:lnTo>
                <a:lnTo>
                  <a:pt x="1267098" y="4464093"/>
                </a:lnTo>
                <a:lnTo>
                  <a:pt x="1117168" y="4316021"/>
                </a:lnTo>
                <a:lnTo>
                  <a:pt x="980036" y="4153324"/>
                </a:lnTo>
                <a:lnTo>
                  <a:pt x="861189" y="3976004"/>
                </a:lnTo>
                <a:lnTo>
                  <a:pt x="760625" y="3778574"/>
                </a:lnTo>
                <a:lnTo>
                  <a:pt x="680174" y="3566521"/>
                </a:lnTo>
                <a:lnTo>
                  <a:pt x="618008" y="3334359"/>
                </a:lnTo>
                <a:lnTo>
                  <a:pt x="579611" y="3082088"/>
                </a:lnTo>
                <a:lnTo>
                  <a:pt x="568641" y="2809709"/>
                </a:lnTo>
                <a:lnTo>
                  <a:pt x="570469" y="2648842"/>
                </a:lnTo>
                <a:lnTo>
                  <a:pt x="585097" y="2493457"/>
                </a:lnTo>
                <a:lnTo>
                  <a:pt x="605209" y="2339902"/>
                </a:lnTo>
                <a:lnTo>
                  <a:pt x="634463" y="2193657"/>
                </a:lnTo>
                <a:lnTo>
                  <a:pt x="671033" y="2049243"/>
                </a:lnTo>
                <a:lnTo>
                  <a:pt x="716744" y="1910310"/>
                </a:lnTo>
                <a:lnTo>
                  <a:pt x="767939" y="1775034"/>
                </a:lnTo>
                <a:lnTo>
                  <a:pt x="830106" y="1643416"/>
                </a:lnTo>
                <a:lnTo>
                  <a:pt x="897757" y="1515451"/>
                </a:lnTo>
                <a:lnTo>
                  <a:pt x="974551" y="1394800"/>
                </a:lnTo>
                <a:lnTo>
                  <a:pt x="1055002" y="1275978"/>
                </a:lnTo>
                <a:lnTo>
                  <a:pt x="1144594" y="1162638"/>
                </a:lnTo>
                <a:lnTo>
                  <a:pt x="1243330" y="1054785"/>
                </a:lnTo>
                <a:lnTo>
                  <a:pt x="1347549" y="948757"/>
                </a:lnTo>
                <a:lnTo>
                  <a:pt x="1459083" y="851871"/>
                </a:lnTo>
                <a:lnTo>
                  <a:pt x="1577931" y="756813"/>
                </a:lnTo>
                <a:lnTo>
                  <a:pt x="1700435" y="667238"/>
                </a:lnTo>
                <a:lnTo>
                  <a:pt x="1830253" y="586803"/>
                </a:lnTo>
                <a:lnTo>
                  <a:pt x="1967385" y="508197"/>
                </a:lnTo>
                <a:lnTo>
                  <a:pt x="2111831" y="433248"/>
                </a:lnTo>
                <a:lnTo>
                  <a:pt x="2259934" y="365610"/>
                </a:lnTo>
                <a:lnTo>
                  <a:pt x="2413521" y="305285"/>
                </a:lnTo>
                <a:lnTo>
                  <a:pt x="2574422" y="246786"/>
                </a:lnTo>
                <a:lnTo>
                  <a:pt x="2742637" y="197430"/>
                </a:lnTo>
                <a:lnTo>
                  <a:pt x="2914510" y="149900"/>
                </a:lnTo>
                <a:lnTo>
                  <a:pt x="3093695" y="109683"/>
                </a:lnTo>
                <a:lnTo>
                  <a:pt x="3274709" y="78607"/>
                </a:lnTo>
                <a:lnTo>
                  <a:pt x="3464864" y="49358"/>
                </a:lnTo>
                <a:lnTo>
                  <a:pt x="3656849" y="29249"/>
                </a:lnTo>
                <a:lnTo>
                  <a:pt x="3857975" y="12797"/>
                </a:lnTo>
                <a:lnTo>
                  <a:pt x="4059103" y="1828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9963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B0CD4C94-410F-4EC5-BA10-ED197298CC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1520" y="731520"/>
            <a:ext cx="5705429" cy="5394960"/>
          </a:xfrm>
          <a:custGeom>
            <a:avLst/>
            <a:gdLst>
              <a:gd name="connsiteX0" fmla="*/ 0 w 8558144"/>
              <a:gd name="connsiteY0" fmla="*/ 0 h 8092440"/>
              <a:gd name="connsiteX1" fmla="*/ 1876511 w 8558144"/>
              <a:gd name="connsiteY1" fmla="*/ 0 h 8092440"/>
              <a:gd name="connsiteX2" fmla="*/ 2679608 w 8558144"/>
              <a:gd name="connsiteY2" fmla="*/ 5310450 h 8092440"/>
              <a:gd name="connsiteX3" fmla="*/ 3465881 w 8558144"/>
              <a:gd name="connsiteY3" fmla="*/ 11991 h 8092440"/>
              <a:gd name="connsiteX4" fmla="*/ 5176388 w 8558144"/>
              <a:gd name="connsiteY4" fmla="*/ 0 h 8092440"/>
              <a:gd name="connsiteX5" fmla="*/ 5977243 w 8558144"/>
              <a:gd name="connsiteY5" fmla="*/ 5310450 h 8092440"/>
              <a:gd name="connsiteX6" fmla="*/ 6764636 w 8558144"/>
              <a:gd name="connsiteY6" fmla="*/ 0 h 8092440"/>
              <a:gd name="connsiteX7" fmla="*/ 8558144 w 8558144"/>
              <a:gd name="connsiteY7" fmla="*/ 0 h 8092440"/>
              <a:gd name="connsiteX8" fmla="*/ 6825205 w 8558144"/>
              <a:gd name="connsiteY8" fmla="*/ 8092440 h 8092440"/>
              <a:gd name="connsiteX9" fmla="*/ 5015993 w 8558144"/>
              <a:gd name="connsiteY9" fmla="*/ 8092440 h 8092440"/>
              <a:gd name="connsiteX10" fmla="*/ 4283559 w 8558144"/>
              <a:gd name="connsiteY10" fmla="*/ 3254792 h 8092440"/>
              <a:gd name="connsiteX11" fmla="*/ 3525329 w 8558144"/>
              <a:gd name="connsiteY11" fmla="*/ 8092440 h 8092440"/>
              <a:gd name="connsiteX12" fmla="*/ 1718359 w 8558144"/>
              <a:gd name="connsiteY12" fmla="*/ 8092440 h 809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558144" h="8092440">
                <a:moveTo>
                  <a:pt x="0" y="0"/>
                </a:moveTo>
                <a:lnTo>
                  <a:pt x="1876511" y="0"/>
                </a:lnTo>
                <a:lnTo>
                  <a:pt x="2679608" y="5310450"/>
                </a:lnTo>
                <a:lnTo>
                  <a:pt x="3465881" y="11991"/>
                </a:lnTo>
                <a:lnTo>
                  <a:pt x="5176388" y="0"/>
                </a:lnTo>
                <a:lnTo>
                  <a:pt x="5977243" y="5310450"/>
                </a:lnTo>
                <a:lnTo>
                  <a:pt x="6764636" y="0"/>
                </a:lnTo>
                <a:lnTo>
                  <a:pt x="8558144" y="0"/>
                </a:lnTo>
                <a:lnTo>
                  <a:pt x="6825205" y="8092440"/>
                </a:lnTo>
                <a:lnTo>
                  <a:pt x="5015993" y="8092440"/>
                </a:lnTo>
                <a:lnTo>
                  <a:pt x="4283559" y="3254792"/>
                </a:lnTo>
                <a:lnTo>
                  <a:pt x="3525329" y="8092440"/>
                </a:lnTo>
                <a:lnTo>
                  <a:pt x="1718359" y="8092440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373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E11FB6FB-DE99-4526-8A81-744BFEC12C1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2237" y="731520"/>
            <a:ext cx="5228243" cy="5394960"/>
          </a:xfrm>
          <a:custGeom>
            <a:avLst/>
            <a:gdLst>
              <a:gd name="connsiteX0" fmla="*/ 3921180 w 7842364"/>
              <a:gd name="connsiteY0" fmla="*/ 2190927 h 8092440"/>
              <a:gd name="connsiteX1" fmla="*/ 2123221 w 7842364"/>
              <a:gd name="connsiteY1" fmla="*/ 4046220 h 8092440"/>
              <a:gd name="connsiteX2" fmla="*/ 3921180 w 7842364"/>
              <a:gd name="connsiteY2" fmla="*/ 5901513 h 8092440"/>
              <a:gd name="connsiteX3" fmla="*/ 5719140 w 7842364"/>
              <a:gd name="connsiteY3" fmla="*/ 4046220 h 8092440"/>
              <a:gd name="connsiteX4" fmla="*/ 3921180 w 7842364"/>
              <a:gd name="connsiteY4" fmla="*/ 2190927 h 8092440"/>
              <a:gd name="connsiteX5" fmla="*/ 3921182 w 7842364"/>
              <a:gd name="connsiteY5" fmla="*/ 0 h 8092440"/>
              <a:gd name="connsiteX6" fmla="*/ 7842364 w 7842364"/>
              <a:gd name="connsiteY6" fmla="*/ 4046220 h 8092440"/>
              <a:gd name="connsiteX7" fmla="*/ 3921182 w 7842364"/>
              <a:gd name="connsiteY7" fmla="*/ 8092440 h 8092440"/>
              <a:gd name="connsiteX8" fmla="*/ 0 w 7842364"/>
              <a:gd name="connsiteY8" fmla="*/ 4046220 h 8092440"/>
              <a:gd name="connsiteX9" fmla="*/ 3921182 w 7842364"/>
              <a:gd name="connsiteY9" fmla="*/ 0 h 809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42364" h="8092440">
                <a:moveTo>
                  <a:pt x="3921180" y="2190927"/>
                </a:moveTo>
                <a:cubicBezTo>
                  <a:pt x="2928196" y="2190927"/>
                  <a:pt x="2123221" y="3021571"/>
                  <a:pt x="2123221" y="4046220"/>
                </a:cubicBezTo>
                <a:cubicBezTo>
                  <a:pt x="2123221" y="5070870"/>
                  <a:pt x="2928196" y="5901513"/>
                  <a:pt x="3921180" y="5901513"/>
                </a:cubicBezTo>
                <a:cubicBezTo>
                  <a:pt x="4914166" y="5901513"/>
                  <a:pt x="5719140" y="5070870"/>
                  <a:pt x="5719140" y="4046220"/>
                </a:cubicBezTo>
                <a:cubicBezTo>
                  <a:pt x="5719140" y="3021571"/>
                  <a:pt x="4914166" y="2190927"/>
                  <a:pt x="3921180" y="2190927"/>
                </a:cubicBezTo>
                <a:close/>
                <a:moveTo>
                  <a:pt x="3921182" y="0"/>
                </a:moveTo>
                <a:cubicBezTo>
                  <a:pt x="6086792" y="0"/>
                  <a:pt x="7842364" y="1811555"/>
                  <a:pt x="7842364" y="4046220"/>
                </a:cubicBezTo>
                <a:cubicBezTo>
                  <a:pt x="7842364" y="6280886"/>
                  <a:pt x="6086792" y="8092440"/>
                  <a:pt x="3921182" y="8092440"/>
                </a:cubicBezTo>
                <a:cubicBezTo>
                  <a:pt x="1755572" y="8092440"/>
                  <a:pt x="0" y="6280886"/>
                  <a:pt x="0" y="4046220"/>
                </a:cubicBezTo>
                <a:cubicBezTo>
                  <a:pt x="0" y="1811555"/>
                  <a:pt x="1755572" y="0"/>
                  <a:pt x="3921182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681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ED8A5055-A42D-4AB4-8839-9B566F74621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1520" y="731520"/>
            <a:ext cx="4895365" cy="5394960"/>
          </a:xfrm>
          <a:custGeom>
            <a:avLst/>
            <a:gdLst>
              <a:gd name="connsiteX0" fmla="*/ 0 w 7343048"/>
              <a:gd name="connsiteY0" fmla="*/ 0 h 8092440"/>
              <a:gd name="connsiteX1" fmla="*/ 7343048 w 7343048"/>
              <a:gd name="connsiteY1" fmla="*/ 0 h 8092440"/>
              <a:gd name="connsiteX2" fmla="*/ 7343048 w 7343048"/>
              <a:gd name="connsiteY2" fmla="*/ 2112190 h 8092440"/>
              <a:gd name="connsiteX3" fmla="*/ 5016111 w 7343048"/>
              <a:gd name="connsiteY3" fmla="*/ 2112190 h 8092440"/>
              <a:gd name="connsiteX4" fmla="*/ 5016111 w 7343048"/>
              <a:gd name="connsiteY4" fmla="*/ 8092440 h 8092440"/>
              <a:gd name="connsiteX5" fmla="*/ 2314863 w 7343048"/>
              <a:gd name="connsiteY5" fmla="*/ 8092440 h 8092440"/>
              <a:gd name="connsiteX6" fmla="*/ 2314863 w 7343048"/>
              <a:gd name="connsiteY6" fmla="*/ 2112190 h 8092440"/>
              <a:gd name="connsiteX7" fmla="*/ 0 w 7343048"/>
              <a:gd name="connsiteY7" fmla="*/ 2112190 h 809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43048" h="8092440">
                <a:moveTo>
                  <a:pt x="0" y="0"/>
                </a:moveTo>
                <a:lnTo>
                  <a:pt x="7343048" y="0"/>
                </a:lnTo>
                <a:lnTo>
                  <a:pt x="7343048" y="2112190"/>
                </a:lnTo>
                <a:lnTo>
                  <a:pt x="5016111" y="2112190"/>
                </a:lnTo>
                <a:lnTo>
                  <a:pt x="5016111" y="8092440"/>
                </a:lnTo>
                <a:lnTo>
                  <a:pt x="2314863" y="8092440"/>
                </a:lnTo>
                <a:lnTo>
                  <a:pt x="2314863" y="2112190"/>
                </a:lnTo>
                <a:lnTo>
                  <a:pt x="0" y="2112190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1337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25D87A19-7829-44A5-8A23-CB4FFC4CD0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011396" cy="6126480"/>
          </a:xfrm>
          <a:custGeom>
            <a:avLst/>
            <a:gdLst>
              <a:gd name="connsiteX0" fmla="*/ 0 w 6017094"/>
              <a:gd name="connsiteY0" fmla="*/ 0 h 9189720"/>
              <a:gd name="connsiteX1" fmla="*/ 6017094 w 6017094"/>
              <a:gd name="connsiteY1" fmla="*/ 0 h 9189720"/>
              <a:gd name="connsiteX2" fmla="*/ 6017094 w 6017094"/>
              <a:gd name="connsiteY2" fmla="*/ 4594860 h 9189720"/>
              <a:gd name="connsiteX3" fmla="*/ 6017093 w 6017094"/>
              <a:gd name="connsiteY3" fmla="*/ 4594860 h 9189720"/>
              <a:gd name="connsiteX4" fmla="*/ 6017093 w 6017094"/>
              <a:gd name="connsiteY4" fmla="*/ 9189720 h 9189720"/>
              <a:gd name="connsiteX5" fmla="*/ 1097280 w 6017094"/>
              <a:gd name="connsiteY5" fmla="*/ 9189720 h 9189720"/>
              <a:gd name="connsiteX6" fmla="*/ 1097280 w 6017094"/>
              <a:gd name="connsiteY6" fmla="*/ 4594860 h 9189720"/>
              <a:gd name="connsiteX7" fmla="*/ 0 w 6017094"/>
              <a:gd name="connsiteY7" fmla="*/ 4594860 h 918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17094" h="9189720">
                <a:moveTo>
                  <a:pt x="0" y="0"/>
                </a:moveTo>
                <a:lnTo>
                  <a:pt x="6017094" y="0"/>
                </a:lnTo>
                <a:lnTo>
                  <a:pt x="6017094" y="4594860"/>
                </a:lnTo>
                <a:lnTo>
                  <a:pt x="6017093" y="4594860"/>
                </a:lnTo>
                <a:lnTo>
                  <a:pt x="6017093" y="9189720"/>
                </a:lnTo>
                <a:lnTo>
                  <a:pt x="1097280" y="9189720"/>
                </a:lnTo>
                <a:lnTo>
                  <a:pt x="1097280" y="4594860"/>
                </a:lnTo>
                <a:lnTo>
                  <a:pt x="0" y="4594860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3954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4179C2B5-6DAA-48A2-9C64-D211013C47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52936" y="731520"/>
            <a:ext cx="4739065" cy="3038168"/>
          </a:xfrm>
          <a:custGeom>
            <a:avLst/>
            <a:gdLst>
              <a:gd name="connsiteX0" fmla="*/ 0 w 7108597"/>
              <a:gd name="connsiteY0" fmla="*/ 0 h 4557252"/>
              <a:gd name="connsiteX1" fmla="*/ 7108597 w 7108597"/>
              <a:gd name="connsiteY1" fmla="*/ 0 h 4557252"/>
              <a:gd name="connsiteX2" fmla="*/ 7108597 w 7108597"/>
              <a:gd name="connsiteY2" fmla="*/ 4557252 h 4557252"/>
              <a:gd name="connsiteX3" fmla="*/ 0 w 7108597"/>
              <a:gd name="connsiteY3" fmla="*/ 4557252 h 455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8597" h="4557252">
                <a:moveTo>
                  <a:pt x="0" y="0"/>
                </a:moveTo>
                <a:lnTo>
                  <a:pt x="7108597" y="0"/>
                </a:lnTo>
                <a:lnTo>
                  <a:pt x="7108597" y="4557252"/>
                </a:lnTo>
                <a:lnTo>
                  <a:pt x="0" y="4557252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474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19F62463-56DA-4A77-B94E-00117D304C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082116" y="731520"/>
            <a:ext cx="3378364" cy="5394957"/>
          </a:xfrm>
          <a:custGeom>
            <a:avLst/>
            <a:gdLst>
              <a:gd name="connsiteX0" fmla="*/ 0 w 5067546"/>
              <a:gd name="connsiteY0" fmla="*/ 0 h 8092436"/>
              <a:gd name="connsiteX1" fmla="*/ 5067546 w 5067546"/>
              <a:gd name="connsiteY1" fmla="*/ 0 h 8092436"/>
              <a:gd name="connsiteX2" fmla="*/ 5067546 w 5067546"/>
              <a:gd name="connsiteY2" fmla="*/ 8092436 h 8092436"/>
              <a:gd name="connsiteX3" fmla="*/ 0 w 5067546"/>
              <a:gd name="connsiteY3" fmla="*/ 8092436 h 8092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7546" h="8092436">
                <a:moveTo>
                  <a:pt x="0" y="0"/>
                </a:moveTo>
                <a:lnTo>
                  <a:pt x="5067546" y="0"/>
                </a:lnTo>
                <a:lnTo>
                  <a:pt x="5067546" y="8092436"/>
                </a:lnTo>
                <a:lnTo>
                  <a:pt x="0" y="8092436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538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C24F98E-8F27-B831-3A79-28B52FEDA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48D4207-0A22-4A3E-FF44-9156D7B775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0EFF1092-7D9A-AC38-D4F3-CFFD9427F3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A621988-7168-7542-8426-51F2D68DDE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59DC37CC-5DC4-5314-CA5B-DE64561929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2ACA72A0-0978-DA8D-C29B-63236AAA4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1C11-3A93-4E79-8DB1-5F58B62AB7DE}" type="datetimeFigureOut">
              <a:rPr lang="ru-RU" smtClean="0"/>
              <a:t>29.08.2023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99C05FD6-D929-9AB2-4059-24D0C0906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F3F3728F-3BD9-5DB9-1F6A-B03228801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0D351-B50A-4D71-B152-DD094F84DF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0538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5210EB43-A13F-43A5-B411-DD768559ABA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4526413"/>
          </a:xfrm>
          <a:custGeom>
            <a:avLst/>
            <a:gdLst>
              <a:gd name="connsiteX0" fmla="*/ 0 w 18288000"/>
              <a:gd name="connsiteY0" fmla="*/ 0 h 6789620"/>
              <a:gd name="connsiteX1" fmla="*/ 18288000 w 18288000"/>
              <a:gd name="connsiteY1" fmla="*/ 0 h 6789620"/>
              <a:gd name="connsiteX2" fmla="*/ 18288000 w 18288000"/>
              <a:gd name="connsiteY2" fmla="*/ 3725080 h 6789620"/>
              <a:gd name="connsiteX3" fmla="*/ 18287998 w 18288000"/>
              <a:gd name="connsiteY3" fmla="*/ 3725080 h 6789620"/>
              <a:gd name="connsiteX4" fmla="*/ 18287998 w 18288000"/>
              <a:gd name="connsiteY4" fmla="*/ 4021530 h 6789620"/>
              <a:gd name="connsiteX5" fmla="*/ 15799588 w 18288000"/>
              <a:gd name="connsiteY5" fmla="*/ 4021530 h 6789620"/>
              <a:gd name="connsiteX6" fmla="*/ 15789226 w 18288000"/>
              <a:gd name="connsiteY6" fmla="*/ 4023061 h 6789620"/>
              <a:gd name="connsiteX7" fmla="*/ 15443215 w 18288000"/>
              <a:gd name="connsiteY7" fmla="*/ 4369073 h 6789620"/>
              <a:gd name="connsiteX8" fmla="*/ 15719493 w 18288000"/>
              <a:gd name="connsiteY8" fmla="*/ 4708054 h 6789620"/>
              <a:gd name="connsiteX9" fmla="*/ 15774034 w 18288000"/>
              <a:gd name="connsiteY9" fmla="*/ 4713553 h 6789620"/>
              <a:gd name="connsiteX10" fmla="*/ 16305875 w 18288000"/>
              <a:gd name="connsiteY10" fmla="*/ 4713553 h 6789620"/>
              <a:gd name="connsiteX11" fmla="*/ 16651886 w 18288000"/>
              <a:gd name="connsiteY11" fmla="*/ 5059564 h 6789620"/>
              <a:gd name="connsiteX12" fmla="*/ 16305875 w 18288000"/>
              <a:gd name="connsiteY12" fmla="*/ 5405575 h 6789620"/>
              <a:gd name="connsiteX13" fmla="*/ 12470052 w 18288000"/>
              <a:gd name="connsiteY13" fmla="*/ 5405575 h 6789620"/>
              <a:gd name="connsiteX14" fmla="*/ 12124041 w 18288000"/>
              <a:gd name="connsiteY14" fmla="*/ 5751586 h 6789620"/>
              <a:gd name="connsiteX15" fmla="*/ 12470052 w 18288000"/>
              <a:gd name="connsiteY15" fmla="*/ 6097598 h 6789620"/>
              <a:gd name="connsiteX16" fmla="*/ 12510058 w 18288000"/>
              <a:gd name="connsiteY16" fmla="*/ 6097598 h 6789620"/>
              <a:gd name="connsiteX17" fmla="*/ 12856069 w 18288000"/>
              <a:gd name="connsiteY17" fmla="*/ 6443609 h 6789620"/>
              <a:gd name="connsiteX18" fmla="*/ 12510058 w 18288000"/>
              <a:gd name="connsiteY18" fmla="*/ 6789620 h 6789620"/>
              <a:gd name="connsiteX19" fmla="*/ 8606217 w 18288000"/>
              <a:gd name="connsiteY19" fmla="*/ 6789620 h 6789620"/>
              <a:gd name="connsiteX20" fmla="*/ 8260206 w 18288000"/>
              <a:gd name="connsiteY20" fmla="*/ 6443609 h 6789620"/>
              <a:gd name="connsiteX21" fmla="*/ 8606217 w 18288000"/>
              <a:gd name="connsiteY21" fmla="*/ 6097598 h 6789620"/>
              <a:gd name="connsiteX22" fmla="*/ 8642476 w 18288000"/>
              <a:gd name="connsiteY22" fmla="*/ 6097598 h 6789620"/>
              <a:gd name="connsiteX23" fmla="*/ 8678557 w 18288000"/>
              <a:gd name="connsiteY23" fmla="*/ 6093960 h 6789620"/>
              <a:gd name="connsiteX24" fmla="*/ 8954835 w 18288000"/>
              <a:gd name="connsiteY24" fmla="*/ 5754979 h 6789620"/>
              <a:gd name="connsiteX25" fmla="*/ 8608824 w 18288000"/>
              <a:gd name="connsiteY25" fmla="*/ 5408968 h 6789620"/>
              <a:gd name="connsiteX26" fmla="*/ 8533936 w 18288000"/>
              <a:gd name="connsiteY26" fmla="*/ 5405575 h 6789620"/>
              <a:gd name="connsiteX27" fmla="*/ 4977817 w 18288000"/>
              <a:gd name="connsiteY27" fmla="*/ 5405575 h 6789620"/>
              <a:gd name="connsiteX28" fmla="*/ 4631804 w 18288000"/>
              <a:gd name="connsiteY28" fmla="*/ 5059564 h 6789620"/>
              <a:gd name="connsiteX29" fmla="*/ 4631804 w 18288000"/>
              <a:gd name="connsiteY29" fmla="*/ 5059562 h 6789620"/>
              <a:gd name="connsiteX30" fmla="*/ 4604615 w 18288000"/>
              <a:gd name="connsiteY30" fmla="*/ 4924882 h 6789620"/>
              <a:gd name="connsiteX31" fmla="*/ 4285795 w 18288000"/>
              <a:gd name="connsiteY31" fmla="*/ 4713554 h 6789620"/>
              <a:gd name="connsiteX32" fmla="*/ 4285797 w 18288000"/>
              <a:gd name="connsiteY32" fmla="*/ 4713553 h 6789620"/>
              <a:gd name="connsiteX33" fmla="*/ 1763560 w 18288000"/>
              <a:gd name="connsiteY33" fmla="*/ 4713553 h 6789620"/>
              <a:gd name="connsiteX34" fmla="*/ 1417550 w 18288000"/>
              <a:gd name="connsiteY34" fmla="*/ 4367541 h 6789620"/>
              <a:gd name="connsiteX35" fmla="*/ 1418575 w 18288000"/>
              <a:gd name="connsiteY35" fmla="*/ 4362463 h 6789620"/>
              <a:gd name="connsiteX36" fmla="*/ 1392153 w 18288000"/>
              <a:gd name="connsiteY36" fmla="*/ 4231594 h 6789620"/>
              <a:gd name="connsiteX37" fmla="*/ 1126030 w 18288000"/>
              <a:gd name="connsiteY37" fmla="*/ 4024253 h 6789620"/>
              <a:gd name="connsiteX38" fmla="*/ 1090038 w 18288000"/>
              <a:gd name="connsiteY38" fmla="*/ 4021530 h 6789620"/>
              <a:gd name="connsiteX39" fmla="*/ 0 w 18288000"/>
              <a:gd name="connsiteY39" fmla="*/ 4021530 h 6789620"/>
              <a:gd name="connsiteX40" fmla="*/ 0 w 18288000"/>
              <a:gd name="connsiteY40" fmla="*/ 3725080 h 6789620"/>
              <a:gd name="connsiteX41" fmla="*/ 0 w 18288000"/>
              <a:gd name="connsiteY41" fmla="*/ 3329508 h 6789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8288000" h="6789620">
                <a:moveTo>
                  <a:pt x="0" y="0"/>
                </a:moveTo>
                <a:lnTo>
                  <a:pt x="18288000" y="0"/>
                </a:lnTo>
                <a:lnTo>
                  <a:pt x="18288000" y="3725080"/>
                </a:lnTo>
                <a:lnTo>
                  <a:pt x="18287998" y="3725080"/>
                </a:lnTo>
                <a:lnTo>
                  <a:pt x="18287998" y="4021530"/>
                </a:lnTo>
                <a:lnTo>
                  <a:pt x="15799588" y="4021530"/>
                </a:lnTo>
                <a:lnTo>
                  <a:pt x="15789226" y="4023061"/>
                </a:lnTo>
                <a:cubicBezTo>
                  <a:pt x="15598131" y="4023061"/>
                  <a:pt x="15443215" y="4177977"/>
                  <a:pt x="15443215" y="4369073"/>
                </a:cubicBezTo>
                <a:cubicBezTo>
                  <a:pt x="15443215" y="4536282"/>
                  <a:pt x="15561822" y="4675790"/>
                  <a:pt x="15719493" y="4708054"/>
                </a:cubicBezTo>
                <a:lnTo>
                  <a:pt x="15774034" y="4713553"/>
                </a:lnTo>
                <a:lnTo>
                  <a:pt x="16305875" y="4713553"/>
                </a:lnTo>
                <a:cubicBezTo>
                  <a:pt x="16496970" y="4713553"/>
                  <a:pt x="16651886" y="4868467"/>
                  <a:pt x="16651886" y="5059564"/>
                </a:cubicBezTo>
                <a:cubicBezTo>
                  <a:pt x="16651886" y="5250660"/>
                  <a:pt x="16496970" y="5405575"/>
                  <a:pt x="16305875" y="5405575"/>
                </a:cubicBezTo>
                <a:lnTo>
                  <a:pt x="12470052" y="5405575"/>
                </a:lnTo>
                <a:cubicBezTo>
                  <a:pt x="12278955" y="5405575"/>
                  <a:pt x="12124041" y="5560490"/>
                  <a:pt x="12124041" y="5751586"/>
                </a:cubicBezTo>
                <a:cubicBezTo>
                  <a:pt x="12124041" y="5942683"/>
                  <a:pt x="12278955" y="6097598"/>
                  <a:pt x="12470052" y="6097598"/>
                </a:cubicBezTo>
                <a:lnTo>
                  <a:pt x="12510058" y="6097598"/>
                </a:lnTo>
                <a:cubicBezTo>
                  <a:pt x="12701154" y="6097598"/>
                  <a:pt x="12856069" y="6252513"/>
                  <a:pt x="12856069" y="6443609"/>
                </a:cubicBezTo>
                <a:cubicBezTo>
                  <a:pt x="12856069" y="6634705"/>
                  <a:pt x="12701154" y="6789620"/>
                  <a:pt x="12510058" y="6789620"/>
                </a:cubicBezTo>
                <a:lnTo>
                  <a:pt x="8606217" y="6789620"/>
                </a:lnTo>
                <a:cubicBezTo>
                  <a:pt x="8415121" y="6789620"/>
                  <a:pt x="8260206" y="6634705"/>
                  <a:pt x="8260206" y="6443609"/>
                </a:cubicBezTo>
                <a:cubicBezTo>
                  <a:pt x="8260206" y="6252513"/>
                  <a:pt x="8415121" y="6097598"/>
                  <a:pt x="8606217" y="6097598"/>
                </a:cubicBezTo>
                <a:lnTo>
                  <a:pt x="8642476" y="6097598"/>
                </a:lnTo>
                <a:lnTo>
                  <a:pt x="8678557" y="6093960"/>
                </a:lnTo>
                <a:cubicBezTo>
                  <a:pt x="8836228" y="6061696"/>
                  <a:pt x="8954835" y="5922188"/>
                  <a:pt x="8954835" y="5754979"/>
                </a:cubicBezTo>
                <a:cubicBezTo>
                  <a:pt x="8954835" y="5563882"/>
                  <a:pt x="8799920" y="5408968"/>
                  <a:pt x="8608824" y="5408968"/>
                </a:cubicBezTo>
                <a:lnTo>
                  <a:pt x="8533936" y="5405575"/>
                </a:lnTo>
                <a:lnTo>
                  <a:pt x="4977817" y="5405575"/>
                </a:lnTo>
                <a:cubicBezTo>
                  <a:pt x="4786720" y="5405575"/>
                  <a:pt x="4631804" y="5250660"/>
                  <a:pt x="4631804" y="5059564"/>
                </a:cubicBezTo>
                <a:lnTo>
                  <a:pt x="4631804" y="5059562"/>
                </a:lnTo>
                <a:lnTo>
                  <a:pt x="4604615" y="4924882"/>
                </a:lnTo>
                <a:cubicBezTo>
                  <a:pt x="4552086" y="4800693"/>
                  <a:pt x="4429117" y="4713554"/>
                  <a:pt x="4285795" y="4713554"/>
                </a:cubicBezTo>
                <a:lnTo>
                  <a:pt x="4285797" y="4713553"/>
                </a:lnTo>
                <a:lnTo>
                  <a:pt x="1763560" y="4713553"/>
                </a:lnTo>
                <a:cubicBezTo>
                  <a:pt x="1572464" y="4713553"/>
                  <a:pt x="1417550" y="4558638"/>
                  <a:pt x="1417550" y="4367541"/>
                </a:cubicBezTo>
                <a:lnTo>
                  <a:pt x="1418575" y="4362463"/>
                </a:lnTo>
                <a:lnTo>
                  <a:pt x="1392153" y="4231594"/>
                </a:lnTo>
                <a:cubicBezTo>
                  <a:pt x="1346191" y="4122930"/>
                  <a:pt x="1246298" y="4042630"/>
                  <a:pt x="1126030" y="4024253"/>
                </a:cubicBezTo>
                <a:lnTo>
                  <a:pt x="1090038" y="4021530"/>
                </a:lnTo>
                <a:lnTo>
                  <a:pt x="0" y="4021530"/>
                </a:lnTo>
                <a:lnTo>
                  <a:pt x="0" y="3725080"/>
                </a:lnTo>
                <a:lnTo>
                  <a:pt x="0" y="3329508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75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ADECA27-24F4-0AD3-C1F3-54078EA69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A9FE8A31-0F73-8FD9-CD8F-C3AC35400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1C11-3A93-4E79-8DB1-5F58B62AB7DE}" type="datetimeFigureOut">
              <a:rPr lang="ru-RU" smtClean="0"/>
              <a:t>29.08.2023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42FDAD61-746E-7A03-750C-C7F084193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AF0B3CF4-B2B6-ABC4-32FD-1D193BA2E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0D351-B50A-4D71-B152-DD094F84DF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715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E2B46972-ED50-505B-1FF5-21A0AC074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1C11-3A93-4E79-8DB1-5F58B62AB7DE}" type="datetimeFigureOut">
              <a:rPr lang="ru-RU" smtClean="0"/>
              <a:t>29.08.2023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D1FF04FD-0314-DD3D-0B0D-BBD7E69BA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6DE0F0C5-B3F2-6971-2FA8-155851E62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0D351-B50A-4D71-B152-DD094F84DF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253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852261F-35FB-AF6C-1DBB-EF80F75B0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3FF977B-A0CB-CC84-EA84-9F4BD9734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6B249222-1D7B-BEC5-042C-E60976072D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FF0CEA0-C611-5CA3-23EB-E9A51DFD0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1C11-3A93-4E79-8DB1-5F58B62AB7DE}" type="datetimeFigureOut">
              <a:rPr lang="ru-RU" smtClean="0"/>
              <a:t>29.08.2023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7B0EB61-5123-F538-742F-9585AFD54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A0411F3-2315-0429-6559-16BBEAEB2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0D351-B50A-4D71-B152-DD094F84DF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759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79C3532-4B4C-1399-23B1-D2C6E4135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6236FFE0-8758-3410-0817-4625512A7E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6CD2DEA-20C0-2A33-EED5-D9A2E3561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18A7E4B-CC8D-B5E3-1EEB-36AE33675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1C11-3A93-4E79-8DB1-5F58B62AB7DE}" type="datetimeFigureOut">
              <a:rPr lang="ru-RU" smtClean="0"/>
              <a:t>29.08.2023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A84DA8A-21AC-580D-B9A3-0647B36A4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E52F559-DE69-A4C3-45D5-D17684BCF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0D351-B50A-4D71-B152-DD094F84DF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067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A7E3A36-AF18-AA20-9686-41DCC3969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93A8305-2849-B601-ABBE-966CD9EF4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2DF8670-E9DB-8BE6-1DA5-96DF865A9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B1C11-3A93-4E79-8DB1-5F58B62AB7DE}" type="datetimeFigureOut">
              <a:rPr lang="ru-RU" smtClean="0"/>
              <a:t>29.08.2023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2A8DE63-E792-B425-C14A-2CD1080901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6949735-C63F-DD93-EB25-AFDA9535FC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0D351-B50A-4D71-B152-DD094F84DF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802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751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792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  <p:sldLayoutId id="2147483748" r:id="rId26"/>
    <p:sldLayoutId id="2147483749" r:id="rId27"/>
    <p:sldLayoutId id="2147483750" r:id="rId28"/>
  </p:sldLayoutIdLst>
  <p:hf hdr="0" ftr="0" dt="0"/>
  <p:txStyles>
    <p:titleStyle>
      <a:lvl1pPr algn="l" defTabSz="609630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2408" indent="-152408" algn="l" defTabSz="60963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2" Target="../media/image1.jpeg" Type="http://schemas.openxmlformats.org/officeDocument/2006/relationships/image"/><Relationship Id="rId1" Target="../slideLayouts/slideLayout1.xml" Type="http://schemas.openxmlformats.org/officeDocument/2006/relationships/slideLayout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 ?><Relationships xmlns="http://schemas.openxmlformats.org/package/2006/relationships"><Relationship Id="rId2" Target="../media/image17.jpeg" Type="http://schemas.openxmlformats.org/officeDocument/2006/relationships/image"/><Relationship Id="rId1" Target="../slideLayouts/slideLayout6.xml" Type="http://schemas.openxmlformats.org/officeDocument/2006/relationships/slideLayout"/></Relationships>
</file>

<file path=ppt/slides/_rels/slide16.xml.rels><?xml version="1.0" encoding="UTF-8" standalone="yes" ?><Relationships xmlns="http://schemas.openxmlformats.org/package/2006/relationships"><Relationship Id="rId3" Target="../slideLayouts/slideLayout1.xml" Type="http://schemas.openxmlformats.org/officeDocument/2006/relationships/slideLayout"/><Relationship Id="rId2" Target="../media/media1.mp4" Type="http://schemas.openxmlformats.org/officeDocument/2006/relationships/video"/><Relationship Id="rId1" Target="../media/media1.mp4" Type="http://schemas.microsoft.com/office/2007/relationships/media"/><Relationship Id="rId5" Target="../media/image18.jpeg" Type="http://schemas.openxmlformats.org/officeDocument/2006/relationships/image"/><Relationship Id="rId4" Target="../notesSlides/notesSlide12.xml" Type="http://schemas.openxmlformats.org/officeDocument/2006/relationships/notesSlide"/></Relationships>
</file>

<file path=ppt/slides/_rels/slide17.xml.rels><?xml version="1.0" encoding="UTF-8" standalone="yes" ?><Relationships xmlns="http://schemas.openxmlformats.org/package/2006/relationships"><Relationship Id="rId2" Target="../media/image19.jpeg" Type="http://schemas.openxmlformats.org/officeDocument/2006/relationships/image"/><Relationship Id="rId1" Target="../slideLayouts/slideLayout14.xml" Type="http://schemas.openxmlformats.org/officeDocument/2006/relationships/slideLayout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6.png"/><Relationship Id="rId14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D518744-6012-6212-AE4D-ED01EAA15D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9354" y="1307091"/>
            <a:ext cx="9753600" cy="2387600"/>
          </a:xfrm>
        </p:spPr>
        <p:txBody>
          <a:bodyPr>
            <a:normAutofit/>
          </a:bodyPr>
          <a:lstStyle/>
          <a:p>
            <a:r>
              <a:rPr lang="kk-KZ" sz="40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ПРОГРАММА ЦЕЛОСТНОГО ВОСПИТАНИЯ: ЦЕННОСТИ И ПЛАН ИХ ФОРМИРОВАНИЯ</a:t>
            </a:r>
            <a:endParaRPr lang="ru-RU" sz="115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28901177-5412-2665-8AB0-16C4CEC27ABB}"/>
              </a:ext>
            </a:extLst>
          </p:cNvPr>
          <p:cNvGrpSpPr/>
          <p:nvPr/>
        </p:nvGrpSpPr>
        <p:grpSpPr>
          <a:xfrm>
            <a:off x="0" y="6068291"/>
            <a:ext cx="12192000" cy="943107"/>
            <a:chOff x="0" y="0"/>
            <a:chExt cx="12192000" cy="943107"/>
          </a:xfrm>
        </p:grpSpPr>
        <p:pic>
          <p:nvPicPr>
            <p:cNvPr id="5" name="Рисунок 4">
              <a:extLst>
                <a:ext uri="{FF2B5EF4-FFF2-40B4-BE49-F238E27FC236}">
                  <a16:creationId xmlns="" xmlns:a16="http://schemas.microsoft.com/office/drawing/2014/main" id="{481550EC-A44B-1258-D740-8CF81ABA4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686954" cy="943107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="" xmlns:a16="http://schemas.microsoft.com/office/drawing/2014/main" id="{16E6EFF2-6430-05ED-EC15-3EED4D45D9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9874"/>
            <a:stretch/>
          </p:blipFill>
          <p:spPr>
            <a:xfrm>
              <a:off x="9373908" y="0"/>
              <a:ext cx="2818092" cy="943107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="" xmlns:a16="http://schemas.microsoft.com/office/drawing/2014/main" id="{0D9798D2-1321-6DF1-68F0-729FAC01D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86954" y="0"/>
              <a:ext cx="4686954" cy="9431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6048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4" name="Google Shape;1914;p42"/>
          <p:cNvGrpSpPr/>
          <p:nvPr/>
        </p:nvGrpSpPr>
        <p:grpSpPr>
          <a:xfrm>
            <a:off x="2972316" y="2903382"/>
            <a:ext cx="6459451" cy="840809"/>
            <a:chOff x="6974992" y="1394136"/>
            <a:chExt cx="596881" cy="630607"/>
          </a:xfrm>
        </p:grpSpPr>
        <p:sp>
          <p:nvSpPr>
            <p:cNvPr id="1915" name="Google Shape;1915;p42"/>
            <p:cNvSpPr/>
            <p:nvPr/>
          </p:nvSpPr>
          <p:spPr>
            <a:xfrm>
              <a:off x="6982074" y="1434944"/>
              <a:ext cx="589800" cy="589800"/>
            </a:xfrm>
            <a:prstGeom prst="roundRect">
              <a:avLst>
                <a:gd name="adj" fmla="val 16667"/>
              </a:avLst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6" name="Google Shape;1916;p42"/>
            <p:cNvSpPr/>
            <p:nvPr/>
          </p:nvSpPr>
          <p:spPr>
            <a:xfrm>
              <a:off x="6974992" y="1394136"/>
              <a:ext cx="589800" cy="5898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17" name="Google Shape;1917;p42"/>
          <p:cNvGrpSpPr/>
          <p:nvPr/>
        </p:nvGrpSpPr>
        <p:grpSpPr>
          <a:xfrm>
            <a:off x="2972316" y="4484749"/>
            <a:ext cx="6459451" cy="840809"/>
            <a:chOff x="6974992" y="1394136"/>
            <a:chExt cx="596881" cy="630607"/>
          </a:xfrm>
        </p:grpSpPr>
        <p:sp>
          <p:nvSpPr>
            <p:cNvPr id="1918" name="Google Shape;1918;p42"/>
            <p:cNvSpPr/>
            <p:nvPr/>
          </p:nvSpPr>
          <p:spPr>
            <a:xfrm>
              <a:off x="6982074" y="1434944"/>
              <a:ext cx="589800" cy="589800"/>
            </a:xfrm>
            <a:prstGeom prst="roundRect">
              <a:avLst>
                <a:gd name="adj" fmla="val 16667"/>
              </a:avLst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9" name="Google Shape;1919;p42"/>
            <p:cNvSpPr/>
            <p:nvPr/>
          </p:nvSpPr>
          <p:spPr>
            <a:xfrm>
              <a:off x="6974992" y="1394136"/>
              <a:ext cx="589800" cy="5898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20" name="Google Shape;1920;p42"/>
          <p:cNvGrpSpPr/>
          <p:nvPr/>
        </p:nvGrpSpPr>
        <p:grpSpPr>
          <a:xfrm>
            <a:off x="2972316" y="1298233"/>
            <a:ext cx="6459451" cy="840809"/>
            <a:chOff x="6974992" y="1394136"/>
            <a:chExt cx="596881" cy="630607"/>
          </a:xfrm>
        </p:grpSpPr>
        <p:sp>
          <p:nvSpPr>
            <p:cNvPr id="1921" name="Google Shape;1921;p42"/>
            <p:cNvSpPr/>
            <p:nvPr/>
          </p:nvSpPr>
          <p:spPr>
            <a:xfrm>
              <a:off x="6982074" y="1434944"/>
              <a:ext cx="589800" cy="589800"/>
            </a:xfrm>
            <a:prstGeom prst="roundRect">
              <a:avLst>
                <a:gd name="adj" fmla="val 16667"/>
              </a:avLst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2" name="Google Shape;1922;p42"/>
            <p:cNvSpPr/>
            <p:nvPr/>
          </p:nvSpPr>
          <p:spPr>
            <a:xfrm>
              <a:off x="6974992" y="1394136"/>
              <a:ext cx="589800" cy="5898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23" name="Google Shape;1923;p42"/>
          <p:cNvSpPr/>
          <p:nvPr/>
        </p:nvSpPr>
        <p:spPr>
          <a:xfrm>
            <a:off x="131" y="5398397"/>
            <a:ext cx="38128" cy="43"/>
          </a:xfrm>
          <a:custGeom>
            <a:avLst/>
            <a:gdLst/>
            <a:ahLst/>
            <a:cxnLst/>
            <a:rect l="l" t="t" r="r" b="b"/>
            <a:pathLst>
              <a:path w="893" h="1" fill="none" extrusionOk="0">
                <a:moveTo>
                  <a:pt x="0" y="1"/>
                </a:moveTo>
                <a:lnTo>
                  <a:pt x="892" y="1"/>
                </a:lnTo>
              </a:path>
            </a:pathLst>
          </a:custGeom>
          <a:noFill/>
          <a:ln w="3800" cap="flat" cmpd="sng">
            <a:solidFill>
              <a:srgbClr val="1F1F1F"/>
            </a:solidFill>
            <a:prstDash val="solid"/>
            <a:miter lim="892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24" name="Google Shape;1924;p42"/>
          <p:cNvSpPr txBox="1">
            <a:spLocks noGrp="1"/>
          </p:cNvSpPr>
          <p:nvPr>
            <p:ph type="subTitle" idx="1"/>
          </p:nvPr>
        </p:nvSpPr>
        <p:spPr>
          <a:xfrm>
            <a:off x="2364800" y="2184000"/>
            <a:ext cx="7462400" cy="528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2133"/>
              </a:spcAft>
            </a:pPr>
            <a:r>
              <a:rPr lang="ru-RU" altLang="en-GB" sz="1800" b="1" dirty="0">
                <a:solidFill>
                  <a:srgbClr val="002060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Родители не уделяют должного внимания своим детям</a:t>
            </a:r>
            <a:endParaRPr lang="" altLang="en-GB" sz="1800" b="1" dirty="0">
              <a:solidFill>
                <a:srgbClr val="002060"/>
              </a:solidFill>
              <a:latin typeface="Montserrat" panose="00000500000000000000"/>
              <a:ea typeface="Montserrat" panose="00000500000000000000"/>
              <a:cs typeface="Montserrat" panose="00000500000000000000"/>
              <a:sym typeface="Montserrat" panose="00000500000000000000"/>
            </a:endParaRPr>
          </a:p>
        </p:txBody>
      </p:sp>
      <p:sp>
        <p:nvSpPr>
          <p:cNvPr id="1925" name="Google Shape;1925;p42"/>
          <p:cNvSpPr txBox="1">
            <a:spLocks noGrp="1"/>
          </p:cNvSpPr>
          <p:nvPr>
            <p:ph type="subTitle" idx="2"/>
          </p:nvPr>
        </p:nvSpPr>
        <p:spPr>
          <a:xfrm>
            <a:off x="2364800" y="3778392"/>
            <a:ext cx="7462400" cy="528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2133"/>
              </a:spcAft>
            </a:pPr>
            <a:r>
              <a:rPr lang="ru-RU" altLang="en-GB" sz="1800" b="1" dirty="0" smtClean="0">
                <a:solidFill>
                  <a:srgbClr val="002060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Не интересуются проблемами детей</a:t>
            </a:r>
            <a:endParaRPr lang="" altLang="en-GB" sz="1800" b="1" dirty="0">
              <a:solidFill>
                <a:srgbClr val="002060"/>
              </a:solidFill>
              <a:latin typeface="Montserrat" panose="00000500000000000000"/>
              <a:ea typeface="Montserrat" panose="00000500000000000000"/>
              <a:cs typeface="Montserrat" panose="00000500000000000000"/>
              <a:sym typeface="Montserrat" panose="00000500000000000000"/>
            </a:endParaRPr>
          </a:p>
        </p:txBody>
      </p:sp>
      <p:sp>
        <p:nvSpPr>
          <p:cNvPr id="1926" name="Google Shape;1926;p42"/>
          <p:cNvSpPr txBox="1">
            <a:spLocks noGrp="1"/>
          </p:cNvSpPr>
          <p:nvPr>
            <p:ph type="subTitle" idx="3"/>
          </p:nvPr>
        </p:nvSpPr>
        <p:spPr>
          <a:xfrm>
            <a:off x="2364800" y="5393967"/>
            <a:ext cx="7462400" cy="528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2133"/>
              </a:spcAft>
            </a:pPr>
            <a:r>
              <a:rPr lang="ru-RU" altLang="en-GB" sz="1800" b="1" dirty="0" smtClean="0">
                <a:solidFill>
                  <a:srgbClr val="002060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Нуждаются в психолого-педагогической поддержке</a:t>
            </a:r>
            <a:endParaRPr lang="" altLang="en-GB" sz="1800" b="1" dirty="0">
              <a:solidFill>
                <a:srgbClr val="002060"/>
              </a:solidFill>
              <a:latin typeface="Montserrat" panose="00000500000000000000"/>
              <a:ea typeface="Montserrat" panose="00000500000000000000"/>
              <a:cs typeface="Montserrat" panose="00000500000000000000"/>
              <a:sym typeface="Montserrat" panose="00000500000000000000"/>
            </a:endParaRPr>
          </a:p>
        </p:txBody>
      </p:sp>
      <p:sp>
        <p:nvSpPr>
          <p:cNvPr id="1927" name="Google Shape;1927;p42"/>
          <p:cNvSpPr txBox="1">
            <a:spLocks noGrp="1"/>
          </p:cNvSpPr>
          <p:nvPr>
            <p:ph type="title"/>
          </p:nvPr>
        </p:nvSpPr>
        <p:spPr>
          <a:xfrm>
            <a:off x="3745200" y="1253600"/>
            <a:ext cx="4701600" cy="930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" altLang="en-GB" sz="4533" b="1" dirty="0">
                <a:highlight>
                  <a:srgbClr val="FF0000"/>
                </a:highlight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62</a:t>
            </a:r>
            <a:r>
              <a:rPr lang="en-US" altLang="en-GB" sz="4533" b="1" dirty="0">
                <a:highlight>
                  <a:srgbClr val="FF0000"/>
                </a:highlight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%</a:t>
            </a:r>
          </a:p>
        </p:txBody>
      </p:sp>
      <p:sp>
        <p:nvSpPr>
          <p:cNvPr id="1928" name="Google Shape;1928;p42"/>
          <p:cNvSpPr txBox="1">
            <a:spLocks noGrp="1"/>
          </p:cNvSpPr>
          <p:nvPr>
            <p:ph type="title" idx="4"/>
          </p:nvPr>
        </p:nvSpPr>
        <p:spPr>
          <a:xfrm>
            <a:off x="3745200" y="2869165"/>
            <a:ext cx="4701600" cy="930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" altLang="en-GB" sz="4533" b="1" dirty="0">
                <a:highlight>
                  <a:srgbClr val="FF0000"/>
                </a:highlight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43</a:t>
            </a:r>
            <a:r>
              <a:rPr lang="en-US" altLang="en-GB" sz="4533" b="1" dirty="0">
                <a:highlight>
                  <a:srgbClr val="FF0000"/>
                </a:highlight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%</a:t>
            </a:r>
            <a:endParaRPr lang="" altLang="en-GB" sz="4533" b="1" dirty="0">
              <a:highlight>
                <a:srgbClr val="FF0000"/>
              </a:highlight>
              <a:latin typeface="Montserrat" panose="00000500000000000000"/>
              <a:ea typeface="Montserrat" panose="00000500000000000000"/>
              <a:cs typeface="Montserrat" panose="00000500000000000000"/>
              <a:sym typeface="Montserrat" panose="00000500000000000000"/>
            </a:endParaRPr>
          </a:p>
        </p:txBody>
      </p:sp>
      <p:sp>
        <p:nvSpPr>
          <p:cNvPr id="1929" name="Google Shape;1929;p42"/>
          <p:cNvSpPr txBox="1">
            <a:spLocks noGrp="1"/>
          </p:cNvSpPr>
          <p:nvPr>
            <p:ph type="title" idx="5"/>
          </p:nvPr>
        </p:nvSpPr>
        <p:spPr>
          <a:xfrm>
            <a:off x="3745200" y="4463567"/>
            <a:ext cx="4701600" cy="930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" altLang="en-GB" sz="4533" b="1" dirty="0">
                <a:highlight>
                  <a:srgbClr val="FF0000"/>
                </a:highlight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50</a:t>
            </a:r>
            <a:r>
              <a:rPr lang="en-US" altLang="en-GB" sz="4533" b="1" dirty="0">
                <a:highlight>
                  <a:srgbClr val="FF0000"/>
                </a:highlight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%</a:t>
            </a:r>
            <a:endParaRPr lang="" altLang="en-GB" sz="4533" b="1" dirty="0">
              <a:highlight>
                <a:srgbClr val="FF0000"/>
              </a:highlight>
              <a:latin typeface="Montserrat" panose="00000500000000000000"/>
              <a:ea typeface="Montserrat" panose="00000500000000000000"/>
              <a:cs typeface="Montserrat" panose="00000500000000000000"/>
              <a:sym typeface="Montserrat" panose="00000500000000000000"/>
            </a:endParaRPr>
          </a:p>
        </p:txBody>
      </p:sp>
      <p:sp>
        <p:nvSpPr>
          <p:cNvPr id="2" name="Text Box 0"/>
          <p:cNvSpPr txBox="1"/>
          <p:nvPr/>
        </p:nvSpPr>
        <p:spPr>
          <a:xfrm>
            <a:off x="2449407" y="331893"/>
            <a:ext cx="8103447" cy="748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altLang="en-US" sz="4267" b="1" i="0" u="none" strike="noStrike" kern="0" cap="none" spc="0" normalizeH="0" baseline="0" noProof="0" dirty="0" smtClean="0">
                <a:ln/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Семья и ребенок</a:t>
            </a:r>
            <a:endParaRPr kumimoji="0" lang="" altLang="en-US" sz="4267" b="1" i="0" u="none" strike="noStrike" kern="0" cap="none" spc="0" normalizeH="0" baseline="0" noProof="0" dirty="0">
              <a:ln/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91145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9"/>
          <p:cNvSpPr txBox="1">
            <a:spLocks noGrp="1"/>
          </p:cNvSpPr>
          <p:nvPr>
            <p:ph type="subTitle" idx="1"/>
          </p:nvPr>
        </p:nvSpPr>
        <p:spPr>
          <a:xfrm>
            <a:off x="2923307" y="2406084"/>
            <a:ext cx="6510400" cy="1412400"/>
          </a:xfrm>
          <a:prstGeom prst="rect">
            <a:avLst/>
          </a:prstGeom>
          <a:noFill/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28594" marR="0" indent="-228594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altLang="en-GB" sz="1600" dirty="0" smtClean="0">
                <a:solidFill>
                  <a:srgbClr val="000000"/>
                </a:solidFill>
                <a:latin typeface="Montserrat Light" panose="00000600000000000000"/>
                <a:ea typeface="Montserrat Light" panose="00000600000000000000"/>
                <a:cs typeface="Montserrat Light" panose="00000600000000000000"/>
                <a:sym typeface="Montserrat Light" panose="00000600000000000000"/>
              </a:rPr>
              <a:t>Депрессия</a:t>
            </a:r>
          </a:p>
          <a:p>
            <a:pPr marL="228594" marR="0" indent="-228594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altLang="en-GB" sz="1600" dirty="0" smtClean="0">
                <a:solidFill>
                  <a:srgbClr val="000000"/>
                </a:solidFill>
                <a:latin typeface="Montserrat Light" panose="00000600000000000000"/>
                <a:ea typeface="Montserrat Light" panose="00000600000000000000"/>
                <a:cs typeface="Montserrat Light" panose="00000600000000000000"/>
                <a:sym typeface="Montserrat Light" panose="00000600000000000000"/>
              </a:rPr>
              <a:t>Агрессия </a:t>
            </a:r>
            <a:r>
              <a:rPr lang="ru-RU" altLang="en-GB" sz="1600" dirty="0">
                <a:solidFill>
                  <a:srgbClr val="000000"/>
                </a:solidFill>
                <a:latin typeface="Montserrat Light" panose="00000600000000000000"/>
                <a:ea typeface="Montserrat Light" panose="00000600000000000000"/>
                <a:cs typeface="Montserrat Light" panose="00000600000000000000"/>
                <a:sym typeface="Montserrat Light" panose="00000600000000000000"/>
              </a:rPr>
              <a:t>высокой </a:t>
            </a:r>
            <a:r>
              <a:rPr lang="ru-RU" altLang="en-GB" sz="1600" dirty="0" smtClean="0">
                <a:solidFill>
                  <a:srgbClr val="000000"/>
                </a:solidFill>
                <a:latin typeface="Montserrat Light" panose="00000600000000000000"/>
                <a:ea typeface="Montserrat Light" panose="00000600000000000000"/>
                <a:cs typeface="Montserrat Light" panose="00000600000000000000"/>
                <a:sym typeface="Montserrat Light" panose="00000600000000000000"/>
              </a:rPr>
              <a:t>интенсивности</a:t>
            </a:r>
          </a:p>
          <a:p>
            <a:pPr marL="228594" marR="0" indent="-228594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altLang="en-GB" sz="1600" dirty="0" smtClean="0">
                <a:solidFill>
                  <a:srgbClr val="000000"/>
                </a:solidFill>
                <a:latin typeface="Montserrat Light" panose="00000600000000000000"/>
                <a:ea typeface="Montserrat Light" panose="00000600000000000000"/>
                <a:cs typeface="Montserrat Light" panose="00000600000000000000"/>
                <a:sym typeface="Montserrat Light" panose="00000600000000000000"/>
              </a:rPr>
              <a:t>Вредные привычки</a:t>
            </a:r>
          </a:p>
          <a:p>
            <a:pPr marL="228594" marR="0" indent="-228594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altLang="en-GB" sz="1600" dirty="0" smtClean="0">
                <a:solidFill>
                  <a:srgbClr val="000000"/>
                </a:solidFill>
                <a:latin typeface="Montserrat Light" panose="00000600000000000000"/>
                <a:ea typeface="Montserrat Light" panose="00000600000000000000"/>
                <a:cs typeface="Montserrat Light" panose="00000600000000000000"/>
                <a:sym typeface="Montserrat Light" panose="00000600000000000000"/>
              </a:rPr>
              <a:t>Плохая атмосфера</a:t>
            </a:r>
          </a:p>
          <a:p>
            <a:pPr marL="228594" marR="0" indent="-228594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altLang="en-GB" sz="1600" dirty="0" smtClean="0">
                <a:solidFill>
                  <a:srgbClr val="000000"/>
                </a:solidFill>
                <a:latin typeface="Montserrat Light" panose="00000600000000000000"/>
                <a:ea typeface="Montserrat Light" panose="00000600000000000000"/>
                <a:cs typeface="Montserrat Light" panose="00000600000000000000"/>
                <a:sym typeface="Montserrat Light" panose="00000600000000000000"/>
              </a:rPr>
              <a:t>Психологическая травма</a:t>
            </a:r>
          </a:p>
          <a:p>
            <a:pPr marL="228594" marR="0" indent="-228594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altLang="en-GB" sz="1600" dirty="0" smtClean="0">
                <a:solidFill>
                  <a:srgbClr val="000000"/>
                </a:solidFill>
                <a:latin typeface="Montserrat Light" panose="00000600000000000000"/>
                <a:ea typeface="Montserrat Light" panose="00000600000000000000"/>
                <a:cs typeface="Montserrat Light" panose="00000600000000000000"/>
                <a:sym typeface="Montserrat Light" panose="00000600000000000000"/>
              </a:rPr>
              <a:t>Конфликт </a:t>
            </a:r>
            <a:r>
              <a:rPr lang="ru-RU" altLang="en-GB" sz="1600" dirty="0">
                <a:solidFill>
                  <a:srgbClr val="000000"/>
                </a:solidFill>
                <a:latin typeface="Montserrat Light" panose="00000600000000000000"/>
                <a:ea typeface="Montserrat Light" panose="00000600000000000000"/>
                <a:cs typeface="Montserrat Light" panose="00000600000000000000"/>
                <a:sym typeface="Montserrat Light" panose="00000600000000000000"/>
              </a:rPr>
              <a:t>в школе и семье</a:t>
            </a:r>
            <a:endParaRPr lang="" altLang="en-GB" sz="1600" dirty="0">
              <a:solidFill>
                <a:srgbClr val="000000"/>
              </a:solidFill>
              <a:latin typeface="Montserrat Light" panose="00000600000000000000"/>
              <a:ea typeface="Montserrat Light" panose="00000600000000000000"/>
              <a:cs typeface="Montserrat Light" panose="00000600000000000000"/>
              <a:sym typeface="Montserrat Light" panose="00000600000000000000"/>
            </a:endParaRPr>
          </a:p>
        </p:txBody>
      </p:sp>
      <p:sp>
        <p:nvSpPr>
          <p:cNvPr id="246" name="Google Shape;246;p29"/>
          <p:cNvSpPr txBox="1">
            <a:spLocks noGrp="1"/>
          </p:cNvSpPr>
          <p:nvPr>
            <p:ph type="ctrTitle"/>
          </p:nvPr>
        </p:nvSpPr>
        <p:spPr>
          <a:xfrm>
            <a:off x="2982893" y="1918767"/>
            <a:ext cx="6225600" cy="513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" sz="2533">
                <a:latin typeface="Montserrat SemiBold" panose="00000500000000000000"/>
                <a:ea typeface="Montserrat SemiBold" panose="00000500000000000000"/>
                <a:cs typeface="Montserrat SemiBold" panose="00000500000000000000"/>
                <a:sym typeface="Montserrat SemiBold" panose="00000500000000000000"/>
              </a:rPr>
              <a:t>СУИЦИД</a:t>
            </a:r>
          </a:p>
        </p:txBody>
      </p:sp>
      <p:grpSp>
        <p:nvGrpSpPr>
          <p:cNvPr id="247" name="Google Shape;247;p29"/>
          <p:cNvGrpSpPr/>
          <p:nvPr/>
        </p:nvGrpSpPr>
        <p:grpSpPr>
          <a:xfrm>
            <a:off x="6476299" y="4268995"/>
            <a:ext cx="3162547" cy="2009456"/>
            <a:chOff x="4857224" y="3518946"/>
            <a:chExt cx="2371910" cy="1507092"/>
          </a:xfrm>
        </p:grpSpPr>
        <p:sp>
          <p:nvSpPr>
            <p:cNvPr id="248" name="Google Shape;248;p29"/>
            <p:cNvSpPr/>
            <p:nvPr/>
          </p:nvSpPr>
          <p:spPr>
            <a:xfrm flipH="1">
              <a:off x="6620122" y="4175756"/>
              <a:ext cx="454956" cy="850283"/>
            </a:xfrm>
            <a:custGeom>
              <a:avLst/>
              <a:gdLst/>
              <a:ahLst/>
              <a:cxnLst/>
              <a:rect l="l" t="t" r="r" b="b"/>
              <a:pathLst>
                <a:path w="9415" h="17596" extrusionOk="0">
                  <a:moveTo>
                    <a:pt x="0" y="1"/>
                  </a:moveTo>
                  <a:lnTo>
                    <a:pt x="0" y="15912"/>
                  </a:lnTo>
                  <a:cubicBezTo>
                    <a:pt x="0" y="16842"/>
                    <a:pt x="620" y="17595"/>
                    <a:pt x="1382" y="17595"/>
                  </a:cubicBezTo>
                  <a:lnTo>
                    <a:pt x="8029" y="17595"/>
                  </a:lnTo>
                  <a:cubicBezTo>
                    <a:pt x="8794" y="17595"/>
                    <a:pt x="9415" y="16842"/>
                    <a:pt x="9415" y="15912"/>
                  </a:cubicBezTo>
                  <a:lnTo>
                    <a:pt x="9415" y="1"/>
                  </a:lnTo>
                  <a:lnTo>
                    <a:pt x="9228" y="1"/>
                  </a:lnTo>
                  <a:lnTo>
                    <a:pt x="9228" y="15912"/>
                  </a:lnTo>
                  <a:cubicBezTo>
                    <a:pt x="9228" y="16737"/>
                    <a:pt x="8693" y="17413"/>
                    <a:pt x="8029" y="17413"/>
                  </a:cubicBezTo>
                  <a:lnTo>
                    <a:pt x="1382" y="17413"/>
                  </a:lnTo>
                  <a:cubicBezTo>
                    <a:pt x="721" y="17413"/>
                    <a:pt x="183" y="16737"/>
                    <a:pt x="183" y="15912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9" name="Google Shape;249;p29"/>
            <p:cNvSpPr/>
            <p:nvPr/>
          </p:nvSpPr>
          <p:spPr>
            <a:xfrm flipH="1">
              <a:off x="4865016" y="4175756"/>
              <a:ext cx="455005" cy="850283"/>
            </a:xfrm>
            <a:custGeom>
              <a:avLst/>
              <a:gdLst/>
              <a:ahLst/>
              <a:cxnLst/>
              <a:rect l="l" t="t" r="r" b="b"/>
              <a:pathLst>
                <a:path w="9416" h="17596" extrusionOk="0">
                  <a:moveTo>
                    <a:pt x="1" y="1"/>
                  </a:moveTo>
                  <a:lnTo>
                    <a:pt x="1" y="15912"/>
                  </a:lnTo>
                  <a:cubicBezTo>
                    <a:pt x="1" y="16842"/>
                    <a:pt x="622" y="17595"/>
                    <a:pt x="1383" y="17595"/>
                  </a:cubicBezTo>
                  <a:lnTo>
                    <a:pt x="8030" y="17595"/>
                  </a:lnTo>
                  <a:cubicBezTo>
                    <a:pt x="8794" y="17595"/>
                    <a:pt x="9415" y="16842"/>
                    <a:pt x="9415" y="15912"/>
                  </a:cubicBezTo>
                  <a:lnTo>
                    <a:pt x="9415" y="1"/>
                  </a:lnTo>
                  <a:lnTo>
                    <a:pt x="9229" y="1"/>
                  </a:lnTo>
                  <a:lnTo>
                    <a:pt x="9229" y="15912"/>
                  </a:lnTo>
                  <a:cubicBezTo>
                    <a:pt x="9229" y="16737"/>
                    <a:pt x="8694" y="17413"/>
                    <a:pt x="8030" y="17413"/>
                  </a:cubicBezTo>
                  <a:lnTo>
                    <a:pt x="1383" y="17413"/>
                  </a:lnTo>
                  <a:cubicBezTo>
                    <a:pt x="723" y="17413"/>
                    <a:pt x="184" y="16737"/>
                    <a:pt x="184" y="15912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" name="Google Shape;250;p29"/>
            <p:cNvSpPr/>
            <p:nvPr/>
          </p:nvSpPr>
          <p:spPr>
            <a:xfrm flipH="1">
              <a:off x="4857224" y="3925297"/>
              <a:ext cx="2371910" cy="250504"/>
            </a:xfrm>
            <a:custGeom>
              <a:avLst/>
              <a:gdLst/>
              <a:ahLst/>
              <a:cxnLst/>
              <a:rect l="l" t="t" r="r" b="b"/>
              <a:pathLst>
                <a:path w="49085" h="5184" extrusionOk="0">
                  <a:moveTo>
                    <a:pt x="1" y="0"/>
                  </a:moveTo>
                  <a:lnTo>
                    <a:pt x="1" y="5184"/>
                  </a:lnTo>
                  <a:lnTo>
                    <a:pt x="49084" y="5184"/>
                  </a:lnTo>
                  <a:lnTo>
                    <a:pt x="49084" y="0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1" name="Google Shape;251;p29"/>
            <p:cNvSpPr/>
            <p:nvPr/>
          </p:nvSpPr>
          <p:spPr>
            <a:xfrm flipH="1">
              <a:off x="6769635" y="4175756"/>
              <a:ext cx="455005" cy="850283"/>
            </a:xfrm>
            <a:custGeom>
              <a:avLst/>
              <a:gdLst/>
              <a:ahLst/>
              <a:cxnLst/>
              <a:rect l="l" t="t" r="r" b="b"/>
              <a:pathLst>
                <a:path w="9416" h="17596" extrusionOk="0">
                  <a:moveTo>
                    <a:pt x="1" y="1"/>
                  </a:moveTo>
                  <a:lnTo>
                    <a:pt x="1" y="15912"/>
                  </a:lnTo>
                  <a:cubicBezTo>
                    <a:pt x="1" y="16842"/>
                    <a:pt x="622" y="17595"/>
                    <a:pt x="1386" y="17595"/>
                  </a:cubicBezTo>
                  <a:lnTo>
                    <a:pt x="8034" y="17595"/>
                  </a:lnTo>
                  <a:cubicBezTo>
                    <a:pt x="8794" y="17595"/>
                    <a:pt x="9415" y="16842"/>
                    <a:pt x="9415" y="15912"/>
                  </a:cubicBezTo>
                  <a:lnTo>
                    <a:pt x="9415" y="1"/>
                  </a:lnTo>
                  <a:lnTo>
                    <a:pt x="9233" y="1"/>
                  </a:lnTo>
                  <a:lnTo>
                    <a:pt x="9233" y="15912"/>
                  </a:lnTo>
                  <a:cubicBezTo>
                    <a:pt x="9233" y="16737"/>
                    <a:pt x="8694" y="17413"/>
                    <a:pt x="8034" y="17413"/>
                  </a:cubicBezTo>
                  <a:lnTo>
                    <a:pt x="1386" y="17413"/>
                  </a:lnTo>
                  <a:cubicBezTo>
                    <a:pt x="722" y="17413"/>
                    <a:pt x="188" y="16737"/>
                    <a:pt x="188" y="15912"/>
                  </a:cubicBezTo>
                  <a:lnTo>
                    <a:pt x="188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2" name="Google Shape;252;p29"/>
            <p:cNvSpPr/>
            <p:nvPr/>
          </p:nvSpPr>
          <p:spPr>
            <a:xfrm flipH="1">
              <a:off x="5039125" y="4175756"/>
              <a:ext cx="455005" cy="850283"/>
            </a:xfrm>
            <a:custGeom>
              <a:avLst/>
              <a:gdLst/>
              <a:ahLst/>
              <a:cxnLst/>
              <a:rect l="l" t="t" r="r" b="b"/>
              <a:pathLst>
                <a:path w="9416" h="17596" extrusionOk="0">
                  <a:moveTo>
                    <a:pt x="0" y="1"/>
                  </a:moveTo>
                  <a:lnTo>
                    <a:pt x="0" y="15912"/>
                  </a:lnTo>
                  <a:cubicBezTo>
                    <a:pt x="0" y="16842"/>
                    <a:pt x="622" y="17595"/>
                    <a:pt x="1382" y="17595"/>
                  </a:cubicBezTo>
                  <a:lnTo>
                    <a:pt x="8033" y="17595"/>
                  </a:lnTo>
                  <a:cubicBezTo>
                    <a:pt x="8794" y="17595"/>
                    <a:pt x="9415" y="16842"/>
                    <a:pt x="9415" y="15912"/>
                  </a:cubicBezTo>
                  <a:lnTo>
                    <a:pt x="9415" y="1"/>
                  </a:lnTo>
                  <a:lnTo>
                    <a:pt x="9232" y="1"/>
                  </a:lnTo>
                  <a:lnTo>
                    <a:pt x="9232" y="15912"/>
                  </a:lnTo>
                  <a:cubicBezTo>
                    <a:pt x="9232" y="16737"/>
                    <a:pt x="8693" y="17413"/>
                    <a:pt x="8033" y="17413"/>
                  </a:cubicBezTo>
                  <a:lnTo>
                    <a:pt x="1382" y="17413"/>
                  </a:lnTo>
                  <a:cubicBezTo>
                    <a:pt x="721" y="17413"/>
                    <a:pt x="183" y="16737"/>
                    <a:pt x="183" y="15912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3" name="Google Shape;253;p29"/>
            <p:cNvSpPr/>
            <p:nvPr/>
          </p:nvSpPr>
          <p:spPr>
            <a:xfrm flipH="1">
              <a:off x="5686280" y="3518946"/>
              <a:ext cx="881692" cy="406392"/>
            </a:xfrm>
            <a:custGeom>
              <a:avLst/>
              <a:gdLst/>
              <a:ahLst/>
              <a:cxnLst/>
              <a:rect l="l" t="t" r="r" b="b"/>
              <a:pathLst>
                <a:path w="18246" h="8410" extrusionOk="0">
                  <a:moveTo>
                    <a:pt x="6106" y="0"/>
                  </a:moveTo>
                  <a:lnTo>
                    <a:pt x="4096" y="8004"/>
                  </a:lnTo>
                  <a:lnTo>
                    <a:pt x="1" y="8004"/>
                  </a:lnTo>
                  <a:lnTo>
                    <a:pt x="1" y="8409"/>
                  </a:lnTo>
                  <a:lnTo>
                    <a:pt x="16490" y="8409"/>
                  </a:lnTo>
                  <a:lnTo>
                    <a:pt x="18245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254;p29"/>
            <p:cNvSpPr/>
            <p:nvPr/>
          </p:nvSpPr>
          <p:spPr>
            <a:xfrm flipH="1">
              <a:off x="5968474" y="3699820"/>
              <a:ext cx="57455" cy="57455"/>
            </a:xfrm>
            <a:custGeom>
              <a:avLst/>
              <a:gdLst/>
              <a:ahLst/>
              <a:cxnLst/>
              <a:rect l="l" t="t" r="r" b="b"/>
              <a:pathLst>
                <a:path w="1189" h="1189" extrusionOk="0">
                  <a:moveTo>
                    <a:pt x="592" y="1"/>
                  </a:moveTo>
                  <a:cubicBezTo>
                    <a:pt x="266" y="1"/>
                    <a:pt x="1" y="266"/>
                    <a:pt x="1" y="593"/>
                  </a:cubicBezTo>
                  <a:cubicBezTo>
                    <a:pt x="1" y="923"/>
                    <a:pt x="266" y="1189"/>
                    <a:pt x="592" y="1189"/>
                  </a:cubicBezTo>
                  <a:cubicBezTo>
                    <a:pt x="923" y="1189"/>
                    <a:pt x="1189" y="923"/>
                    <a:pt x="1189" y="593"/>
                  </a:cubicBezTo>
                  <a:cubicBezTo>
                    <a:pt x="1189" y="266"/>
                    <a:pt x="923" y="1"/>
                    <a:pt x="592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255;p29"/>
            <p:cNvSpPr/>
            <p:nvPr/>
          </p:nvSpPr>
          <p:spPr>
            <a:xfrm flipH="1">
              <a:off x="5488240" y="3848994"/>
              <a:ext cx="284136" cy="169805"/>
            </a:xfrm>
            <a:custGeom>
              <a:avLst/>
              <a:gdLst/>
              <a:ahLst/>
              <a:cxnLst/>
              <a:rect l="l" t="t" r="r" b="b"/>
              <a:pathLst>
                <a:path w="5880" h="3514" extrusionOk="0">
                  <a:moveTo>
                    <a:pt x="2620" y="1414"/>
                  </a:moveTo>
                  <a:cubicBezTo>
                    <a:pt x="2664" y="1527"/>
                    <a:pt x="2706" y="1643"/>
                    <a:pt x="2747" y="1763"/>
                  </a:cubicBezTo>
                  <a:cubicBezTo>
                    <a:pt x="2865" y="2104"/>
                    <a:pt x="2998" y="2484"/>
                    <a:pt x="2905" y="2861"/>
                  </a:cubicBezTo>
                  <a:cubicBezTo>
                    <a:pt x="2858" y="3044"/>
                    <a:pt x="2754" y="3224"/>
                    <a:pt x="2593" y="3328"/>
                  </a:cubicBezTo>
                  <a:cubicBezTo>
                    <a:pt x="2503" y="3388"/>
                    <a:pt x="2397" y="3417"/>
                    <a:pt x="2289" y="3417"/>
                  </a:cubicBezTo>
                  <a:cubicBezTo>
                    <a:pt x="2204" y="3417"/>
                    <a:pt x="2117" y="3398"/>
                    <a:pt x="2036" y="3363"/>
                  </a:cubicBezTo>
                  <a:cubicBezTo>
                    <a:pt x="1853" y="3288"/>
                    <a:pt x="1699" y="3141"/>
                    <a:pt x="1616" y="2965"/>
                  </a:cubicBezTo>
                  <a:cubicBezTo>
                    <a:pt x="1537" y="2790"/>
                    <a:pt x="1530" y="2585"/>
                    <a:pt x="1577" y="2402"/>
                  </a:cubicBezTo>
                  <a:cubicBezTo>
                    <a:pt x="1674" y="2025"/>
                    <a:pt x="1954" y="1734"/>
                    <a:pt x="2270" y="1566"/>
                  </a:cubicBezTo>
                  <a:cubicBezTo>
                    <a:pt x="2384" y="1503"/>
                    <a:pt x="2501" y="1454"/>
                    <a:pt x="2620" y="1414"/>
                  </a:cubicBezTo>
                  <a:close/>
                  <a:moveTo>
                    <a:pt x="999" y="0"/>
                  </a:moveTo>
                  <a:cubicBezTo>
                    <a:pt x="776" y="4"/>
                    <a:pt x="586" y="40"/>
                    <a:pt x="436" y="83"/>
                  </a:cubicBezTo>
                  <a:cubicBezTo>
                    <a:pt x="285" y="126"/>
                    <a:pt x="173" y="184"/>
                    <a:pt x="101" y="227"/>
                  </a:cubicBezTo>
                  <a:cubicBezTo>
                    <a:pt x="33" y="270"/>
                    <a:pt x="1" y="298"/>
                    <a:pt x="1" y="298"/>
                  </a:cubicBezTo>
                  <a:cubicBezTo>
                    <a:pt x="1" y="299"/>
                    <a:pt x="2" y="299"/>
                    <a:pt x="2" y="299"/>
                  </a:cubicBezTo>
                  <a:cubicBezTo>
                    <a:pt x="21" y="299"/>
                    <a:pt x="158" y="194"/>
                    <a:pt x="446" y="119"/>
                  </a:cubicBezTo>
                  <a:cubicBezTo>
                    <a:pt x="593" y="83"/>
                    <a:pt x="780" y="55"/>
                    <a:pt x="999" y="55"/>
                  </a:cubicBezTo>
                  <a:cubicBezTo>
                    <a:pt x="1218" y="58"/>
                    <a:pt x="1469" y="83"/>
                    <a:pt x="1717" y="194"/>
                  </a:cubicBezTo>
                  <a:cubicBezTo>
                    <a:pt x="1842" y="248"/>
                    <a:pt x="1950" y="338"/>
                    <a:pt x="2051" y="446"/>
                  </a:cubicBezTo>
                  <a:cubicBezTo>
                    <a:pt x="2154" y="557"/>
                    <a:pt x="2248" y="679"/>
                    <a:pt x="2331" y="815"/>
                  </a:cubicBezTo>
                  <a:cubicBezTo>
                    <a:pt x="2428" y="975"/>
                    <a:pt x="2511" y="1149"/>
                    <a:pt x="2588" y="1335"/>
                  </a:cubicBezTo>
                  <a:lnTo>
                    <a:pt x="2588" y="1335"/>
                  </a:lnTo>
                  <a:cubicBezTo>
                    <a:pt x="2467" y="1376"/>
                    <a:pt x="2345" y="1426"/>
                    <a:pt x="2227" y="1490"/>
                  </a:cubicBezTo>
                  <a:cubicBezTo>
                    <a:pt x="1892" y="1659"/>
                    <a:pt x="1591" y="1971"/>
                    <a:pt x="1487" y="2376"/>
                  </a:cubicBezTo>
                  <a:cubicBezTo>
                    <a:pt x="1433" y="2578"/>
                    <a:pt x="1437" y="2803"/>
                    <a:pt x="1530" y="3005"/>
                  </a:cubicBezTo>
                  <a:cubicBezTo>
                    <a:pt x="1624" y="3206"/>
                    <a:pt x="1792" y="3367"/>
                    <a:pt x="2000" y="3453"/>
                  </a:cubicBezTo>
                  <a:cubicBezTo>
                    <a:pt x="2090" y="3493"/>
                    <a:pt x="2189" y="3513"/>
                    <a:pt x="2288" y="3513"/>
                  </a:cubicBezTo>
                  <a:cubicBezTo>
                    <a:pt x="2415" y="3513"/>
                    <a:pt x="2541" y="3479"/>
                    <a:pt x="2646" y="3406"/>
                  </a:cubicBezTo>
                  <a:cubicBezTo>
                    <a:pt x="2833" y="3285"/>
                    <a:pt x="2944" y="3083"/>
                    <a:pt x="2994" y="2883"/>
                  </a:cubicBezTo>
                  <a:cubicBezTo>
                    <a:pt x="3048" y="2678"/>
                    <a:pt x="3034" y="2470"/>
                    <a:pt x="2994" y="2280"/>
                  </a:cubicBezTo>
                  <a:cubicBezTo>
                    <a:pt x="2955" y="2086"/>
                    <a:pt x="2894" y="1907"/>
                    <a:pt x="2833" y="1730"/>
                  </a:cubicBezTo>
                  <a:cubicBezTo>
                    <a:pt x="2792" y="1614"/>
                    <a:pt x="2749" y="1499"/>
                    <a:pt x="2703" y="1387"/>
                  </a:cubicBezTo>
                  <a:lnTo>
                    <a:pt x="2703" y="1387"/>
                  </a:lnTo>
                  <a:cubicBezTo>
                    <a:pt x="2885" y="1332"/>
                    <a:pt x="3069" y="1297"/>
                    <a:pt x="3246" y="1267"/>
                  </a:cubicBezTo>
                  <a:cubicBezTo>
                    <a:pt x="3547" y="1221"/>
                    <a:pt x="3829" y="1199"/>
                    <a:pt x="4089" y="1199"/>
                  </a:cubicBezTo>
                  <a:cubicBezTo>
                    <a:pt x="4109" y="1199"/>
                    <a:pt x="4128" y="1199"/>
                    <a:pt x="4147" y="1199"/>
                  </a:cubicBezTo>
                  <a:cubicBezTo>
                    <a:pt x="4700" y="1203"/>
                    <a:pt x="5141" y="1304"/>
                    <a:pt x="5432" y="1404"/>
                  </a:cubicBezTo>
                  <a:cubicBezTo>
                    <a:pt x="5713" y="1497"/>
                    <a:pt x="5864" y="1580"/>
                    <a:pt x="5879" y="1580"/>
                  </a:cubicBezTo>
                  <a:cubicBezTo>
                    <a:pt x="5879" y="1580"/>
                    <a:pt x="5880" y="1580"/>
                    <a:pt x="5880" y="1579"/>
                  </a:cubicBezTo>
                  <a:cubicBezTo>
                    <a:pt x="5880" y="1576"/>
                    <a:pt x="5845" y="1554"/>
                    <a:pt x="5772" y="1515"/>
                  </a:cubicBezTo>
                  <a:cubicBezTo>
                    <a:pt x="5701" y="1476"/>
                    <a:pt x="5590" y="1422"/>
                    <a:pt x="5446" y="1368"/>
                  </a:cubicBezTo>
                  <a:cubicBezTo>
                    <a:pt x="5152" y="1256"/>
                    <a:pt x="4707" y="1145"/>
                    <a:pt x="4147" y="1131"/>
                  </a:cubicBezTo>
                  <a:cubicBezTo>
                    <a:pt x="4105" y="1130"/>
                    <a:pt x="4063" y="1130"/>
                    <a:pt x="4020" y="1130"/>
                  </a:cubicBezTo>
                  <a:cubicBezTo>
                    <a:pt x="3775" y="1130"/>
                    <a:pt x="3513" y="1149"/>
                    <a:pt x="3235" y="1188"/>
                  </a:cubicBezTo>
                  <a:cubicBezTo>
                    <a:pt x="3054" y="1217"/>
                    <a:pt x="2863" y="1252"/>
                    <a:pt x="2671" y="1309"/>
                  </a:cubicBezTo>
                  <a:lnTo>
                    <a:pt x="2671" y="1309"/>
                  </a:lnTo>
                  <a:cubicBezTo>
                    <a:pt x="2590" y="1119"/>
                    <a:pt x="2501" y="939"/>
                    <a:pt x="2399" y="776"/>
                  </a:cubicBezTo>
                  <a:cubicBezTo>
                    <a:pt x="2313" y="636"/>
                    <a:pt x="2212" y="507"/>
                    <a:pt x="2104" y="395"/>
                  </a:cubicBezTo>
                  <a:cubicBezTo>
                    <a:pt x="2000" y="284"/>
                    <a:pt x="1879" y="187"/>
                    <a:pt x="1745" y="133"/>
                  </a:cubicBezTo>
                  <a:cubicBezTo>
                    <a:pt x="1483" y="18"/>
                    <a:pt x="1221" y="0"/>
                    <a:pt x="99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56" name="Google Shape;256;p29"/>
          <p:cNvSpPr/>
          <p:nvPr/>
        </p:nvSpPr>
        <p:spPr>
          <a:xfrm flipH="1">
            <a:off x="10420892" y="6541655"/>
            <a:ext cx="9105" cy="4261"/>
          </a:xfrm>
          <a:custGeom>
            <a:avLst/>
            <a:gdLst/>
            <a:ahLst/>
            <a:cxnLst/>
            <a:rect l="l" t="t" r="r" b="b"/>
            <a:pathLst>
              <a:path w="141" h="66" extrusionOk="0">
                <a:moveTo>
                  <a:pt x="123" y="1"/>
                </a:moveTo>
                <a:cubicBezTo>
                  <a:pt x="112" y="22"/>
                  <a:pt x="80" y="40"/>
                  <a:pt x="29" y="58"/>
                </a:cubicBezTo>
                <a:cubicBezTo>
                  <a:pt x="22" y="61"/>
                  <a:pt x="11" y="61"/>
                  <a:pt x="1" y="65"/>
                </a:cubicBezTo>
                <a:cubicBezTo>
                  <a:pt x="76" y="51"/>
                  <a:pt x="119" y="36"/>
                  <a:pt x="130" y="22"/>
                </a:cubicBezTo>
                <a:cubicBezTo>
                  <a:pt x="137" y="15"/>
                  <a:pt x="141" y="8"/>
                  <a:pt x="141" y="1"/>
                </a:cubicBezTo>
                <a:close/>
              </a:path>
            </a:pathLst>
          </a:custGeom>
          <a:solidFill>
            <a:srgbClr val="7D84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57" name="Google Shape;257;p29"/>
          <p:cNvGrpSpPr/>
          <p:nvPr/>
        </p:nvGrpSpPr>
        <p:grpSpPr>
          <a:xfrm>
            <a:off x="6260538" y="6278455"/>
            <a:ext cx="6134284" cy="200600"/>
            <a:chOff x="0" y="4397412"/>
            <a:chExt cx="4600713" cy="150450"/>
          </a:xfrm>
        </p:grpSpPr>
        <p:sp>
          <p:nvSpPr>
            <p:cNvPr id="258" name="Google Shape;258;p29"/>
            <p:cNvSpPr/>
            <p:nvPr/>
          </p:nvSpPr>
          <p:spPr>
            <a:xfrm>
              <a:off x="0" y="4397412"/>
              <a:ext cx="4600713" cy="2416"/>
            </a:xfrm>
            <a:custGeom>
              <a:avLst/>
              <a:gdLst/>
              <a:ahLst/>
              <a:cxnLst/>
              <a:rect l="l" t="t" r="r" b="b"/>
              <a:pathLst>
                <a:path w="131402" h="69" extrusionOk="0">
                  <a:moveTo>
                    <a:pt x="0" y="1"/>
                  </a:moveTo>
                  <a:lnTo>
                    <a:pt x="0" y="69"/>
                  </a:lnTo>
                  <a:lnTo>
                    <a:pt x="131401" y="69"/>
                  </a:lnTo>
                  <a:lnTo>
                    <a:pt x="131401" y="1"/>
                  </a:lnTo>
                  <a:close/>
                </a:path>
              </a:pathLst>
            </a:custGeom>
            <a:solidFill>
              <a:srgbClr val="43434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755786" y="4545586"/>
              <a:ext cx="305519" cy="2276"/>
            </a:xfrm>
            <a:custGeom>
              <a:avLst/>
              <a:gdLst/>
              <a:ahLst/>
              <a:cxnLst/>
              <a:rect l="l" t="t" r="r" b="b"/>
              <a:pathLst>
                <a:path w="8726" h="65" extrusionOk="0">
                  <a:moveTo>
                    <a:pt x="0" y="0"/>
                  </a:moveTo>
                  <a:lnTo>
                    <a:pt x="0" y="65"/>
                  </a:lnTo>
                  <a:lnTo>
                    <a:pt x="8726" y="65"/>
                  </a:lnTo>
                  <a:lnTo>
                    <a:pt x="8726" y="0"/>
                  </a:lnTo>
                  <a:close/>
                </a:path>
              </a:pathLst>
            </a:custGeom>
            <a:solidFill>
              <a:srgbClr val="43434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1619552" y="4536412"/>
              <a:ext cx="497808" cy="2276"/>
            </a:xfrm>
            <a:custGeom>
              <a:avLst/>
              <a:gdLst/>
              <a:ahLst/>
              <a:cxnLst/>
              <a:rect l="l" t="t" r="r" b="b"/>
              <a:pathLst>
                <a:path w="14218" h="65" extrusionOk="0">
                  <a:moveTo>
                    <a:pt x="0" y="0"/>
                  </a:moveTo>
                  <a:lnTo>
                    <a:pt x="0" y="65"/>
                  </a:lnTo>
                  <a:lnTo>
                    <a:pt x="14217" y="65"/>
                  </a:lnTo>
                  <a:lnTo>
                    <a:pt x="14217" y="0"/>
                  </a:lnTo>
                  <a:close/>
                </a:path>
              </a:pathLst>
            </a:custGeom>
            <a:solidFill>
              <a:srgbClr val="EBEBEB"/>
            </a:solidFill>
            <a:ln w="952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1070481" y="4460119"/>
              <a:ext cx="175833" cy="2311"/>
            </a:xfrm>
            <a:custGeom>
              <a:avLst/>
              <a:gdLst/>
              <a:ahLst/>
              <a:cxnLst/>
              <a:rect l="l" t="t" r="r" b="b"/>
              <a:pathLst>
                <a:path w="5022" h="66" extrusionOk="0">
                  <a:moveTo>
                    <a:pt x="1" y="1"/>
                  </a:moveTo>
                  <a:lnTo>
                    <a:pt x="1" y="65"/>
                  </a:lnTo>
                  <a:lnTo>
                    <a:pt x="5022" y="65"/>
                  </a:lnTo>
                  <a:lnTo>
                    <a:pt x="5022" y="1"/>
                  </a:lnTo>
                  <a:close/>
                </a:path>
              </a:pathLst>
            </a:custGeom>
            <a:solidFill>
              <a:srgbClr val="43434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2732853" y="4514424"/>
              <a:ext cx="418259" cy="2276"/>
            </a:xfrm>
            <a:custGeom>
              <a:avLst/>
              <a:gdLst/>
              <a:ahLst/>
              <a:cxnLst/>
              <a:rect l="l" t="t" r="r" b="b"/>
              <a:pathLst>
                <a:path w="11946" h="65" extrusionOk="0">
                  <a:moveTo>
                    <a:pt x="0" y="0"/>
                  </a:moveTo>
                  <a:lnTo>
                    <a:pt x="0" y="65"/>
                  </a:lnTo>
                  <a:lnTo>
                    <a:pt x="11946" y="65"/>
                  </a:lnTo>
                  <a:lnTo>
                    <a:pt x="11946" y="0"/>
                  </a:lnTo>
                  <a:close/>
                </a:path>
              </a:pathLst>
            </a:custGeom>
            <a:solidFill>
              <a:srgbClr val="EBEBE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3" name="Google Shape;263;p29"/>
          <p:cNvGrpSpPr/>
          <p:nvPr/>
        </p:nvGrpSpPr>
        <p:grpSpPr>
          <a:xfrm>
            <a:off x="9802893" y="2390169"/>
            <a:ext cx="1778041" cy="3888289"/>
            <a:chOff x="7352169" y="1792626"/>
            <a:chExt cx="1333531" cy="2916217"/>
          </a:xfrm>
        </p:grpSpPr>
        <p:grpSp>
          <p:nvGrpSpPr>
            <p:cNvPr id="264" name="Google Shape;264;p29"/>
            <p:cNvGrpSpPr/>
            <p:nvPr/>
          </p:nvGrpSpPr>
          <p:grpSpPr>
            <a:xfrm>
              <a:off x="7352169" y="1792626"/>
              <a:ext cx="1333531" cy="2916217"/>
              <a:chOff x="7352169" y="1999451"/>
              <a:chExt cx="1333531" cy="2916217"/>
            </a:xfrm>
          </p:grpSpPr>
          <p:grpSp>
            <p:nvGrpSpPr>
              <p:cNvPr id="265" name="Google Shape;265;p29"/>
              <p:cNvGrpSpPr/>
              <p:nvPr/>
            </p:nvGrpSpPr>
            <p:grpSpPr>
              <a:xfrm>
                <a:off x="7788625" y="4788743"/>
                <a:ext cx="623190" cy="126925"/>
                <a:chOff x="7605347" y="4840573"/>
                <a:chExt cx="925164" cy="188427"/>
              </a:xfrm>
            </p:grpSpPr>
            <p:sp>
              <p:nvSpPr>
                <p:cNvPr id="266" name="Google Shape;266;p29"/>
                <p:cNvSpPr/>
                <p:nvPr/>
              </p:nvSpPr>
              <p:spPr>
                <a:xfrm flipH="1">
                  <a:off x="8100033" y="4840573"/>
                  <a:ext cx="429399" cy="187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3" h="2611" extrusionOk="0">
                      <a:moveTo>
                        <a:pt x="3202" y="0"/>
                      </a:moveTo>
                      <a:lnTo>
                        <a:pt x="0" y="54"/>
                      </a:lnTo>
                      <a:lnTo>
                        <a:pt x="32" y="2556"/>
                      </a:lnTo>
                      <a:lnTo>
                        <a:pt x="230" y="2563"/>
                      </a:lnTo>
                      <a:cubicBezTo>
                        <a:pt x="681" y="2581"/>
                        <a:pt x="1837" y="2611"/>
                        <a:pt x="2942" y="2611"/>
                      </a:cubicBezTo>
                      <a:cubicBezTo>
                        <a:pt x="4010" y="2611"/>
                        <a:pt x="5029" y="2583"/>
                        <a:pt x="5316" y="2491"/>
                      </a:cubicBezTo>
                      <a:cubicBezTo>
                        <a:pt x="5973" y="2279"/>
                        <a:pt x="3241" y="1713"/>
                        <a:pt x="3241" y="1713"/>
                      </a:cubicBezTo>
                      <a:lnTo>
                        <a:pt x="3202" y="0"/>
                      </a:ln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7" name="Google Shape;267;p29"/>
                <p:cNvSpPr/>
                <p:nvPr/>
              </p:nvSpPr>
              <p:spPr>
                <a:xfrm flipH="1">
                  <a:off x="8139206" y="4986872"/>
                  <a:ext cx="61250" cy="27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" h="389" extrusionOk="0">
                      <a:moveTo>
                        <a:pt x="0" y="1"/>
                      </a:moveTo>
                      <a:cubicBezTo>
                        <a:pt x="79" y="22"/>
                        <a:pt x="155" y="47"/>
                        <a:pt x="227" y="69"/>
                      </a:cubicBezTo>
                      <a:cubicBezTo>
                        <a:pt x="98" y="26"/>
                        <a:pt x="0" y="1"/>
                        <a:pt x="0" y="1"/>
                      </a:cubicBezTo>
                      <a:close/>
                      <a:moveTo>
                        <a:pt x="833" y="349"/>
                      </a:moveTo>
                      <a:cubicBezTo>
                        <a:pt x="844" y="363"/>
                        <a:pt x="844" y="374"/>
                        <a:pt x="840" y="388"/>
                      </a:cubicBezTo>
                      <a:lnTo>
                        <a:pt x="851" y="388"/>
                      </a:lnTo>
                      <a:cubicBezTo>
                        <a:pt x="851" y="374"/>
                        <a:pt x="844" y="363"/>
                        <a:pt x="833" y="34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8" name="Google Shape;268;p29"/>
                <p:cNvSpPr/>
                <p:nvPr/>
              </p:nvSpPr>
              <p:spPr>
                <a:xfrm flipH="1">
                  <a:off x="8138989" y="5014766"/>
                  <a:ext cx="10065" cy="5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" h="76" extrusionOk="0">
                      <a:moveTo>
                        <a:pt x="125" y="0"/>
                      </a:moveTo>
                      <a:cubicBezTo>
                        <a:pt x="118" y="25"/>
                        <a:pt x="86" y="47"/>
                        <a:pt x="25" y="68"/>
                      </a:cubicBezTo>
                      <a:cubicBezTo>
                        <a:pt x="17" y="68"/>
                        <a:pt x="7" y="72"/>
                        <a:pt x="0" y="75"/>
                      </a:cubicBezTo>
                      <a:cubicBezTo>
                        <a:pt x="72" y="61"/>
                        <a:pt x="118" y="47"/>
                        <a:pt x="129" y="32"/>
                      </a:cubicBezTo>
                      <a:cubicBezTo>
                        <a:pt x="136" y="22"/>
                        <a:pt x="140" y="11"/>
                        <a:pt x="136" y="0"/>
                      </a:cubicBezTo>
                      <a:close/>
                    </a:path>
                  </a:pathLst>
                </a:custGeom>
                <a:solidFill>
                  <a:srgbClr val="7D848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9" name="Google Shape;269;p29"/>
                <p:cNvSpPr/>
                <p:nvPr/>
              </p:nvSpPr>
              <p:spPr>
                <a:xfrm flipH="1">
                  <a:off x="8305710" y="5024255"/>
                  <a:ext cx="221421" cy="4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0" h="63" extrusionOk="0">
                      <a:moveTo>
                        <a:pt x="0" y="1"/>
                      </a:moveTo>
                      <a:cubicBezTo>
                        <a:pt x="582" y="41"/>
                        <a:pt x="1433" y="62"/>
                        <a:pt x="2283" y="62"/>
                      </a:cubicBezTo>
                      <a:cubicBezTo>
                        <a:pt x="2552" y="62"/>
                        <a:pt x="2818" y="59"/>
                        <a:pt x="3080" y="54"/>
                      </a:cubicBezTo>
                      <a:lnTo>
                        <a:pt x="2882" y="54"/>
                      </a:lnTo>
                      <a:cubicBezTo>
                        <a:pt x="1784" y="54"/>
                        <a:pt x="646" y="26"/>
                        <a:pt x="198" y="8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0" name="Google Shape;270;p29"/>
                <p:cNvSpPr/>
                <p:nvPr/>
              </p:nvSpPr>
              <p:spPr>
                <a:xfrm flipH="1">
                  <a:off x="8139716" y="4986872"/>
                  <a:ext cx="387415" cy="413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9" h="575" extrusionOk="0">
                      <a:moveTo>
                        <a:pt x="4544" y="1"/>
                      </a:moveTo>
                      <a:cubicBezTo>
                        <a:pt x="4358" y="11"/>
                        <a:pt x="4268" y="417"/>
                        <a:pt x="4268" y="417"/>
                      </a:cubicBezTo>
                      <a:lnTo>
                        <a:pt x="1156" y="442"/>
                      </a:lnTo>
                      <a:lnTo>
                        <a:pt x="1156" y="456"/>
                      </a:lnTo>
                      <a:cubicBezTo>
                        <a:pt x="1153" y="456"/>
                        <a:pt x="1153" y="453"/>
                        <a:pt x="1149" y="442"/>
                      </a:cubicBezTo>
                      <a:lnTo>
                        <a:pt x="4" y="449"/>
                      </a:lnTo>
                      <a:lnTo>
                        <a:pt x="0" y="521"/>
                      </a:lnTo>
                      <a:lnTo>
                        <a:pt x="198" y="528"/>
                      </a:lnTo>
                      <a:cubicBezTo>
                        <a:pt x="646" y="546"/>
                        <a:pt x="1784" y="574"/>
                        <a:pt x="2882" y="574"/>
                      </a:cubicBezTo>
                      <a:lnTo>
                        <a:pt x="3080" y="574"/>
                      </a:lnTo>
                      <a:cubicBezTo>
                        <a:pt x="4063" y="561"/>
                        <a:pt x="4936" y="521"/>
                        <a:pt x="5259" y="463"/>
                      </a:cubicBezTo>
                      <a:cubicBezTo>
                        <a:pt x="5266" y="460"/>
                        <a:pt x="5276" y="456"/>
                        <a:pt x="5284" y="456"/>
                      </a:cubicBezTo>
                      <a:cubicBezTo>
                        <a:pt x="5345" y="435"/>
                        <a:pt x="5377" y="413"/>
                        <a:pt x="5384" y="388"/>
                      </a:cubicBezTo>
                      <a:cubicBezTo>
                        <a:pt x="5388" y="374"/>
                        <a:pt x="5388" y="363"/>
                        <a:pt x="5377" y="349"/>
                      </a:cubicBezTo>
                      <a:cubicBezTo>
                        <a:pt x="5302" y="251"/>
                        <a:pt x="4989" y="137"/>
                        <a:pt x="4771" y="69"/>
                      </a:cubicBezTo>
                      <a:cubicBezTo>
                        <a:pt x="4699" y="47"/>
                        <a:pt x="4623" y="22"/>
                        <a:pt x="4544" y="1"/>
                      </a:cubicBezTo>
                      <a:close/>
                    </a:path>
                  </a:pathLst>
                </a:custGeom>
                <a:solidFill>
                  <a:srgbClr val="BF9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1" name="Google Shape;271;p29"/>
                <p:cNvSpPr/>
                <p:nvPr/>
              </p:nvSpPr>
              <p:spPr>
                <a:xfrm flipH="1">
                  <a:off x="8139716" y="5013040"/>
                  <a:ext cx="390794" cy="8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" h="121" extrusionOk="0">
                      <a:moveTo>
                        <a:pt x="5420" y="0"/>
                      </a:moveTo>
                      <a:cubicBezTo>
                        <a:pt x="5410" y="0"/>
                        <a:pt x="5396" y="1"/>
                        <a:pt x="5378" y="3"/>
                      </a:cubicBezTo>
                      <a:cubicBezTo>
                        <a:pt x="5331" y="3"/>
                        <a:pt x="5280" y="3"/>
                        <a:pt x="5220" y="6"/>
                      </a:cubicBezTo>
                      <a:cubicBezTo>
                        <a:pt x="5061" y="10"/>
                        <a:pt x="4868" y="17"/>
                        <a:pt x="4639" y="28"/>
                      </a:cubicBezTo>
                      <a:cubicBezTo>
                        <a:pt x="4147" y="46"/>
                        <a:pt x="3468" y="64"/>
                        <a:pt x="2718" y="78"/>
                      </a:cubicBezTo>
                      <a:cubicBezTo>
                        <a:pt x="2235" y="85"/>
                        <a:pt x="1783" y="87"/>
                        <a:pt x="1390" y="87"/>
                      </a:cubicBezTo>
                      <a:cubicBezTo>
                        <a:pt x="1172" y="87"/>
                        <a:pt x="973" y="87"/>
                        <a:pt x="797" y="85"/>
                      </a:cubicBezTo>
                      <a:cubicBezTo>
                        <a:pt x="568" y="81"/>
                        <a:pt x="374" y="81"/>
                        <a:pt x="216" y="81"/>
                      </a:cubicBezTo>
                      <a:lnTo>
                        <a:pt x="55" y="81"/>
                      </a:lnTo>
                      <a:cubicBezTo>
                        <a:pt x="19" y="81"/>
                        <a:pt x="1" y="81"/>
                        <a:pt x="1" y="85"/>
                      </a:cubicBezTo>
                      <a:cubicBezTo>
                        <a:pt x="1" y="85"/>
                        <a:pt x="19" y="85"/>
                        <a:pt x="55" y="89"/>
                      </a:cubicBezTo>
                      <a:cubicBezTo>
                        <a:pt x="105" y="92"/>
                        <a:pt x="155" y="92"/>
                        <a:pt x="212" y="96"/>
                      </a:cubicBezTo>
                      <a:cubicBezTo>
                        <a:pt x="374" y="99"/>
                        <a:pt x="568" y="107"/>
                        <a:pt x="797" y="110"/>
                      </a:cubicBezTo>
                      <a:cubicBezTo>
                        <a:pt x="1083" y="116"/>
                        <a:pt x="1432" y="120"/>
                        <a:pt x="1821" y="120"/>
                      </a:cubicBezTo>
                      <a:cubicBezTo>
                        <a:pt x="2102" y="120"/>
                        <a:pt x="2404" y="118"/>
                        <a:pt x="2718" y="114"/>
                      </a:cubicBezTo>
                      <a:cubicBezTo>
                        <a:pt x="3468" y="103"/>
                        <a:pt x="4150" y="78"/>
                        <a:pt x="4639" y="53"/>
                      </a:cubicBezTo>
                      <a:cubicBezTo>
                        <a:pt x="4868" y="42"/>
                        <a:pt x="5061" y="31"/>
                        <a:pt x="5220" y="21"/>
                      </a:cubicBezTo>
                      <a:cubicBezTo>
                        <a:pt x="5280" y="17"/>
                        <a:pt x="5331" y="13"/>
                        <a:pt x="5378" y="10"/>
                      </a:cubicBezTo>
                      <a:cubicBezTo>
                        <a:pt x="5414" y="6"/>
                        <a:pt x="5435" y="3"/>
                        <a:pt x="5435" y="3"/>
                      </a:cubicBezTo>
                      <a:cubicBezTo>
                        <a:pt x="5435" y="1"/>
                        <a:pt x="5430" y="0"/>
                        <a:pt x="5420" y="0"/>
                      </a:cubicBezTo>
                      <a:close/>
                    </a:path>
                  </a:pathLst>
                </a:custGeom>
                <a:solidFill>
                  <a:srgbClr val="BF9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2" name="Google Shape;272;p29"/>
                <p:cNvSpPr/>
                <p:nvPr/>
              </p:nvSpPr>
              <p:spPr>
                <a:xfrm flipH="1">
                  <a:off x="8198300" y="4983996"/>
                  <a:ext cx="23436" cy="36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" h="507" extrusionOk="0">
                      <a:moveTo>
                        <a:pt x="320" y="0"/>
                      </a:moveTo>
                      <a:cubicBezTo>
                        <a:pt x="304" y="0"/>
                        <a:pt x="177" y="62"/>
                        <a:pt x="92" y="209"/>
                      </a:cubicBezTo>
                      <a:cubicBezTo>
                        <a:pt x="0" y="358"/>
                        <a:pt x="9" y="507"/>
                        <a:pt x="20" y="507"/>
                      </a:cubicBezTo>
                      <a:cubicBezTo>
                        <a:pt x="20" y="507"/>
                        <a:pt x="20" y="507"/>
                        <a:pt x="20" y="507"/>
                      </a:cubicBezTo>
                      <a:cubicBezTo>
                        <a:pt x="31" y="507"/>
                        <a:pt x="38" y="371"/>
                        <a:pt x="124" y="227"/>
                      </a:cubicBezTo>
                      <a:cubicBezTo>
                        <a:pt x="207" y="84"/>
                        <a:pt x="325" y="11"/>
                        <a:pt x="322" y="1"/>
                      </a:cubicBezTo>
                      <a:cubicBezTo>
                        <a:pt x="322" y="1"/>
                        <a:pt x="321" y="0"/>
                        <a:pt x="320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3" name="Google Shape;273;p29"/>
                <p:cNvSpPr/>
                <p:nvPr/>
              </p:nvSpPr>
              <p:spPr>
                <a:xfrm flipH="1">
                  <a:off x="8276302" y="4967677"/>
                  <a:ext cx="13156" cy="19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" h="272" extrusionOk="0">
                      <a:moveTo>
                        <a:pt x="174" y="1"/>
                      </a:moveTo>
                      <a:cubicBezTo>
                        <a:pt x="161" y="1"/>
                        <a:pt x="120" y="56"/>
                        <a:pt x="75" y="124"/>
                      </a:cubicBezTo>
                      <a:cubicBezTo>
                        <a:pt x="32" y="200"/>
                        <a:pt x="0" y="264"/>
                        <a:pt x="11" y="271"/>
                      </a:cubicBezTo>
                      <a:cubicBezTo>
                        <a:pt x="11" y="271"/>
                        <a:pt x="11" y="271"/>
                        <a:pt x="11" y="271"/>
                      </a:cubicBezTo>
                      <a:cubicBezTo>
                        <a:pt x="21" y="271"/>
                        <a:pt x="66" y="219"/>
                        <a:pt x="108" y="145"/>
                      </a:cubicBezTo>
                      <a:cubicBezTo>
                        <a:pt x="154" y="70"/>
                        <a:pt x="183" y="6"/>
                        <a:pt x="176" y="1"/>
                      </a:cubicBezTo>
                      <a:cubicBezTo>
                        <a:pt x="175" y="1"/>
                        <a:pt x="175" y="1"/>
                        <a:pt x="174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4" name="Google Shape;274;p29"/>
                <p:cNvSpPr/>
                <p:nvPr/>
              </p:nvSpPr>
              <p:spPr>
                <a:xfrm flipH="1">
                  <a:off x="8292765" y="4964298"/>
                  <a:ext cx="15313" cy="13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" h="187" extrusionOk="0">
                      <a:moveTo>
                        <a:pt x="202" y="1"/>
                      </a:moveTo>
                      <a:cubicBezTo>
                        <a:pt x="189" y="1"/>
                        <a:pt x="143" y="32"/>
                        <a:pt x="94" y="78"/>
                      </a:cubicBezTo>
                      <a:cubicBezTo>
                        <a:pt x="40" y="128"/>
                        <a:pt x="1" y="174"/>
                        <a:pt x="8" y="185"/>
                      </a:cubicBezTo>
                      <a:cubicBezTo>
                        <a:pt x="8" y="186"/>
                        <a:pt x="9" y="186"/>
                        <a:pt x="10" y="186"/>
                      </a:cubicBezTo>
                      <a:cubicBezTo>
                        <a:pt x="24" y="186"/>
                        <a:pt x="70" y="152"/>
                        <a:pt x="119" y="106"/>
                      </a:cubicBezTo>
                      <a:cubicBezTo>
                        <a:pt x="173" y="56"/>
                        <a:pt x="213" y="10"/>
                        <a:pt x="205" y="2"/>
                      </a:cubicBezTo>
                      <a:cubicBezTo>
                        <a:pt x="204" y="1"/>
                        <a:pt x="203" y="1"/>
                        <a:pt x="202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5" name="Google Shape;275;p29"/>
                <p:cNvSpPr/>
                <p:nvPr/>
              </p:nvSpPr>
              <p:spPr>
                <a:xfrm flipH="1">
                  <a:off x="8295569" y="4954592"/>
                  <a:ext cx="24155" cy="2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38" extrusionOk="0">
                      <a:moveTo>
                        <a:pt x="205" y="0"/>
                      </a:moveTo>
                      <a:cubicBezTo>
                        <a:pt x="193" y="0"/>
                        <a:pt x="182" y="0"/>
                        <a:pt x="170" y="1"/>
                      </a:cubicBezTo>
                      <a:cubicBezTo>
                        <a:pt x="77" y="1"/>
                        <a:pt x="1" y="8"/>
                        <a:pt x="1" y="19"/>
                      </a:cubicBezTo>
                      <a:cubicBezTo>
                        <a:pt x="1" y="28"/>
                        <a:pt x="59" y="38"/>
                        <a:pt x="135" y="38"/>
                      </a:cubicBezTo>
                      <a:cubicBezTo>
                        <a:pt x="147" y="38"/>
                        <a:pt x="158" y="37"/>
                        <a:pt x="170" y="37"/>
                      </a:cubicBezTo>
                      <a:cubicBezTo>
                        <a:pt x="259" y="37"/>
                        <a:pt x="335" y="29"/>
                        <a:pt x="335" y="19"/>
                      </a:cubicBezTo>
                      <a:cubicBezTo>
                        <a:pt x="335" y="9"/>
                        <a:pt x="278" y="0"/>
                        <a:pt x="205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6" name="Google Shape;276;p29"/>
                <p:cNvSpPr/>
                <p:nvPr/>
              </p:nvSpPr>
              <p:spPr>
                <a:xfrm flipH="1">
                  <a:off x="8296432" y="4940430"/>
                  <a:ext cx="27893" cy="4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" h="56" extrusionOk="0">
                      <a:moveTo>
                        <a:pt x="18" y="0"/>
                      </a:moveTo>
                      <a:cubicBezTo>
                        <a:pt x="10" y="0"/>
                        <a:pt x="5" y="1"/>
                        <a:pt x="5" y="4"/>
                      </a:cubicBezTo>
                      <a:cubicBezTo>
                        <a:pt x="0" y="14"/>
                        <a:pt x="83" y="51"/>
                        <a:pt x="194" y="54"/>
                      </a:cubicBezTo>
                      <a:cubicBezTo>
                        <a:pt x="208" y="55"/>
                        <a:pt x="221" y="55"/>
                        <a:pt x="234" y="55"/>
                      </a:cubicBezTo>
                      <a:cubicBezTo>
                        <a:pt x="322" y="55"/>
                        <a:pt x="387" y="35"/>
                        <a:pt x="384" y="26"/>
                      </a:cubicBezTo>
                      <a:cubicBezTo>
                        <a:pt x="384" y="20"/>
                        <a:pt x="365" y="19"/>
                        <a:pt x="334" y="19"/>
                      </a:cubicBezTo>
                      <a:cubicBezTo>
                        <a:pt x="313" y="19"/>
                        <a:pt x="288" y="20"/>
                        <a:pt x="259" y="20"/>
                      </a:cubicBezTo>
                      <a:cubicBezTo>
                        <a:pt x="239" y="20"/>
                        <a:pt x="217" y="19"/>
                        <a:pt x="194" y="19"/>
                      </a:cubicBezTo>
                      <a:cubicBezTo>
                        <a:pt x="114" y="13"/>
                        <a:pt x="46" y="0"/>
                        <a:pt x="18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7" name="Google Shape;277;p29"/>
                <p:cNvSpPr/>
                <p:nvPr/>
              </p:nvSpPr>
              <p:spPr>
                <a:xfrm flipH="1">
                  <a:off x="8237553" y="4945750"/>
                  <a:ext cx="43709" cy="25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350" extrusionOk="0">
                      <a:moveTo>
                        <a:pt x="415" y="38"/>
                      </a:moveTo>
                      <a:cubicBezTo>
                        <a:pt x="460" y="38"/>
                        <a:pt x="505" y="47"/>
                        <a:pt x="543" y="70"/>
                      </a:cubicBezTo>
                      <a:cubicBezTo>
                        <a:pt x="575" y="91"/>
                        <a:pt x="564" y="131"/>
                        <a:pt x="529" y="152"/>
                      </a:cubicBezTo>
                      <a:cubicBezTo>
                        <a:pt x="493" y="174"/>
                        <a:pt x="450" y="188"/>
                        <a:pt x="413" y="203"/>
                      </a:cubicBezTo>
                      <a:cubicBezTo>
                        <a:pt x="335" y="232"/>
                        <a:pt x="263" y="250"/>
                        <a:pt x="202" y="263"/>
                      </a:cubicBezTo>
                      <a:cubicBezTo>
                        <a:pt x="142" y="274"/>
                        <a:pt x="91" y="281"/>
                        <a:pt x="56" y="285"/>
                      </a:cubicBezTo>
                      <a:lnTo>
                        <a:pt x="56" y="285"/>
                      </a:lnTo>
                      <a:cubicBezTo>
                        <a:pt x="69" y="254"/>
                        <a:pt x="89" y="214"/>
                        <a:pt x="123" y="174"/>
                      </a:cubicBezTo>
                      <a:cubicBezTo>
                        <a:pt x="163" y="124"/>
                        <a:pt x="220" y="81"/>
                        <a:pt x="299" y="56"/>
                      </a:cubicBezTo>
                      <a:cubicBezTo>
                        <a:pt x="333" y="46"/>
                        <a:pt x="374" y="38"/>
                        <a:pt x="415" y="38"/>
                      </a:cubicBezTo>
                      <a:close/>
                      <a:moveTo>
                        <a:pt x="409" y="0"/>
                      </a:moveTo>
                      <a:cubicBezTo>
                        <a:pt x="271" y="0"/>
                        <a:pt x="154" y="80"/>
                        <a:pt x="102" y="156"/>
                      </a:cubicBezTo>
                      <a:cubicBezTo>
                        <a:pt x="64" y="204"/>
                        <a:pt x="46" y="254"/>
                        <a:pt x="38" y="287"/>
                      </a:cubicBezTo>
                      <a:lnTo>
                        <a:pt x="38" y="287"/>
                      </a:lnTo>
                      <a:cubicBezTo>
                        <a:pt x="14" y="290"/>
                        <a:pt x="1" y="291"/>
                        <a:pt x="1" y="293"/>
                      </a:cubicBezTo>
                      <a:cubicBezTo>
                        <a:pt x="1" y="295"/>
                        <a:pt x="13" y="298"/>
                        <a:pt x="36" y="299"/>
                      </a:cubicBezTo>
                      <a:lnTo>
                        <a:pt x="36" y="299"/>
                      </a:lnTo>
                      <a:cubicBezTo>
                        <a:pt x="30" y="331"/>
                        <a:pt x="30" y="350"/>
                        <a:pt x="34" y="350"/>
                      </a:cubicBezTo>
                      <a:cubicBezTo>
                        <a:pt x="34" y="350"/>
                        <a:pt x="34" y="350"/>
                        <a:pt x="34" y="350"/>
                      </a:cubicBezTo>
                      <a:cubicBezTo>
                        <a:pt x="37" y="350"/>
                        <a:pt x="40" y="330"/>
                        <a:pt x="51" y="300"/>
                      </a:cubicBezTo>
                      <a:lnTo>
                        <a:pt x="51" y="300"/>
                      </a:lnTo>
                      <a:cubicBezTo>
                        <a:pt x="55" y="300"/>
                        <a:pt x="59" y="300"/>
                        <a:pt x="64" y="300"/>
                      </a:cubicBezTo>
                      <a:cubicBezTo>
                        <a:pt x="99" y="300"/>
                        <a:pt x="147" y="297"/>
                        <a:pt x="206" y="289"/>
                      </a:cubicBezTo>
                      <a:cubicBezTo>
                        <a:pt x="270" y="281"/>
                        <a:pt x="345" y="263"/>
                        <a:pt x="425" y="238"/>
                      </a:cubicBezTo>
                      <a:cubicBezTo>
                        <a:pt x="464" y="225"/>
                        <a:pt x="507" y="210"/>
                        <a:pt x="550" y="185"/>
                      </a:cubicBezTo>
                      <a:cubicBezTo>
                        <a:pt x="569" y="170"/>
                        <a:pt x="593" y="152"/>
                        <a:pt x="600" y="120"/>
                      </a:cubicBezTo>
                      <a:cubicBezTo>
                        <a:pt x="607" y="88"/>
                        <a:pt x="590" y="56"/>
                        <a:pt x="569" y="38"/>
                      </a:cubicBezTo>
                      <a:cubicBezTo>
                        <a:pt x="514" y="11"/>
                        <a:pt x="460" y="0"/>
                        <a:pt x="409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8" name="Google Shape;278;p29"/>
                <p:cNvSpPr/>
                <p:nvPr/>
              </p:nvSpPr>
              <p:spPr>
                <a:xfrm flipH="1">
                  <a:off x="8275008" y="4939136"/>
                  <a:ext cx="22430" cy="284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" h="396" extrusionOk="0">
                      <a:moveTo>
                        <a:pt x="75" y="0"/>
                      </a:moveTo>
                      <a:cubicBezTo>
                        <a:pt x="73" y="0"/>
                        <a:pt x="71" y="0"/>
                        <a:pt x="68" y="0"/>
                      </a:cubicBezTo>
                      <a:cubicBezTo>
                        <a:pt x="22" y="7"/>
                        <a:pt x="0" y="62"/>
                        <a:pt x="7" y="97"/>
                      </a:cubicBezTo>
                      <a:cubicBezTo>
                        <a:pt x="10" y="133"/>
                        <a:pt x="29" y="162"/>
                        <a:pt x="43" y="187"/>
                      </a:cubicBezTo>
                      <a:cubicBezTo>
                        <a:pt x="75" y="237"/>
                        <a:pt x="111" y="280"/>
                        <a:pt x="143" y="312"/>
                      </a:cubicBezTo>
                      <a:cubicBezTo>
                        <a:pt x="203" y="369"/>
                        <a:pt x="252" y="392"/>
                        <a:pt x="261" y="392"/>
                      </a:cubicBezTo>
                      <a:cubicBezTo>
                        <a:pt x="261" y="392"/>
                        <a:pt x="262" y="392"/>
                        <a:pt x="262" y="392"/>
                      </a:cubicBezTo>
                      <a:cubicBezTo>
                        <a:pt x="265" y="388"/>
                        <a:pt x="219" y="355"/>
                        <a:pt x="161" y="291"/>
                      </a:cubicBezTo>
                      <a:cubicBezTo>
                        <a:pt x="133" y="259"/>
                        <a:pt x="104" y="219"/>
                        <a:pt x="75" y="169"/>
                      </a:cubicBezTo>
                      <a:cubicBezTo>
                        <a:pt x="47" y="126"/>
                        <a:pt x="25" y="50"/>
                        <a:pt x="75" y="40"/>
                      </a:cubicBezTo>
                      <a:cubicBezTo>
                        <a:pt x="79" y="40"/>
                        <a:pt x="83" y="39"/>
                        <a:pt x="86" y="39"/>
                      </a:cubicBezTo>
                      <a:cubicBezTo>
                        <a:pt x="136" y="39"/>
                        <a:pt x="182" y="86"/>
                        <a:pt x="212" y="123"/>
                      </a:cubicBezTo>
                      <a:cubicBezTo>
                        <a:pt x="247" y="169"/>
                        <a:pt x="265" y="216"/>
                        <a:pt x="272" y="255"/>
                      </a:cubicBezTo>
                      <a:cubicBezTo>
                        <a:pt x="290" y="342"/>
                        <a:pt x="272" y="395"/>
                        <a:pt x="280" y="395"/>
                      </a:cubicBezTo>
                      <a:cubicBezTo>
                        <a:pt x="280" y="395"/>
                        <a:pt x="280" y="395"/>
                        <a:pt x="280" y="395"/>
                      </a:cubicBezTo>
                      <a:cubicBezTo>
                        <a:pt x="285" y="395"/>
                        <a:pt x="312" y="342"/>
                        <a:pt x="302" y="252"/>
                      </a:cubicBezTo>
                      <a:cubicBezTo>
                        <a:pt x="294" y="209"/>
                        <a:pt x="277" y="155"/>
                        <a:pt x="240" y="105"/>
                      </a:cubicBezTo>
                      <a:cubicBezTo>
                        <a:pt x="205" y="59"/>
                        <a:pt x="160" y="0"/>
                        <a:pt x="75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9" name="Google Shape;279;p29"/>
                <p:cNvSpPr/>
                <p:nvPr/>
              </p:nvSpPr>
              <p:spPr>
                <a:xfrm flipH="1">
                  <a:off x="8443739" y="4954305"/>
                  <a:ext cx="83105" cy="65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910" extrusionOk="0">
                      <a:moveTo>
                        <a:pt x="183" y="0"/>
                      </a:moveTo>
                      <a:cubicBezTo>
                        <a:pt x="134" y="0"/>
                        <a:pt x="93" y="3"/>
                        <a:pt x="65" y="8"/>
                      </a:cubicBezTo>
                      <a:cubicBezTo>
                        <a:pt x="22" y="15"/>
                        <a:pt x="0" y="23"/>
                        <a:pt x="0" y="23"/>
                      </a:cubicBezTo>
                      <a:cubicBezTo>
                        <a:pt x="0" y="25"/>
                        <a:pt x="5" y="25"/>
                        <a:pt x="13" y="25"/>
                      </a:cubicBezTo>
                      <a:cubicBezTo>
                        <a:pt x="21" y="25"/>
                        <a:pt x="34" y="25"/>
                        <a:pt x="50" y="23"/>
                      </a:cubicBezTo>
                      <a:cubicBezTo>
                        <a:pt x="70" y="23"/>
                        <a:pt x="96" y="22"/>
                        <a:pt x="128" y="22"/>
                      </a:cubicBezTo>
                      <a:cubicBezTo>
                        <a:pt x="159" y="22"/>
                        <a:pt x="196" y="23"/>
                        <a:pt x="237" y="26"/>
                      </a:cubicBezTo>
                      <a:cubicBezTo>
                        <a:pt x="380" y="41"/>
                        <a:pt x="582" y="98"/>
                        <a:pt x="758" y="231"/>
                      </a:cubicBezTo>
                      <a:cubicBezTo>
                        <a:pt x="933" y="367"/>
                        <a:pt x="1038" y="547"/>
                        <a:pt x="1088" y="683"/>
                      </a:cubicBezTo>
                      <a:cubicBezTo>
                        <a:pt x="1137" y="817"/>
                        <a:pt x="1145" y="909"/>
                        <a:pt x="1152" y="909"/>
                      </a:cubicBezTo>
                      <a:cubicBezTo>
                        <a:pt x="1152" y="909"/>
                        <a:pt x="1152" y="909"/>
                        <a:pt x="1152" y="909"/>
                      </a:cubicBezTo>
                      <a:cubicBezTo>
                        <a:pt x="1152" y="909"/>
                        <a:pt x="1156" y="888"/>
                        <a:pt x="1152" y="845"/>
                      </a:cubicBezTo>
                      <a:cubicBezTo>
                        <a:pt x="1145" y="805"/>
                        <a:pt x="1134" y="744"/>
                        <a:pt x="1112" y="672"/>
                      </a:cubicBezTo>
                      <a:cubicBezTo>
                        <a:pt x="1069" y="532"/>
                        <a:pt x="965" y="343"/>
                        <a:pt x="783" y="202"/>
                      </a:cubicBezTo>
                      <a:cubicBezTo>
                        <a:pt x="599" y="63"/>
                        <a:pt x="388" y="8"/>
                        <a:pt x="241" y="1"/>
                      </a:cubicBezTo>
                      <a:cubicBezTo>
                        <a:pt x="220" y="0"/>
                        <a:pt x="201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0" name="Google Shape;280;p29"/>
                <p:cNvSpPr/>
                <p:nvPr/>
              </p:nvSpPr>
              <p:spPr>
                <a:xfrm flipH="1">
                  <a:off x="8502832" y="4859911"/>
                  <a:ext cx="2876" cy="94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1315" extrusionOk="0">
                      <a:moveTo>
                        <a:pt x="18" y="1"/>
                      </a:moveTo>
                      <a:cubicBezTo>
                        <a:pt x="18" y="1"/>
                        <a:pt x="18" y="1"/>
                        <a:pt x="18" y="1"/>
                      </a:cubicBezTo>
                      <a:cubicBezTo>
                        <a:pt x="8" y="1"/>
                        <a:pt x="0" y="294"/>
                        <a:pt x="0" y="657"/>
                      </a:cubicBezTo>
                      <a:cubicBezTo>
                        <a:pt x="0" y="1020"/>
                        <a:pt x="11" y="1314"/>
                        <a:pt x="22" y="1314"/>
                      </a:cubicBezTo>
                      <a:cubicBezTo>
                        <a:pt x="33" y="1314"/>
                        <a:pt x="40" y="1020"/>
                        <a:pt x="40" y="657"/>
                      </a:cubicBezTo>
                      <a:cubicBezTo>
                        <a:pt x="40" y="297"/>
                        <a:pt x="30" y="1"/>
                        <a:pt x="18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1" name="Google Shape;281;p29"/>
                <p:cNvSpPr/>
                <p:nvPr/>
              </p:nvSpPr>
              <p:spPr>
                <a:xfrm flipH="1">
                  <a:off x="8347763" y="4997440"/>
                  <a:ext cx="67361" cy="3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" h="51" extrusionOk="0">
                      <a:moveTo>
                        <a:pt x="894" y="0"/>
                      </a:moveTo>
                      <a:cubicBezTo>
                        <a:pt x="820" y="0"/>
                        <a:pt x="657" y="9"/>
                        <a:pt x="471" y="11"/>
                      </a:cubicBezTo>
                      <a:cubicBezTo>
                        <a:pt x="298" y="11"/>
                        <a:pt x="147" y="7"/>
                        <a:pt x="65" y="7"/>
                      </a:cubicBezTo>
                      <a:cubicBezTo>
                        <a:pt x="24" y="7"/>
                        <a:pt x="0" y="8"/>
                        <a:pt x="0" y="11"/>
                      </a:cubicBezTo>
                      <a:cubicBezTo>
                        <a:pt x="0" y="22"/>
                        <a:pt x="208" y="51"/>
                        <a:pt x="471" y="51"/>
                      </a:cubicBezTo>
                      <a:cubicBezTo>
                        <a:pt x="729" y="47"/>
                        <a:pt x="937" y="15"/>
                        <a:pt x="937" y="4"/>
                      </a:cubicBezTo>
                      <a:cubicBezTo>
                        <a:pt x="937" y="1"/>
                        <a:pt x="922" y="0"/>
                        <a:pt x="894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2" name="Google Shape;282;p29"/>
                <p:cNvSpPr/>
                <p:nvPr/>
              </p:nvSpPr>
              <p:spPr>
                <a:xfrm flipH="1">
                  <a:off x="8453011" y="4998662"/>
                  <a:ext cx="7836" cy="1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85" extrusionOk="0">
                      <a:moveTo>
                        <a:pt x="11" y="0"/>
                      </a:moveTo>
                      <a:cubicBezTo>
                        <a:pt x="10" y="0"/>
                        <a:pt x="9" y="0"/>
                        <a:pt x="8" y="1"/>
                      </a:cubicBezTo>
                      <a:cubicBezTo>
                        <a:pt x="1" y="9"/>
                        <a:pt x="26" y="49"/>
                        <a:pt x="47" y="95"/>
                      </a:cubicBezTo>
                      <a:cubicBezTo>
                        <a:pt x="73" y="142"/>
                        <a:pt x="83" y="185"/>
                        <a:pt x="95" y="185"/>
                      </a:cubicBezTo>
                      <a:cubicBezTo>
                        <a:pt x="105" y="185"/>
                        <a:pt x="108" y="130"/>
                        <a:pt x="83" y="77"/>
                      </a:cubicBezTo>
                      <a:cubicBezTo>
                        <a:pt x="61" y="28"/>
                        <a:pt x="24" y="0"/>
                        <a:pt x="11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3" name="Google Shape;283;p29"/>
                <p:cNvSpPr/>
                <p:nvPr/>
              </p:nvSpPr>
              <p:spPr>
                <a:xfrm flipH="1">
                  <a:off x="8468252" y="4977741"/>
                  <a:ext cx="9849" cy="9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" h="126" extrusionOk="0">
                      <a:moveTo>
                        <a:pt x="11" y="1"/>
                      </a:moveTo>
                      <a:cubicBezTo>
                        <a:pt x="10" y="1"/>
                        <a:pt x="8" y="1"/>
                        <a:pt x="7" y="2"/>
                      </a:cubicBezTo>
                      <a:cubicBezTo>
                        <a:pt x="0" y="9"/>
                        <a:pt x="22" y="45"/>
                        <a:pt x="55" y="77"/>
                      </a:cubicBezTo>
                      <a:cubicBezTo>
                        <a:pt x="85" y="105"/>
                        <a:pt x="114" y="125"/>
                        <a:pt x="126" y="125"/>
                      </a:cubicBezTo>
                      <a:cubicBezTo>
                        <a:pt x="127" y="125"/>
                        <a:pt x="129" y="125"/>
                        <a:pt x="130" y="124"/>
                      </a:cubicBezTo>
                      <a:cubicBezTo>
                        <a:pt x="136" y="116"/>
                        <a:pt x="115" y="81"/>
                        <a:pt x="83" y="48"/>
                      </a:cubicBezTo>
                      <a:cubicBezTo>
                        <a:pt x="54" y="21"/>
                        <a:pt x="24" y="1"/>
                        <a:pt x="11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4" name="Google Shape;284;p29"/>
                <p:cNvSpPr/>
                <p:nvPr/>
              </p:nvSpPr>
              <p:spPr>
                <a:xfrm flipH="1">
                  <a:off x="8488382" y="4967245"/>
                  <a:ext cx="13947" cy="5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81" extrusionOk="0">
                      <a:moveTo>
                        <a:pt x="63" y="1"/>
                      </a:moveTo>
                      <a:cubicBezTo>
                        <a:pt x="27" y="1"/>
                        <a:pt x="1" y="14"/>
                        <a:pt x="4" y="19"/>
                      </a:cubicBezTo>
                      <a:cubicBezTo>
                        <a:pt x="7" y="29"/>
                        <a:pt x="50" y="29"/>
                        <a:pt x="97" y="44"/>
                      </a:cubicBezTo>
                      <a:cubicBezTo>
                        <a:pt x="138" y="60"/>
                        <a:pt x="171" y="81"/>
                        <a:pt x="183" y="81"/>
                      </a:cubicBezTo>
                      <a:cubicBezTo>
                        <a:pt x="185" y="81"/>
                        <a:pt x="186" y="81"/>
                        <a:pt x="187" y="80"/>
                      </a:cubicBezTo>
                      <a:cubicBezTo>
                        <a:pt x="193" y="72"/>
                        <a:pt x="168" y="26"/>
                        <a:pt x="107" y="7"/>
                      </a:cubicBezTo>
                      <a:cubicBezTo>
                        <a:pt x="92" y="3"/>
                        <a:pt x="77" y="1"/>
                        <a:pt x="63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5" name="Google Shape;285;p29"/>
                <p:cNvSpPr/>
                <p:nvPr/>
              </p:nvSpPr>
              <p:spPr>
                <a:xfrm flipH="1">
                  <a:off x="8512106" y="4963866"/>
                  <a:ext cx="7548" cy="3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51" extrusionOk="0">
                      <a:moveTo>
                        <a:pt x="23" y="0"/>
                      </a:moveTo>
                      <a:cubicBezTo>
                        <a:pt x="13" y="0"/>
                        <a:pt x="6" y="3"/>
                        <a:pt x="4" y="8"/>
                      </a:cubicBezTo>
                      <a:cubicBezTo>
                        <a:pt x="0" y="19"/>
                        <a:pt x="18" y="33"/>
                        <a:pt x="43" y="44"/>
                      </a:cubicBezTo>
                      <a:cubicBezTo>
                        <a:pt x="57" y="49"/>
                        <a:pt x="69" y="51"/>
                        <a:pt x="79" y="51"/>
                      </a:cubicBezTo>
                      <a:cubicBezTo>
                        <a:pt x="91" y="51"/>
                        <a:pt x="99" y="48"/>
                        <a:pt x="101" y="44"/>
                      </a:cubicBezTo>
                      <a:cubicBezTo>
                        <a:pt x="105" y="33"/>
                        <a:pt x="86" y="16"/>
                        <a:pt x="58" y="8"/>
                      </a:cubicBezTo>
                      <a:cubicBezTo>
                        <a:pt x="46" y="3"/>
                        <a:pt x="33" y="0"/>
                        <a:pt x="23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6" name="Google Shape;286;p29"/>
                <p:cNvSpPr/>
                <p:nvPr/>
              </p:nvSpPr>
              <p:spPr>
                <a:xfrm flipH="1">
                  <a:off x="8296647" y="4914836"/>
                  <a:ext cx="791" cy="27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382" extrusionOk="0">
                      <a:moveTo>
                        <a:pt x="0" y="1"/>
                      </a:moveTo>
                      <a:lnTo>
                        <a:pt x="7" y="382"/>
                      </a:lnTo>
                      <a:lnTo>
                        <a:pt x="10" y="382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" name="Google Shape;287;p29"/>
                <p:cNvSpPr/>
                <p:nvPr/>
              </p:nvSpPr>
              <p:spPr>
                <a:xfrm flipH="1">
                  <a:off x="8296867" y="4914621"/>
                  <a:ext cx="206540" cy="34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3" h="478" extrusionOk="0">
                      <a:moveTo>
                        <a:pt x="2865" y="0"/>
                      </a:moveTo>
                      <a:lnTo>
                        <a:pt x="4" y="255"/>
                      </a:lnTo>
                      <a:cubicBezTo>
                        <a:pt x="4" y="348"/>
                        <a:pt x="1" y="428"/>
                        <a:pt x="1" y="478"/>
                      </a:cubicBezTo>
                      <a:lnTo>
                        <a:pt x="2567" y="395"/>
                      </a:lnTo>
                      <a:cubicBezTo>
                        <a:pt x="2524" y="385"/>
                        <a:pt x="2496" y="370"/>
                        <a:pt x="2496" y="363"/>
                      </a:cubicBezTo>
                      <a:cubicBezTo>
                        <a:pt x="2499" y="360"/>
                        <a:pt x="2502" y="360"/>
                        <a:pt x="2509" y="360"/>
                      </a:cubicBezTo>
                      <a:cubicBezTo>
                        <a:pt x="2539" y="360"/>
                        <a:pt x="2607" y="370"/>
                        <a:pt x="2685" y="378"/>
                      </a:cubicBezTo>
                      <a:cubicBezTo>
                        <a:pt x="2779" y="381"/>
                        <a:pt x="2857" y="378"/>
                        <a:pt x="2872" y="385"/>
                      </a:cubicBezTo>
                      <a:lnTo>
                        <a:pt x="2865" y="4"/>
                      </a:lnTo>
                      <a:lnTo>
                        <a:pt x="2865" y="0"/>
                      </a:lnTo>
                      <a:close/>
                    </a:path>
                  </a:pathLst>
                </a:custGeom>
                <a:solidFill>
                  <a:srgbClr val="BF9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" name="Google Shape;288;p29"/>
                <p:cNvSpPr/>
                <p:nvPr/>
              </p:nvSpPr>
              <p:spPr>
                <a:xfrm flipH="1">
                  <a:off x="8296647" y="4940430"/>
                  <a:ext cx="27390" cy="2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" h="36" extrusionOk="0">
                      <a:moveTo>
                        <a:pt x="14" y="1"/>
                      </a:moveTo>
                      <a:cubicBezTo>
                        <a:pt x="7" y="1"/>
                        <a:pt x="4" y="1"/>
                        <a:pt x="1" y="4"/>
                      </a:cubicBezTo>
                      <a:cubicBezTo>
                        <a:pt x="1" y="11"/>
                        <a:pt x="29" y="26"/>
                        <a:pt x="72" y="36"/>
                      </a:cubicBezTo>
                      <a:lnTo>
                        <a:pt x="380" y="26"/>
                      </a:lnTo>
                      <a:lnTo>
                        <a:pt x="377" y="26"/>
                      </a:lnTo>
                      <a:cubicBezTo>
                        <a:pt x="362" y="19"/>
                        <a:pt x="284" y="22"/>
                        <a:pt x="190" y="19"/>
                      </a:cubicBezTo>
                      <a:cubicBezTo>
                        <a:pt x="112" y="11"/>
                        <a:pt x="44" y="1"/>
                        <a:pt x="14" y="1"/>
                      </a:cubicBezTo>
                      <a:close/>
                    </a:path>
                  </a:pathLst>
                </a:custGeom>
                <a:solidFill>
                  <a:srgbClr val="1B232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" name="Google Shape;289;p29"/>
                <p:cNvSpPr/>
                <p:nvPr/>
              </p:nvSpPr>
              <p:spPr>
                <a:xfrm flipH="1">
                  <a:off x="8528066" y="4935254"/>
                  <a:ext cx="647" cy="3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" h="44" extrusionOk="0">
                      <a:moveTo>
                        <a:pt x="1" y="0"/>
                      </a:moveTo>
                      <a:lnTo>
                        <a:pt x="8" y="43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90" name="Google Shape;290;p29"/>
                <p:cNvSpPr/>
                <p:nvPr/>
              </p:nvSpPr>
              <p:spPr>
                <a:xfrm flipH="1">
                  <a:off x="8504630" y="4933169"/>
                  <a:ext cx="23508" cy="16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231" extrusionOk="0">
                      <a:moveTo>
                        <a:pt x="316" y="1"/>
                      </a:moveTo>
                      <a:lnTo>
                        <a:pt x="0" y="29"/>
                      </a:lnTo>
                      <a:lnTo>
                        <a:pt x="0" y="72"/>
                      </a:lnTo>
                      <a:lnTo>
                        <a:pt x="22" y="231"/>
                      </a:lnTo>
                      <a:lnTo>
                        <a:pt x="327" y="223"/>
                      </a:lnTo>
                      <a:cubicBezTo>
                        <a:pt x="323" y="170"/>
                        <a:pt x="320" y="94"/>
                        <a:pt x="316" y="1"/>
                      </a:cubicBezTo>
                      <a:close/>
                    </a:path>
                  </a:pathLst>
                </a:custGeom>
                <a:solidFill>
                  <a:srgbClr val="BF9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91" name="Google Shape;291;p29"/>
                <p:cNvSpPr/>
                <p:nvPr/>
              </p:nvSpPr>
              <p:spPr>
                <a:xfrm flipH="1">
                  <a:off x="8503048" y="4932953"/>
                  <a:ext cx="2444" cy="16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" h="227" extrusionOk="0">
                      <a:moveTo>
                        <a:pt x="33" y="0"/>
                      </a:moveTo>
                      <a:lnTo>
                        <a:pt x="1" y="4"/>
                      </a:lnTo>
                      <a:cubicBezTo>
                        <a:pt x="5" y="97"/>
                        <a:pt x="8" y="173"/>
                        <a:pt x="12" y="226"/>
                      </a:cubicBezTo>
                      <a:lnTo>
                        <a:pt x="30" y="223"/>
                      </a:lnTo>
                      <a:cubicBezTo>
                        <a:pt x="30" y="173"/>
                        <a:pt x="33" y="93"/>
                        <a:pt x="33" y="0"/>
                      </a:cubicBezTo>
                      <a:close/>
                    </a:path>
                  </a:pathLst>
                </a:custGeom>
                <a:solidFill>
                  <a:srgbClr val="1B232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92" name="Google Shape;292;p29"/>
                <p:cNvSpPr/>
                <p:nvPr/>
              </p:nvSpPr>
              <p:spPr>
                <a:xfrm flipH="1">
                  <a:off x="7605347" y="4840573"/>
                  <a:ext cx="430190" cy="187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84" h="2610" extrusionOk="0">
                      <a:moveTo>
                        <a:pt x="3202" y="0"/>
                      </a:moveTo>
                      <a:lnTo>
                        <a:pt x="0" y="68"/>
                      </a:lnTo>
                      <a:lnTo>
                        <a:pt x="43" y="2571"/>
                      </a:lnTo>
                      <a:lnTo>
                        <a:pt x="240" y="2577"/>
                      </a:lnTo>
                      <a:cubicBezTo>
                        <a:pt x="641" y="2590"/>
                        <a:pt x="1598" y="2610"/>
                        <a:pt x="2581" y="2610"/>
                      </a:cubicBezTo>
                      <a:cubicBezTo>
                        <a:pt x="3774" y="2610"/>
                        <a:pt x="5006" y="2581"/>
                        <a:pt x="5326" y="2477"/>
                      </a:cubicBezTo>
                      <a:cubicBezTo>
                        <a:pt x="5984" y="2261"/>
                        <a:pt x="3249" y="1709"/>
                        <a:pt x="3249" y="1709"/>
                      </a:cubicBezTo>
                      <a:lnTo>
                        <a:pt x="3202" y="0"/>
                      </a:ln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93" name="Google Shape;293;p29"/>
                <p:cNvSpPr/>
                <p:nvPr/>
              </p:nvSpPr>
              <p:spPr>
                <a:xfrm flipH="1">
                  <a:off x="7644303" y="4986081"/>
                  <a:ext cx="61466" cy="284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" h="396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4"/>
                        <a:pt x="101" y="30"/>
                        <a:pt x="223" y="68"/>
                      </a:cubicBezTo>
                      <a:cubicBezTo>
                        <a:pt x="151" y="44"/>
                        <a:pt x="75" y="22"/>
                        <a:pt x="0" y="0"/>
                      </a:cubicBezTo>
                      <a:close/>
                      <a:moveTo>
                        <a:pt x="833" y="345"/>
                      </a:moveTo>
                      <a:cubicBezTo>
                        <a:pt x="844" y="363"/>
                        <a:pt x="844" y="381"/>
                        <a:pt x="833" y="396"/>
                      </a:cubicBezTo>
                      <a:lnTo>
                        <a:pt x="851" y="396"/>
                      </a:lnTo>
                      <a:cubicBezTo>
                        <a:pt x="855" y="381"/>
                        <a:pt x="847" y="363"/>
                        <a:pt x="833" y="34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94" name="Google Shape;294;p29"/>
                <p:cNvSpPr/>
                <p:nvPr/>
              </p:nvSpPr>
              <p:spPr>
                <a:xfrm flipH="1">
                  <a:off x="7811239" y="5025334"/>
                  <a:ext cx="221206" cy="3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7" h="51" extrusionOk="0">
                      <a:moveTo>
                        <a:pt x="0" y="1"/>
                      </a:moveTo>
                      <a:cubicBezTo>
                        <a:pt x="517" y="32"/>
                        <a:pt x="1242" y="51"/>
                        <a:pt x="1996" y="51"/>
                      </a:cubicBezTo>
                      <a:cubicBezTo>
                        <a:pt x="2355" y="51"/>
                        <a:pt x="2724" y="47"/>
                        <a:pt x="3076" y="39"/>
                      </a:cubicBezTo>
                      <a:lnTo>
                        <a:pt x="2530" y="39"/>
                      </a:lnTo>
                      <a:cubicBezTo>
                        <a:pt x="1551" y="39"/>
                        <a:pt x="596" y="22"/>
                        <a:pt x="197" y="7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95" name="Google Shape;295;p29"/>
                <p:cNvSpPr/>
                <p:nvPr/>
              </p:nvSpPr>
              <p:spPr>
                <a:xfrm flipH="1">
                  <a:off x="7645102" y="4986081"/>
                  <a:ext cx="387343" cy="421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8" h="586" extrusionOk="0">
                      <a:moveTo>
                        <a:pt x="4541" y="0"/>
                      </a:moveTo>
                      <a:cubicBezTo>
                        <a:pt x="4357" y="15"/>
                        <a:pt x="4268" y="421"/>
                        <a:pt x="4268" y="421"/>
                      </a:cubicBezTo>
                      <a:lnTo>
                        <a:pt x="1156" y="460"/>
                      </a:lnTo>
                      <a:lnTo>
                        <a:pt x="1156" y="478"/>
                      </a:lnTo>
                      <a:cubicBezTo>
                        <a:pt x="1152" y="478"/>
                        <a:pt x="1152" y="471"/>
                        <a:pt x="1148" y="460"/>
                      </a:cubicBezTo>
                      <a:lnTo>
                        <a:pt x="4" y="474"/>
                      </a:lnTo>
                      <a:lnTo>
                        <a:pt x="0" y="547"/>
                      </a:lnTo>
                      <a:lnTo>
                        <a:pt x="197" y="553"/>
                      </a:lnTo>
                      <a:cubicBezTo>
                        <a:pt x="596" y="568"/>
                        <a:pt x="1551" y="585"/>
                        <a:pt x="2530" y="585"/>
                      </a:cubicBezTo>
                      <a:lnTo>
                        <a:pt x="3076" y="585"/>
                      </a:lnTo>
                      <a:cubicBezTo>
                        <a:pt x="4059" y="564"/>
                        <a:pt x="4935" y="521"/>
                        <a:pt x="5255" y="460"/>
                      </a:cubicBezTo>
                      <a:cubicBezTo>
                        <a:pt x="5265" y="456"/>
                        <a:pt x="5276" y="456"/>
                        <a:pt x="5283" y="453"/>
                      </a:cubicBezTo>
                      <a:cubicBezTo>
                        <a:pt x="5334" y="435"/>
                        <a:pt x="5366" y="417"/>
                        <a:pt x="5377" y="396"/>
                      </a:cubicBezTo>
                      <a:cubicBezTo>
                        <a:pt x="5388" y="381"/>
                        <a:pt x="5388" y="363"/>
                        <a:pt x="5377" y="345"/>
                      </a:cubicBezTo>
                      <a:cubicBezTo>
                        <a:pt x="5298" y="249"/>
                        <a:pt x="4985" y="137"/>
                        <a:pt x="4767" y="68"/>
                      </a:cubicBezTo>
                      <a:cubicBezTo>
                        <a:pt x="4695" y="44"/>
                        <a:pt x="4619" y="22"/>
                        <a:pt x="4544" y="0"/>
                      </a:cubicBezTo>
                      <a:close/>
                    </a:path>
                  </a:pathLst>
                </a:custGeom>
                <a:solidFill>
                  <a:srgbClr val="BF9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96" name="Google Shape;296;p29"/>
                <p:cNvSpPr/>
                <p:nvPr/>
              </p:nvSpPr>
              <p:spPr>
                <a:xfrm flipH="1">
                  <a:off x="7645317" y="5011962"/>
                  <a:ext cx="390506" cy="10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2" h="141" extrusionOk="0">
                      <a:moveTo>
                        <a:pt x="5418" y="1"/>
                      </a:moveTo>
                      <a:cubicBezTo>
                        <a:pt x="5409" y="1"/>
                        <a:pt x="5395" y="1"/>
                        <a:pt x="5377" y="3"/>
                      </a:cubicBezTo>
                      <a:cubicBezTo>
                        <a:pt x="5330" y="3"/>
                        <a:pt x="5277" y="7"/>
                        <a:pt x="5219" y="7"/>
                      </a:cubicBezTo>
                      <a:cubicBezTo>
                        <a:pt x="5062" y="14"/>
                        <a:pt x="4868" y="21"/>
                        <a:pt x="4638" y="32"/>
                      </a:cubicBezTo>
                      <a:cubicBezTo>
                        <a:pt x="4146" y="50"/>
                        <a:pt x="3468" y="75"/>
                        <a:pt x="2718" y="89"/>
                      </a:cubicBezTo>
                      <a:cubicBezTo>
                        <a:pt x="2134" y="103"/>
                        <a:pt x="1594" y="109"/>
                        <a:pt x="1152" y="109"/>
                      </a:cubicBezTo>
                      <a:cubicBezTo>
                        <a:pt x="1025" y="109"/>
                        <a:pt x="907" y="108"/>
                        <a:pt x="798" y="107"/>
                      </a:cubicBezTo>
                      <a:lnTo>
                        <a:pt x="213" y="107"/>
                      </a:lnTo>
                      <a:cubicBezTo>
                        <a:pt x="155" y="107"/>
                        <a:pt x="105" y="107"/>
                        <a:pt x="54" y="111"/>
                      </a:cubicBezTo>
                      <a:lnTo>
                        <a:pt x="1" y="111"/>
                      </a:lnTo>
                      <a:cubicBezTo>
                        <a:pt x="1" y="114"/>
                        <a:pt x="19" y="114"/>
                        <a:pt x="54" y="118"/>
                      </a:cubicBezTo>
                      <a:cubicBezTo>
                        <a:pt x="101" y="118"/>
                        <a:pt x="155" y="122"/>
                        <a:pt x="213" y="122"/>
                      </a:cubicBezTo>
                      <a:cubicBezTo>
                        <a:pt x="370" y="125"/>
                        <a:pt x="568" y="132"/>
                        <a:pt x="798" y="136"/>
                      </a:cubicBezTo>
                      <a:cubicBezTo>
                        <a:pt x="1005" y="139"/>
                        <a:pt x="1245" y="141"/>
                        <a:pt x="1510" y="141"/>
                      </a:cubicBezTo>
                      <a:cubicBezTo>
                        <a:pt x="1873" y="141"/>
                        <a:pt x="2283" y="137"/>
                        <a:pt x="2718" y="129"/>
                      </a:cubicBezTo>
                      <a:cubicBezTo>
                        <a:pt x="3468" y="114"/>
                        <a:pt x="4146" y="86"/>
                        <a:pt x="4638" y="57"/>
                      </a:cubicBezTo>
                      <a:cubicBezTo>
                        <a:pt x="4868" y="43"/>
                        <a:pt x="5062" y="32"/>
                        <a:pt x="5219" y="21"/>
                      </a:cubicBezTo>
                      <a:cubicBezTo>
                        <a:pt x="5280" y="18"/>
                        <a:pt x="5330" y="14"/>
                        <a:pt x="5377" y="10"/>
                      </a:cubicBezTo>
                      <a:cubicBezTo>
                        <a:pt x="5413" y="7"/>
                        <a:pt x="5431" y="3"/>
                        <a:pt x="5431" y="3"/>
                      </a:cubicBezTo>
                      <a:cubicBezTo>
                        <a:pt x="5431" y="1"/>
                        <a:pt x="5427" y="1"/>
                        <a:pt x="5418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97" name="Google Shape;297;p29"/>
                <p:cNvSpPr/>
                <p:nvPr/>
              </p:nvSpPr>
              <p:spPr>
                <a:xfrm flipH="1">
                  <a:off x="7703685" y="4983421"/>
                  <a:ext cx="23508" cy="36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508" extrusionOk="0">
                      <a:moveTo>
                        <a:pt x="317" y="1"/>
                      </a:moveTo>
                      <a:cubicBezTo>
                        <a:pt x="296" y="1"/>
                        <a:pt x="173" y="64"/>
                        <a:pt x="90" y="206"/>
                      </a:cubicBezTo>
                      <a:cubicBezTo>
                        <a:pt x="0" y="360"/>
                        <a:pt x="11" y="508"/>
                        <a:pt x="22" y="508"/>
                      </a:cubicBezTo>
                      <a:cubicBezTo>
                        <a:pt x="33" y="508"/>
                        <a:pt x="40" y="368"/>
                        <a:pt x="126" y="228"/>
                      </a:cubicBezTo>
                      <a:cubicBezTo>
                        <a:pt x="209" y="84"/>
                        <a:pt x="327" y="9"/>
                        <a:pt x="320" y="2"/>
                      </a:cubicBezTo>
                      <a:cubicBezTo>
                        <a:pt x="320" y="1"/>
                        <a:pt x="318" y="1"/>
                        <a:pt x="317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98" name="Google Shape;298;p29"/>
                <p:cNvSpPr/>
                <p:nvPr/>
              </p:nvSpPr>
              <p:spPr>
                <a:xfrm flipH="1">
                  <a:off x="7781831" y="4967461"/>
                  <a:ext cx="13012" cy="19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" h="271" extrusionOk="0">
                      <a:moveTo>
                        <a:pt x="171" y="0"/>
                      </a:moveTo>
                      <a:cubicBezTo>
                        <a:pt x="158" y="0"/>
                        <a:pt x="117" y="56"/>
                        <a:pt x="73" y="123"/>
                      </a:cubicBezTo>
                      <a:cubicBezTo>
                        <a:pt x="30" y="198"/>
                        <a:pt x="1" y="263"/>
                        <a:pt x="8" y="271"/>
                      </a:cubicBezTo>
                      <a:cubicBezTo>
                        <a:pt x="9" y="271"/>
                        <a:pt x="9" y="271"/>
                        <a:pt x="9" y="271"/>
                      </a:cubicBezTo>
                      <a:cubicBezTo>
                        <a:pt x="21" y="271"/>
                        <a:pt x="63" y="218"/>
                        <a:pt x="105" y="145"/>
                      </a:cubicBezTo>
                      <a:cubicBezTo>
                        <a:pt x="151" y="69"/>
                        <a:pt x="181" y="4"/>
                        <a:pt x="173" y="1"/>
                      </a:cubicBezTo>
                      <a:cubicBezTo>
                        <a:pt x="172" y="1"/>
                        <a:pt x="172" y="0"/>
                        <a:pt x="171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99" name="Google Shape;299;p29"/>
                <p:cNvSpPr/>
                <p:nvPr/>
              </p:nvSpPr>
              <p:spPr>
                <a:xfrm flipH="1">
                  <a:off x="7798366" y="4964082"/>
                  <a:ext cx="15313" cy="13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" h="186" extrusionOk="0">
                      <a:moveTo>
                        <a:pt x="203" y="1"/>
                      </a:moveTo>
                      <a:cubicBezTo>
                        <a:pt x="189" y="1"/>
                        <a:pt x="143" y="31"/>
                        <a:pt x="95" y="81"/>
                      </a:cubicBezTo>
                      <a:cubicBezTo>
                        <a:pt x="40" y="131"/>
                        <a:pt x="1" y="177"/>
                        <a:pt x="8" y="185"/>
                      </a:cubicBezTo>
                      <a:cubicBezTo>
                        <a:pt x="9" y="186"/>
                        <a:pt x="10" y="186"/>
                        <a:pt x="11" y="186"/>
                      </a:cubicBezTo>
                      <a:cubicBezTo>
                        <a:pt x="24" y="186"/>
                        <a:pt x="70" y="154"/>
                        <a:pt x="120" y="106"/>
                      </a:cubicBezTo>
                      <a:cubicBezTo>
                        <a:pt x="173" y="56"/>
                        <a:pt x="213" y="8"/>
                        <a:pt x="206" y="1"/>
                      </a:cubicBezTo>
                      <a:cubicBezTo>
                        <a:pt x="205" y="1"/>
                        <a:pt x="204" y="1"/>
                        <a:pt x="203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00" name="Google Shape;300;p29"/>
                <p:cNvSpPr/>
                <p:nvPr/>
              </p:nvSpPr>
              <p:spPr>
                <a:xfrm flipH="1">
                  <a:off x="7801242" y="4954377"/>
                  <a:ext cx="24011" cy="2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40" extrusionOk="0">
                      <a:moveTo>
                        <a:pt x="165" y="0"/>
                      </a:moveTo>
                      <a:cubicBezTo>
                        <a:pt x="72" y="0"/>
                        <a:pt x="1" y="11"/>
                        <a:pt x="1" y="22"/>
                      </a:cubicBezTo>
                      <a:cubicBezTo>
                        <a:pt x="1" y="32"/>
                        <a:pt x="76" y="40"/>
                        <a:pt x="165" y="40"/>
                      </a:cubicBezTo>
                      <a:cubicBezTo>
                        <a:pt x="259" y="40"/>
                        <a:pt x="334" y="29"/>
                        <a:pt x="334" y="18"/>
                      </a:cubicBezTo>
                      <a:cubicBezTo>
                        <a:pt x="334" y="7"/>
                        <a:pt x="259" y="0"/>
                        <a:pt x="165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01" name="Google Shape;301;p29"/>
                <p:cNvSpPr/>
                <p:nvPr/>
              </p:nvSpPr>
              <p:spPr>
                <a:xfrm flipH="1">
                  <a:off x="7802249" y="4940430"/>
                  <a:ext cx="27678" cy="4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" h="56" extrusionOk="0">
                      <a:moveTo>
                        <a:pt x="19" y="0"/>
                      </a:moveTo>
                      <a:cubicBezTo>
                        <a:pt x="10" y="0"/>
                        <a:pt x="5" y="1"/>
                        <a:pt x="4" y="4"/>
                      </a:cubicBezTo>
                      <a:cubicBezTo>
                        <a:pt x="1" y="14"/>
                        <a:pt x="84" y="47"/>
                        <a:pt x="191" y="54"/>
                      </a:cubicBezTo>
                      <a:cubicBezTo>
                        <a:pt x="204" y="55"/>
                        <a:pt x="216" y="55"/>
                        <a:pt x="228" y="55"/>
                      </a:cubicBezTo>
                      <a:cubicBezTo>
                        <a:pt x="318" y="55"/>
                        <a:pt x="385" y="32"/>
                        <a:pt x="381" y="26"/>
                      </a:cubicBezTo>
                      <a:cubicBezTo>
                        <a:pt x="381" y="14"/>
                        <a:pt x="295" y="22"/>
                        <a:pt x="195" y="14"/>
                      </a:cubicBezTo>
                      <a:cubicBezTo>
                        <a:pt x="115" y="12"/>
                        <a:pt x="47" y="0"/>
                        <a:pt x="19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02" name="Google Shape;302;p29"/>
                <p:cNvSpPr/>
                <p:nvPr/>
              </p:nvSpPr>
              <p:spPr>
                <a:xfrm flipH="1">
                  <a:off x="7743370" y="4945247"/>
                  <a:ext cx="43422" cy="25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354" extrusionOk="0">
                      <a:moveTo>
                        <a:pt x="410" y="38"/>
                      </a:moveTo>
                      <a:cubicBezTo>
                        <a:pt x="456" y="38"/>
                        <a:pt x="502" y="47"/>
                        <a:pt x="539" y="70"/>
                      </a:cubicBezTo>
                      <a:cubicBezTo>
                        <a:pt x="574" y="91"/>
                        <a:pt x="560" y="131"/>
                        <a:pt x="524" y="152"/>
                      </a:cubicBezTo>
                      <a:cubicBezTo>
                        <a:pt x="492" y="174"/>
                        <a:pt x="448" y="189"/>
                        <a:pt x="410" y="206"/>
                      </a:cubicBezTo>
                      <a:cubicBezTo>
                        <a:pt x="334" y="235"/>
                        <a:pt x="262" y="253"/>
                        <a:pt x="201" y="263"/>
                      </a:cubicBezTo>
                      <a:cubicBezTo>
                        <a:pt x="139" y="276"/>
                        <a:pt x="89" y="283"/>
                        <a:pt x="55" y="287"/>
                      </a:cubicBezTo>
                      <a:lnTo>
                        <a:pt x="55" y="287"/>
                      </a:lnTo>
                      <a:cubicBezTo>
                        <a:pt x="67" y="256"/>
                        <a:pt x="87" y="216"/>
                        <a:pt x="122" y="174"/>
                      </a:cubicBezTo>
                      <a:cubicBezTo>
                        <a:pt x="158" y="127"/>
                        <a:pt x="219" y="81"/>
                        <a:pt x="294" y="55"/>
                      </a:cubicBezTo>
                      <a:cubicBezTo>
                        <a:pt x="328" y="45"/>
                        <a:pt x="369" y="38"/>
                        <a:pt x="410" y="38"/>
                      </a:cubicBezTo>
                      <a:close/>
                      <a:moveTo>
                        <a:pt x="408" y="1"/>
                      </a:moveTo>
                      <a:cubicBezTo>
                        <a:pt x="270" y="1"/>
                        <a:pt x="150" y="83"/>
                        <a:pt x="100" y="159"/>
                      </a:cubicBezTo>
                      <a:cubicBezTo>
                        <a:pt x="63" y="207"/>
                        <a:pt x="46" y="254"/>
                        <a:pt x="37" y="290"/>
                      </a:cubicBezTo>
                      <a:lnTo>
                        <a:pt x="37" y="290"/>
                      </a:lnTo>
                      <a:cubicBezTo>
                        <a:pt x="13" y="293"/>
                        <a:pt x="1" y="294"/>
                        <a:pt x="1" y="296"/>
                      </a:cubicBezTo>
                      <a:cubicBezTo>
                        <a:pt x="1" y="299"/>
                        <a:pt x="12" y="302"/>
                        <a:pt x="35" y="303"/>
                      </a:cubicBezTo>
                      <a:lnTo>
                        <a:pt x="35" y="303"/>
                      </a:lnTo>
                      <a:cubicBezTo>
                        <a:pt x="29" y="334"/>
                        <a:pt x="29" y="353"/>
                        <a:pt x="32" y="353"/>
                      </a:cubicBezTo>
                      <a:cubicBezTo>
                        <a:pt x="36" y="353"/>
                        <a:pt x="38" y="334"/>
                        <a:pt x="49" y="303"/>
                      </a:cubicBezTo>
                      <a:lnTo>
                        <a:pt x="49" y="303"/>
                      </a:lnTo>
                      <a:cubicBezTo>
                        <a:pt x="53" y="303"/>
                        <a:pt x="57" y="303"/>
                        <a:pt x="61" y="303"/>
                      </a:cubicBezTo>
                      <a:cubicBezTo>
                        <a:pt x="96" y="303"/>
                        <a:pt x="145" y="300"/>
                        <a:pt x="205" y="292"/>
                      </a:cubicBezTo>
                      <a:cubicBezTo>
                        <a:pt x="269" y="282"/>
                        <a:pt x="341" y="267"/>
                        <a:pt x="423" y="239"/>
                      </a:cubicBezTo>
                      <a:cubicBezTo>
                        <a:pt x="463" y="224"/>
                        <a:pt x="503" y="214"/>
                        <a:pt x="546" y="184"/>
                      </a:cubicBezTo>
                      <a:cubicBezTo>
                        <a:pt x="567" y="170"/>
                        <a:pt x="589" y="152"/>
                        <a:pt x="596" y="120"/>
                      </a:cubicBezTo>
                      <a:cubicBezTo>
                        <a:pt x="604" y="88"/>
                        <a:pt x="589" y="55"/>
                        <a:pt x="564" y="38"/>
                      </a:cubicBezTo>
                      <a:cubicBezTo>
                        <a:pt x="511" y="12"/>
                        <a:pt x="458" y="1"/>
                        <a:pt x="408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03" name="Google Shape;303;p29"/>
                <p:cNvSpPr/>
                <p:nvPr/>
              </p:nvSpPr>
              <p:spPr>
                <a:xfrm flipH="1">
                  <a:off x="7780537" y="4938848"/>
                  <a:ext cx="22789" cy="284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" h="396" extrusionOk="0">
                      <a:moveTo>
                        <a:pt x="79" y="1"/>
                      </a:moveTo>
                      <a:cubicBezTo>
                        <a:pt x="77" y="1"/>
                        <a:pt x="74" y="1"/>
                        <a:pt x="72" y="1"/>
                      </a:cubicBezTo>
                      <a:cubicBezTo>
                        <a:pt x="22" y="8"/>
                        <a:pt x="1" y="62"/>
                        <a:pt x="7" y="97"/>
                      </a:cubicBezTo>
                      <a:cubicBezTo>
                        <a:pt x="15" y="134"/>
                        <a:pt x="29" y="166"/>
                        <a:pt x="47" y="187"/>
                      </a:cubicBezTo>
                      <a:cubicBezTo>
                        <a:pt x="80" y="241"/>
                        <a:pt x="112" y="281"/>
                        <a:pt x="144" y="313"/>
                      </a:cubicBezTo>
                      <a:cubicBezTo>
                        <a:pt x="208" y="370"/>
                        <a:pt x="256" y="392"/>
                        <a:pt x="265" y="392"/>
                      </a:cubicBezTo>
                      <a:cubicBezTo>
                        <a:pt x="265" y="392"/>
                        <a:pt x="266" y="392"/>
                        <a:pt x="266" y="392"/>
                      </a:cubicBezTo>
                      <a:cubicBezTo>
                        <a:pt x="269" y="389"/>
                        <a:pt x="223" y="356"/>
                        <a:pt x="166" y="291"/>
                      </a:cubicBezTo>
                      <a:cubicBezTo>
                        <a:pt x="137" y="259"/>
                        <a:pt x="105" y="220"/>
                        <a:pt x="75" y="170"/>
                      </a:cubicBezTo>
                      <a:cubicBezTo>
                        <a:pt x="47" y="127"/>
                        <a:pt x="25" y="51"/>
                        <a:pt x="80" y="41"/>
                      </a:cubicBezTo>
                      <a:cubicBezTo>
                        <a:pt x="83" y="40"/>
                        <a:pt x="87" y="40"/>
                        <a:pt x="90" y="40"/>
                      </a:cubicBezTo>
                      <a:cubicBezTo>
                        <a:pt x="137" y="40"/>
                        <a:pt x="185" y="86"/>
                        <a:pt x="216" y="122"/>
                      </a:cubicBezTo>
                      <a:cubicBezTo>
                        <a:pt x="248" y="170"/>
                        <a:pt x="266" y="216"/>
                        <a:pt x="277" y="256"/>
                      </a:cubicBezTo>
                      <a:cubicBezTo>
                        <a:pt x="295" y="338"/>
                        <a:pt x="277" y="392"/>
                        <a:pt x="284" y="396"/>
                      </a:cubicBezTo>
                      <a:cubicBezTo>
                        <a:pt x="284" y="396"/>
                        <a:pt x="317" y="346"/>
                        <a:pt x="302" y="252"/>
                      </a:cubicBezTo>
                      <a:cubicBezTo>
                        <a:pt x="299" y="205"/>
                        <a:pt x="280" y="152"/>
                        <a:pt x="244" y="101"/>
                      </a:cubicBezTo>
                      <a:cubicBezTo>
                        <a:pt x="206" y="59"/>
                        <a:pt x="161" y="1"/>
                        <a:pt x="79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04" name="Google Shape;304;p29"/>
                <p:cNvSpPr/>
                <p:nvPr/>
              </p:nvSpPr>
              <p:spPr>
                <a:xfrm flipH="1">
                  <a:off x="7949053" y="4955024"/>
                  <a:ext cx="83392" cy="65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" h="910" extrusionOk="0">
                      <a:moveTo>
                        <a:pt x="199" y="1"/>
                      </a:moveTo>
                      <a:cubicBezTo>
                        <a:pt x="144" y="1"/>
                        <a:pt x="97" y="7"/>
                        <a:pt x="61" y="13"/>
                      </a:cubicBezTo>
                      <a:cubicBezTo>
                        <a:pt x="22" y="16"/>
                        <a:pt x="0" y="23"/>
                        <a:pt x="0" y="27"/>
                      </a:cubicBezTo>
                      <a:cubicBezTo>
                        <a:pt x="0" y="28"/>
                        <a:pt x="2" y="29"/>
                        <a:pt x="6" y="29"/>
                      </a:cubicBezTo>
                      <a:cubicBezTo>
                        <a:pt x="14" y="29"/>
                        <a:pt x="29" y="27"/>
                        <a:pt x="50" y="27"/>
                      </a:cubicBezTo>
                      <a:cubicBezTo>
                        <a:pt x="66" y="25"/>
                        <a:pt x="86" y="24"/>
                        <a:pt x="109" y="24"/>
                      </a:cubicBezTo>
                      <a:cubicBezTo>
                        <a:pt x="144" y="24"/>
                        <a:pt x="187" y="26"/>
                        <a:pt x="237" y="31"/>
                      </a:cubicBezTo>
                      <a:cubicBezTo>
                        <a:pt x="381" y="45"/>
                        <a:pt x="582" y="99"/>
                        <a:pt x="757" y="232"/>
                      </a:cubicBezTo>
                      <a:cubicBezTo>
                        <a:pt x="933" y="368"/>
                        <a:pt x="1037" y="548"/>
                        <a:pt x="1087" y="681"/>
                      </a:cubicBezTo>
                      <a:cubicBezTo>
                        <a:pt x="1142" y="817"/>
                        <a:pt x="1148" y="910"/>
                        <a:pt x="1156" y="910"/>
                      </a:cubicBezTo>
                      <a:cubicBezTo>
                        <a:pt x="1156" y="910"/>
                        <a:pt x="1160" y="885"/>
                        <a:pt x="1152" y="845"/>
                      </a:cubicBezTo>
                      <a:cubicBezTo>
                        <a:pt x="1148" y="802"/>
                        <a:pt x="1138" y="742"/>
                        <a:pt x="1117" y="673"/>
                      </a:cubicBezTo>
                      <a:cubicBezTo>
                        <a:pt x="1070" y="530"/>
                        <a:pt x="966" y="343"/>
                        <a:pt x="779" y="203"/>
                      </a:cubicBezTo>
                      <a:cubicBezTo>
                        <a:pt x="596" y="63"/>
                        <a:pt x="388" y="9"/>
                        <a:pt x="237" y="2"/>
                      </a:cubicBezTo>
                      <a:cubicBezTo>
                        <a:pt x="224" y="1"/>
                        <a:pt x="211" y="1"/>
                        <a:pt x="199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05" name="Google Shape;305;p29"/>
                <p:cNvSpPr/>
                <p:nvPr/>
              </p:nvSpPr>
              <p:spPr>
                <a:xfrm flipH="1">
                  <a:off x="8008649" y="4860702"/>
                  <a:ext cx="3163" cy="947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1318" extrusionOk="0">
                      <a:moveTo>
                        <a:pt x="18" y="0"/>
                      </a:moveTo>
                      <a:cubicBezTo>
                        <a:pt x="8" y="0"/>
                        <a:pt x="0" y="295"/>
                        <a:pt x="4" y="657"/>
                      </a:cubicBezTo>
                      <a:cubicBezTo>
                        <a:pt x="8" y="1020"/>
                        <a:pt x="18" y="1317"/>
                        <a:pt x="29" y="1317"/>
                      </a:cubicBezTo>
                      <a:cubicBezTo>
                        <a:pt x="40" y="1314"/>
                        <a:pt x="43" y="1020"/>
                        <a:pt x="43" y="657"/>
                      </a:cubicBezTo>
                      <a:cubicBezTo>
                        <a:pt x="40" y="295"/>
                        <a:pt x="29" y="0"/>
                        <a:pt x="18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06" name="Google Shape;306;p29"/>
                <p:cNvSpPr/>
                <p:nvPr/>
              </p:nvSpPr>
              <p:spPr>
                <a:xfrm flipH="1">
                  <a:off x="7853077" y="4997440"/>
                  <a:ext cx="67648" cy="39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1" h="55" extrusionOk="0">
                      <a:moveTo>
                        <a:pt x="906" y="1"/>
                      </a:moveTo>
                      <a:cubicBezTo>
                        <a:pt x="838" y="1"/>
                        <a:pt x="669" y="12"/>
                        <a:pt x="471" y="15"/>
                      </a:cubicBezTo>
                      <a:cubicBezTo>
                        <a:pt x="441" y="15"/>
                        <a:pt x="411" y="15"/>
                        <a:pt x="383" y="15"/>
                      </a:cubicBezTo>
                      <a:cubicBezTo>
                        <a:pt x="236" y="15"/>
                        <a:pt x="113" y="11"/>
                        <a:pt x="50" y="11"/>
                      </a:cubicBezTo>
                      <a:cubicBezTo>
                        <a:pt x="20" y="11"/>
                        <a:pt x="4" y="12"/>
                        <a:pt x="4" y="15"/>
                      </a:cubicBezTo>
                      <a:cubicBezTo>
                        <a:pt x="0" y="26"/>
                        <a:pt x="212" y="54"/>
                        <a:pt x="471" y="54"/>
                      </a:cubicBezTo>
                      <a:cubicBezTo>
                        <a:pt x="732" y="51"/>
                        <a:pt x="941" y="15"/>
                        <a:pt x="937" y="4"/>
                      </a:cubicBezTo>
                      <a:cubicBezTo>
                        <a:pt x="937" y="2"/>
                        <a:pt x="926" y="1"/>
                        <a:pt x="906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07" name="Google Shape;307;p29"/>
                <p:cNvSpPr/>
                <p:nvPr/>
              </p:nvSpPr>
              <p:spPr>
                <a:xfrm flipH="1">
                  <a:off x="7958325" y="4999453"/>
                  <a:ext cx="7836" cy="13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81" extrusionOk="0">
                      <a:moveTo>
                        <a:pt x="11" y="0"/>
                      </a:moveTo>
                      <a:cubicBezTo>
                        <a:pt x="10" y="0"/>
                        <a:pt x="8" y="1"/>
                        <a:pt x="8" y="1"/>
                      </a:cubicBezTo>
                      <a:cubicBezTo>
                        <a:pt x="1" y="8"/>
                        <a:pt x="26" y="44"/>
                        <a:pt x="47" y="91"/>
                      </a:cubicBezTo>
                      <a:cubicBezTo>
                        <a:pt x="69" y="137"/>
                        <a:pt x="84" y="181"/>
                        <a:pt x="94" y="181"/>
                      </a:cubicBezTo>
                      <a:cubicBezTo>
                        <a:pt x="105" y="181"/>
                        <a:pt x="108" y="131"/>
                        <a:pt x="84" y="76"/>
                      </a:cubicBezTo>
                      <a:cubicBezTo>
                        <a:pt x="60" y="26"/>
                        <a:pt x="24" y="0"/>
                        <a:pt x="11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08" name="Google Shape;308;p29"/>
                <p:cNvSpPr/>
                <p:nvPr/>
              </p:nvSpPr>
              <p:spPr>
                <a:xfrm flipH="1">
                  <a:off x="7973782" y="4978460"/>
                  <a:ext cx="9921" cy="8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" h="123" extrusionOk="0">
                      <a:moveTo>
                        <a:pt x="12" y="1"/>
                      </a:moveTo>
                      <a:cubicBezTo>
                        <a:pt x="10" y="1"/>
                        <a:pt x="9" y="1"/>
                        <a:pt x="8" y="2"/>
                      </a:cubicBezTo>
                      <a:cubicBezTo>
                        <a:pt x="0" y="10"/>
                        <a:pt x="22" y="42"/>
                        <a:pt x="54" y="78"/>
                      </a:cubicBezTo>
                      <a:cubicBezTo>
                        <a:pt x="85" y="105"/>
                        <a:pt x="113" y="123"/>
                        <a:pt x="125" y="123"/>
                      </a:cubicBezTo>
                      <a:cubicBezTo>
                        <a:pt x="127" y="123"/>
                        <a:pt x="128" y="122"/>
                        <a:pt x="129" y="121"/>
                      </a:cubicBezTo>
                      <a:cubicBezTo>
                        <a:pt x="137" y="114"/>
                        <a:pt x="116" y="81"/>
                        <a:pt x="83" y="50"/>
                      </a:cubicBezTo>
                      <a:cubicBezTo>
                        <a:pt x="55" y="21"/>
                        <a:pt x="24" y="1"/>
                        <a:pt x="12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09" name="Google Shape;309;p29"/>
                <p:cNvSpPr/>
                <p:nvPr/>
              </p:nvSpPr>
              <p:spPr>
                <a:xfrm flipH="1">
                  <a:off x="7993911" y="4968036"/>
                  <a:ext cx="13947" cy="5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81" extrusionOk="0">
                      <a:moveTo>
                        <a:pt x="62" y="1"/>
                      </a:moveTo>
                      <a:cubicBezTo>
                        <a:pt x="26" y="1"/>
                        <a:pt x="0" y="14"/>
                        <a:pt x="3" y="22"/>
                      </a:cubicBezTo>
                      <a:cubicBezTo>
                        <a:pt x="6" y="33"/>
                        <a:pt x="49" y="29"/>
                        <a:pt x="96" y="47"/>
                      </a:cubicBezTo>
                      <a:cubicBezTo>
                        <a:pt x="136" y="59"/>
                        <a:pt x="169" y="81"/>
                        <a:pt x="181" y="81"/>
                      </a:cubicBezTo>
                      <a:cubicBezTo>
                        <a:pt x="183" y="81"/>
                        <a:pt x="185" y="80"/>
                        <a:pt x="185" y="79"/>
                      </a:cubicBezTo>
                      <a:cubicBezTo>
                        <a:pt x="193" y="72"/>
                        <a:pt x="168" y="26"/>
                        <a:pt x="107" y="8"/>
                      </a:cubicBezTo>
                      <a:cubicBezTo>
                        <a:pt x="91" y="3"/>
                        <a:pt x="76" y="1"/>
                        <a:pt x="62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10" name="Google Shape;310;p29"/>
                <p:cNvSpPr/>
                <p:nvPr/>
              </p:nvSpPr>
              <p:spPr>
                <a:xfrm flipH="1">
                  <a:off x="8017707" y="4964657"/>
                  <a:ext cx="7548" cy="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52" extrusionOk="0">
                      <a:moveTo>
                        <a:pt x="26" y="1"/>
                      </a:moveTo>
                      <a:cubicBezTo>
                        <a:pt x="15" y="1"/>
                        <a:pt x="6" y="4"/>
                        <a:pt x="4" y="8"/>
                      </a:cubicBezTo>
                      <a:cubicBezTo>
                        <a:pt x="1" y="18"/>
                        <a:pt x="18" y="37"/>
                        <a:pt x="44" y="43"/>
                      </a:cubicBezTo>
                      <a:cubicBezTo>
                        <a:pt x="58" y="49"/>
                        <a:pt x="72" y="52"/>
                        <a:pt x="82" y="52"/>
                      </a:cubicBezTo>
                      <a:cubicBezTo>
                        <a:pt x="92" y="52"/>
                        <a:pt x="99" y="49"/>
                        <a:pt x="101" y="43"/>
                      </a:cubicBezTo>
                      <a:cubicBezTo>
                        <a:pt x="104" y="33"/>
                        <a:pt x="83" y="18"/>
                        <a:pt x="58" y="8"/>
                      </a:cubicBezTo>
                      <a:cubicBezTo>
                        <a:pt x="46" y="3"/>
                        <a:pt x="35" y="1"/>
                        <a:pt x="26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11" name="Google Shape;311;p29"/>
                <p:cNvSpPr/>
                <p:nvPr/>
              </p:nvSpPr>
              <p:spPr>
                <a:xfrm flipH="1">
                  <a:off x="7802535" y="4914333"/>
                  <a:ext cx="791" cy="27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389" extrusionOk="0">
                      <a:moveTo>
                        <a:pt x="1" y="1"/>
                      </a:moveTo>
                      <a:lnTo>
                        <a:pt x="11" y="389"/>
                      </a:lnTo>
                      <a:lnTo>
                        <a:pt x="11" y="385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12" name="Google Shape;312;p29"/>
                <p:cNvSpPr/>
                <p:nvPr/>
              </p:nvSpPr>
              <p:spPr>
                <a:xfrm flipH="1">
                  <a:off x="7802540" y="4914333"/>
                  <a:ext cx="206684" cy="35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5" h="497" extrusionOk="0">
                      <a:moveTo>
                        <a:pt x="2865" y="1"/>
                      </a:moveTo>
                      <a:lnTo>
                        <a:pt x="7" y="270"/>
                      </a:lnTo>
                      <a:cubicBezTo>
                        <a:pt x="4" y="367"/>
                        <a:pt x="4" y="442"/>
                        <a:pt x="0" y="496"/>
                      </a:cubicBezTo>
                      <a:lnTo>
                        <a:pt x="2566" y="399"/>
                      </a:lnTo>
                      <a:cubicBezTo>
                        <a:pt x="2523" y="385"/>
                        <a:pt x="2495" y="370"/>
                        <a:pt x="2498" y="367"/>
                      </a:cubicBezTo>
                      <a:cubicBezTo>
                        <a:pt x="2498" y="364"/>
                        <a:pt x="2502" y="364"/>
                        <a:pt x="2513" y="364"/>
                      </a:cubicBezTo>
                      <a:cubicBezTo>
                        <a:pt x="2541" y="364"/>
                        <a:pt x="2606" y="374"/>
                        <a:pt x="2689" y="377"/>
                      </a:cubicBezTo>
                      <a:cubicBezTo>
                        <a:pt x="2735" y="381"/>
                        <a:pt x="2778" y="381"/>
                        <a:pt x="2812" y="381"/>
                      </a:cubicBezTo>
                      <a:cubicBezTo>
                        <a:pt x="2845" y="381"/>
                        <a:pt x="2868" y="381"/>
                        <a:pt x="2875" y="385"/>
                      </a:cubicBezTo>
                      <a:lnTo>
                        <a:pt x="2865" y="1"/>
                      </a:lnTo>
                      <a:close/>
                    </a:path>
                  </a:pathLst>
                </a:custGeom>
                <a:solidFill>
                  <a:srgbClr val="BF9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13" name="Google Shape;313;p29"/>
                <p:cNvSpPr/>
                <p:nvPr/>
              </p:nvSpPr>
              <p:spPr>
                <a:xfrm flipH="1">
                  <a:off x="7802536" y="4940430"/>
                  <a:ext cx="27390" cy="2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" h="36" extrusionOk="0">
                      <a:moveTo>
                        <a:pt x="19" y="1"/>
                      </a:moveTo>
                      <a:cubicBezTo>
                        <a:pt x="8" y="1"/>
                        <a:pt x="4" y="1"/>
                        <a:pt x="4" y="4"/>
                      </a:cubicBezTo>
                      <a:cubicBezTo>
                        <a:pt x="1" y="7"/>
                        <a:pt x="29" y="22"/>
                        <a:pt x="72" y="36"/>
                      </a:cubicBezTo>
                      <a:lnTo>
                        <a:pt x="381" y="26"/>
                      </a:lnTo>
                      <a:lnTo>
                        <a:pt x="381" y="22"/>
                      </a:lnTo>
                      <a:cubicBezTo>
                        <a:pt x="374" y="18"/>
                        <a:pt x="351" y="18"/>
                        <a:pt x="318" y="18"/>
                      </a:cubicBezTo>
                      <a:cubicBezTo>
                        <a:pt x="284" y="18"/>
                        <a:pt x="241" y="18"/>
                        <a:pt x="195" y="14"/>
                      </a:cubicBezTo>
                      <a:cubicBezTo>
                        <a:pt x="112" y="11"/>
                        <a:pt x="47" y="1"/>
                        <a:pt x="19" y="1"/>
                      </a:cubicBezTo>
                      <a:close/>
                    </a:path>
                  </a:pathLst>
                </a:custGeom>
                <a:solidFill>
                  <a:srgbClr val="1B232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14" name="Google Shape;314;p29"/>
                <p:cNvSpPr/>
                <p:nvPr/>
              </p:nvSpPr>
              <p:spPr>
                <a:xfrm flipH="1">
                  <a:off x="8033955" y="4936260"/>
                  <a:ext cx="575" cy="29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41" extrusionOk="0">
                      <a:moveTo>
                        <a:pt x="1" y="1"/>
                      </a:moveTo>
                      <a:lnTo>
                        <a:pt x="8" y="40"/>
                      </a:lnTo>
                      <a:lnTo>
                        <a:pt x="8" y="1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15" name="Google Shape;315;p29"/>
                <p:cNvSpPr/>
                <p:nvPr/>
              </p:nvSpPr>
              <p:spPr>
                <a:xfrm flipH="1">
                  <a:off x="8010447" y="4933960"/>
                  <a:ext cx="23580" cy="16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" h="234" extrusionOk="0">
                      <a:moveTo>
                        <a:pt x="320" y="1"/>
                      </a:moveTo>
                      <a:lnTo>
                        <a:pt x="1" y="33"/>
                      </a:lnTo>
                      <a:lnTo>
                        <a:pt x="1" y="72"/>
                      </a:lnTo>
                      <a:lnTo>
                        <a:pt x="26" y="234"/>
                      </a:lnTo>
                      <a:lnTo>
                        <a:pt x="327" y="223"/>
                      </a:lnTo>
                      <a:cubicBezTo>
                        <a:pt x="324" y="169"/>
                        <a:pt x="320" y="94"/>
                        <a:pt x="320" y="1"/>
                      </a:cubicBezTo>
                      <a:close/>
                    </a:path>
                  </a:pathLst>
                </a:custGeom>
                <a:solidFill>
                  <a:srgbClr val="BF9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16" name="Google Shape;316;p29"/>
                <p:cNvSpPr/>
                <p:nvPr/>
              </p:nvSpPr>
              <p:spPr>
                <a:xfrm flipH="1">
                  <a:off x="8008649" y="4933672"/>
                  <a:ext cx="2372" cy="16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228" extrusionOk="0">
                      <a:moveTo>
                        <a:pt x="32" y="1"/>
                      </a:moveTo>
                      <a:lnTo>
                        <a:pt x="0" y="5"/>
                      </a:lnTo>
                      <a:cubicBezTo>
                        <a:pt x="0" y="98"/>
                        <a:pt x="4" y="173"/>
                        <a:pt x="7" y="227"/>
                      </a:cubicBezTo>
                      <a:lnTo>
                        <a:pt x="25" y="227"/>
                      </a:lnTo>
                      <a:cubicBezTo>
                        <a:pt x="29" y="173"/>
                        <a:pt x="29" y="98"/>
                        <a:pt x="32" y="1"/>
                      </a:cubicBezTo>
                      <a:close/>
                    </a:path>
                  </a:pathLst>
                </a:custGeom>
                <a:solidFill>
                  <a:srgbClr val="1B232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317" name="Google Shape;317;p29"/>
              <p:cNvSpPr/>
              <p:nvPr/>
            </p:nvSpPr>
            <p:spPr>
              <a:xfrm flipH="1">
                <a:off x="7352169" y="2317256"/>
                <a:ext cx="531159" cy="563531"/>
              </a:xfrm>
              <a:custGeom>
                <a:avLst/>
                <a:gdLst/>
                <a:ahLst/>
                <a:cxnLst/>
                <a:rect l="l" t="t" r="r" b="b"/>
                <a:pathLst>
                  <a:path w="10967" h="11636" extrusionOk="0">
                    <a:moveTo>
                      <a:pt x="9968" y="0"/>
                    </a:moveTo>
                    <a:cubicBezTo>
                      <a:pt x="9815" y="0"/>
                      <a:pt x="9735" y="286"/>
                      <a:pt x="9735" y="286"/>
                    </a:cubicBezTo>
                    <a:cubicBezTo>
                      <a:pt x="9735" y="286"/>
                      <a:pt x="9081" y="1726"/>
                      <a:pt x="8906" y="1726"/>
                    </a:cubicBezTo>
                    <a:cubicBezTo>
                      <a:pt x="8902" y="1726"/>
                      <a:pt x="8899" y="1726"/>
                      <a:pt x="8895" y="1724"/>
                    </a:cubicBezTo>
                    <a:cubicBezTo>
                      <a:pt x="8737" y="1660"/>
                      <a:pt x="9111" y="763"/>
                      <a:pt x="9257" y="468"/>
                    </a:cubicBezTo>
                    <a:cubicBezTo>
                      <a:pt x="9387" y="206"/>
                      <a:pt x="9335" y="28"/>
                      <a:pt x="9189" y="28"/>
                    </a:cubicBezTo>
                    <a:cubicBezTo>
                      <a:pt x="9173" y="28"/>
                      <a:pt x="9157" y="30"/>
                      <a:pt x="9139" y="34"/>
                    </a:cubicBezTo>
                    <a:cubicBezTo>
                      <a:pt x="9017" y="63"/>
                      <a:pt x="8543" y="953"/>
                      <a:pt x="8407" y="1247"/>
                    </a:cubicBezTo>
                    <a:cubicBezTo>
                      <a:pt x="8300" y="1471"/>
                      <a:pt x="8064" y="1992"/>
                      <a:pt x="7894" y="1992"/>
                    </a:cubicBezTo>
                    <a:cubicBezTo>
                      <a:pt x="7839" y="1992"/>
                      <a:pt x="7792" y="1939"/>
                      <a:pt x="7757" y="1807"/>
                    </a:cubicBezTo>
                    <a:cubicBezTo>
                      <a:pt x="7610" y="1258"/>
                      <a:pt x="7290" y="892"/>
                      <a:pt x="7136" y="853"/>
                    </a:cubicBezTo>
                    <a:cubicBezTo>
                      <a:pt x="7123" y="849"/>
                      <a:pt x="7110" y="848"/>
                      <a:pt x="7098" y="848"/>
                    </a:cubicBezTo>
                    <a:cubicBezTo>
                      <a:pt x="6965" y="848"/>
                      <a:pt x="6881" y="1029"/>
                      <a:pt x="6985" y="1151"/>
                    </a:cubicBezTo>
                    <a:cubicBezTo>
                      <a:pt x="7075" y="1262"/>
                      <a:pt x="7168" y="1492"/>
                      <a:pt x="7233" y="1664"/>
                    </a:cubicBezTo>
                    <a:cubicBezTo>
                      <a:pt x="7287" y="1811"/>
                      <a:pt x="7315" y="1961"/>
                      <a:pt x="7315" y="2116"/>
                    </a:cubicBezTo>
                    <a:cubicBezTo>
                      <a:pt x="7319" y="2612"/>
                      <a:pt x="7272" y="2920"/>
                      <a:pt x="7254" y="3010"/>
                    </a:cubicBezTo>
                    <a:lnTo>
                      <a:pt x="3224" y="8340"/>
                    </a:lnTo>
                    <a:lnTo>
                      <a:pt x="1555" y="7335"/>
                    </a:lnTo>
                    <a:lnTo>
                      <a:pt x="1" y="10034"/>
                    </a:lnTo>
                    <a:lnTo>
                      <a:pt x="2244" y="11304"/>
                    </a:lnTo>
                    <a:cubicBezTo>
                      <a:pt x="2639" y="11529"/>
                      <a:pt x="3069" y="11636"/>
                      <a:pt x="3494" y="11636"/>
                    </a:cubicBezTo>
                    <a:cubicBezTo>
                      <a:pt x="4341" y="11636"/>
                      <a:pt x="5166" y="11211"/>
                      <a:pt x="5647" y="10446"/>
                    </a:cubicBezTo>
                    <a:lnTo>
                      <a:pt x="9800" y="3031"/>
                    </a:lnTo>
                    <a:cubicBezTo>
                      <a:pt x="10094" y="2662"/>
                      <a:pt x="10367" y="2306"/>
                      <a:pt x="10517" y="2066"/>
                    </a:cubicBezTo>
                    <a:cubicBezTo>
                      <a:pt x="10966" y="1351"/>
                      <a:pt x="10902" y="1308"/>
                      <a:pt x="10812" y="1272"/>
                    </a:cubicBezTo>
                    <a:cubicBezTo>
                      <a:pt x="10803" y="1268"/>
                      <a:pt x="10793" y="1266"/>
                      <a:pt x="10783" y="1266"/>
                    </a:cubicBezTo>
                    <a:cubicBezTo>
                      <a:pt x="10553" y="1266"/>
                      <a:pt x="10105" y="2199"/>
                      <a:pt x="9972" y="2199"/>
                    </a:cubicBezTo>
                    <a:cubicBezTo>
                      <a:pt x="9953" y="2199"/>
                      <a:pt x="9941" y="2181"/>
                      <a:pt x="9936" y="2138"/>
                    </a:cubicBezTo>
                    <a:cubicBezTo>
                      <a:pt x="9896" y="1779"/>
                      <a:pt x="10844" y="598"/>
                      <a:pt x="10582" y="501"/>
                    </a:cubicBezTo>
                    <a:cubicBezTo>
                      <a:pt x="10567" y="496"/>
                      <a:pt x="10552" y="493"/>
                      <a:pt x="10536" y="493"/>
                    </a:cubicBezTo>
                    <a:cubicBezTo>
                      <a:pt x="10188" y="493"/>
                      <a:pt x="9647" y="1784"/>
                      <a:pt x="9591" y="1893"/>
                    </a:cubicBezTo>
                    <a:cubicBezTo>
                      <a:pt x="9571" y="1932"/>
                      <a:pt x="9537" y="1948"/>
                      <a:pt x="9504" y="1948"/>
                    </a:cubicBezTo>
                    <a:cubicBezTo>
                      <a:pt x="9443" y="1948"/>
                      <a:pt x="9385" y="1894"/>
                      <a:pt x="9422" y="1829"/>
                    </a:cubicBezTo>
                    <a:cubicBezTo>
                      <a:pt x="9505" y="1681"/>
                      <a:pt x="10352" y="135"/>
                      <a:pt x="10015" y="9"/>
                    </a:cubicBezTo>
                    <a:cubicBezTo>
                      <a:pt x="9999" y="3"/>
                      <a:pt x="9983" y="0"/>
                      <a:pt x="9968" y="0"/>
                    </a:cubicBezTo>
                    <a:close/>
                  </a:path>
                </a:pathLst>
              </a:custGeom>
              <a:solidFill>
                <a:srgbClr val="FFBE9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8" name="Google Shape;318;p29"/>
              <p:cNvSpPr/>
              <p:nvPr/>
            </p:nvSpPr>
            <p:spPr>
              <a:xfrm flipH="1">
                <a:off x="8108534" y="2060426"/>
                <a:ext cx="254077" cy="497618"/>
              </a:xfrm>
              <a:custGeom>
                <a:avLst/>
                <a:gdLst/>
                <a:ahLst/>
                <a:cxnLst/>
                <a:rect l="l" t="t" r="r" b="b"/>
                <a:pathLst>
                  <a:path w="5246" h="10275" extrusionOk="0">
                    <a:moveTo>
                      <a:pt x="2880" y="0"/>
                    </a:moveTo>
                    <a:cubicBezTo>
                      <a:pt x="1946" y="0"/>
                      <a:pt x="1019" y="263"/>
                      <a:pt x="220" y="804"/>
                    </a:cubicBezTo>
                    <a:lnTo>
                      <a:pt x="1" y="951"/>
                    </a:lnTo>
                    <a:lnTo>
                      <a:pt x="72" y="8561"/>
                    </a:lnTo>
                    <a:cubicBezTo>
                      <a:pt x="84" y="9457"/>
                      <a:pt x="776" y="10201"/>
                      <a:pt x="1670" y="10269"/>
                    </a:cubicBezTo>
                    <a:cubicBezTo>
                      <a:pt x="1715" y="10272"/>
                      <a:pt x="1760" y="10274"/>
                      <a:pt x="1805" y="10274"/>
                    </a:cubicBezTo>
                    <a:cubicBezTo>
                      <a:pt x="2726" y="10274"/>
                      <a:pt x="3498" y="9545"/>
                      <a:pt x="3536" y="8611"/>
                    </a:cubicBezTo>
                    <a:cubicBezTo>
                      <a:pt x="3572" y="7667"/>
                      <a:pt x="3604" y="6712"/>
                      <a:pt x="3604" y="6712"/>
                    </a:cubicBezTo>
                    <a:cubicBezTo>
                      <a:pt x="3604" y="6712"/>
                      <a:pt x="5033" y="6579"/>
                      <a:pt x="5141" y="5165"/>
                    </a:cubicBezTo>
                    <a:cubicBezTo>
                      <a:pt x="5245" y="3750"/>
                      <a:pt x="5166" y="574"/>
                      <a:pt x="5166" y="574"/>
                    </a:cubicBezTo>
                    <a:lnTo>
                      <a:pt x="5209" y="560"/>
                    </a:lnTo>
                    <a:cubicBezTo>
                      <a:pt x="4476" y="190"/>
                      <a:pt x="3676" y="0"/>
                      <a:pt x="2880" y="0"/>
                    </a:cubicBezTo>
                    <a:close/>
                  </a:path>
                </a:pathLst>
              </a:custGeom>
              <a:solidFill>
                <a:srgbClr val="FFBE9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9" name="Google Shape;319;p29"/>
              <p:cNvSpPr/>
              <p:nvPr/>
            </p:nvSpPr>
            <p:spPr>
              <a:xfrm flipH="1">
                <a:off x="8125245" y="2187557"/>
                <a:ext cx="22134" cy="20002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13" extrusionOk="0">
                    <a:moveTo>
                      <a:pt x="228" y="1"/>
                    </a:moveTo>
                    <a:cubicBezTo>
                      <a:pt x="176" y="1"/>
                      <a:pt x="124" y="21"/>
                      <a:pt x="83" y="60"/>
                    </a:cubicBezTo>
                    <a:cubicBezTo>
                      <a:pt x="4" y="138"/>
                      <a:pt x="0" y="267"/>
                      <a:pt x="79" y="350"/>
                    </a:cubicBezTo>
                    <a:cubicBezTo>
                      <a:pt x="119" y="392"/>
                      <a:pt x="173" y="413"/>
                      <a:pt x="227" y="413"/>
                    </a:cubicBezTo>
                    <a:cubicBezTo>
                      <a:pt x="280" y="413"/>
                      <a:pt x="333" y="393"/>
                      <a:pt x="374" y="354"/>
                    </a:cubicBezTo>
                    <a:cubicBezTo>
                      <a:pt x="452" y="275"/>
                      <a:pt x="457" y="146"/>
                      <a:pt x="377" y="63"/>
                    </a:cubicBezTo>
                    <a:cubicBezTo>
                      <a:pt x="336" y="22"/>
                      <a:pt x="282" y="1"/>
                      <a:pt x="228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0" name="Google Shape;320;p29"/>
              <p:cNvSpPr/>
              <p:nvPr/>
            </p:nvSpPr>
            <p:spPr>
              <a:xfrm flipH="1">
                <a:off x="8116237" y="2182036"/>
                <a:ext cx="35501" cy="11139"/>
              </a:xfrm>
              <a:custGeom>
                <a:avLst/>
                <a:gdLst/>
                <a:ahLst/>
                <a:cxnLst/>
                <a:rect l="l" t="t" r="r" b="b"/>
                <a:pathLst>
                  <a:path w="733" h="230" extrusionOk="0">
                    <a:moveTo>
                      <a:pt x="350" y="1"/>
                    </a:moveTo>
                    <a:cubicBezTo>
                      <a:pt x="241" y="1"/>
                      <a:pt x="146" y="37"/>
                      <a:pt x="87" y="77"/>
                    </a:cubicBezTo>
                    <a:cubicBezTo>
                      <a:pt x="22" y="120"/>
                      <a:pt x="1" y="163"/>
                      <a:pt x="8" y="174"/>
                    </a:cubicBezTo>
                    <a:cubicBezTo>
                      <a:pt x="11" y="177"/>
                      <a:pt x="15" y="178"/>
                      <a:pt x="21" y="178"/>
                    </a:cubicBezTo>
                    <a:cubicBezTo>
                      <a:pt x="62" y="178"/>
                      <a:pt x="179" y="118"/>
                      <a:pt x="330" y="118"/>
                    </a:cubicBezTo>
                    <a:cubicBezTo>
                      <a:pt x="343" y="118"/>
                      <a:pt x="357" y="119"/>
                      <a:pt x="370" y="120"/>
                    </a:cubicBezTo>
                    <a:cubicBezTo>
                      <a:pt x="551" y="133"/>
                      <a:pt x="675" y="230"/>
                      <a:pt x="714" y="230"/>
                    </a:cubicBezTo>
                    <a:cubicBezTo>
                      <a:pt x="717" y="230"/>
                      <a:pt x="720" y="229"/>
                      <a:pt x="722" y="227"/>
                    </a:cubicBezTo>
                    <a:cubicBezTo>
                      <a:pt x="733" y="217"/>
                      <a:pt x="715" y="170"/>
                      <a:pt x="658" y="116"/>
                    </a:cubicBezTo>
                    <a:cubicBezTo>
                      <a:pt x="600" y="66"/>
                      <a:pt x="504" y="12"/>
                      <a:pt x="381" y="2"/>
                    </a:cubicBezTo>
                    <a:cubicBezTo>
                      <a:pt x="371" y="1"/>
                      <a:pt x="361" y="1"/>
                      <a:pt x="350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1" name="Google Shape;321;p29"/>
              <p:cNvSpPr/>
              <p:nvPr/>
            </p:nvSpPr>
            <p:spPr>
              <a:xfrm flipH="1">
                <a:off x="8227291" y="2189688"/>
                <a:ext cx="2281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1" h="412" extrusionOk="0">
                    <a:moveTo>
                      <a:pt x="236" y="0"/>
                    </a:moveTo>
                    <a:cubicBezTo>
                      <a:pt x="172" y="0"/>
                      <a:pt x="108" y="30"/>
                      <a:pt x="68" y="87"/>
                    </a:cubicBezTo>
                    <a:cubicBezTo>
                      <a:pt x="0" y="180"/>
                      <a:pt x="25" y="310"/>
                      <a:pt x="118" y="374"/>
                    </a:cubicBezTo>
                    <a:cubicBezTo>
                      <a:pt x="155" y="399"/>
                      <a:pt x="196" y="411"/>
                      <a:pt x="237" y="411"/>
                    </a:cubicBezTo>
                    <a:cubicBezTo>
                      <a:pt x="301" y="411"/>
                      <a:pt x="364" y="381"/>
                      <a:pt x="406" y="324"/>
                    </a:cubicBezTo>
                    <a:cubicBezTo>
                      <a:pt x="471" y="231"/>
                      <a:pt x="449" y="105"/>
                      <a:pt x="355" y="37"/>
                    </a:cubicBezTo>
                    <a:cubicBezTo>
                      <a:pt x="319" y="12"/>
                      <a:pt x="278" y="0"/>
                      <a:pt x="236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2" name="Google Shape;322;p29"/>
              <p:cNvSpPr/>
              <p:nvPr/>
            </p:nvSpPr>
            <p:spPr>
              <a:xfrm flipH="1">
                <a:off x="8219106" y="2184264"/>
                <a:ext cx="35743" cy="11042"/>
              </a:xfrm>
              <a:custGeom>
                <a:avLst/>
                <a:gdLst/>
                <a:ahLst/>
                <a:cxnLst/>
                <a:rect l="l" t="t" r="r" b="b"/>
                <a:pathLst>
                  <a:path w="738" h="228" extrusionOk="0">
                    <a:moveTo>
                      <a:pt x="340" y="0"/>
                    </a:moveTo>
                    <a:cubicBezTo>
                      <a:pt x="236" y="0"/>
                      <a:pt x="148" y="36"/>
                      <a:pt x="91" y="74"/>
                    </a:cubicBezTo>
                    <a:cubicBezTo>
                      <a:pt x="27" y="117"/>
                      <a:pt x="1" y="160"/>
                      <a:pt x="12" y="171"/>
                    </a:cubicBezTo>
                    <a:cubicBezTo>
                      <a:pt x="14" y="174"/>
                      <a:pt x="18" y="175"/>
                      <a:pt x="24" y="175"/>
                    </a:cubicBezTo>
                    <a:cubicBezTo>
                      <a:pt x="63" y="175"/>
                      <a:pt x="183" y="115"/>
                      <a:pt x="335" y="115"/>
                    </a:cubicBezTo>
                    <a:cubicBezTo>
                      <a:pt x="348" y="115"/>
                      <a:pt x="361" y="116"/>
                      <a:pt x="375" y="117"/>
                    </a:cubicBezTo>
                    <a:cubicBezTo>
                      <a:pt x="552" y="130"/>
                      <a:pt x="678" y="227"/>
                      <a:pt x="718" y="227"/>
                    </a:cubicBezTo>
                    <a:cubicBezTo>
                      <a:pt x="721" y="227"/>
                      <a:pt x="724" y="226"/>
                      <a:pt x="726" y="224"/>
                    </a:cubicBezTo>
                    <a:cubicBezTo>
                      <a:pt x="737" y="214"/>
                      <a:pt x="719" y="168"/>
                      <a:pt x="662" y="117"/>
                    </a:cubicBezTo>
                    <a:cubicBezTo>
                      <a:pt x="604" y="63"/>
                      <a:pt x="504" y="9"/>
                      <a:pt x="382" y="2"/>
                    </a:cubicBezTo>
                    <a:cubicBezTo>
                      <a:pt x="367" y="1"/>
                      <a:pt x="353" y="0"/>
                      <a:pt x="340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3" name="Google Shape;323;p29"/>
              <p:cNvSpPr/>
              <p:nvPr/>
            </p:nvSpPr>
            <p:spPr>
              <a:xfrm flipH="1">
                <a:off x="8110277" y="2038196"/>
                <a:ext cx="255433" cy="208249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4300" extrusionOk="0">
                    <a:moveTo>
                      <a:pt x="2832" y="0"/>
                    </a:moveTo>
                    <a:cubicBezTo>
                      <a:pt x="2374" y="0"/>
                      <a:pt x="1874" y="49"/>
                      <a:pt x="1350" y="175"/>
                    </a:cubicBezTo>
                    <a:cubicBezTo>
                      <a:pt x="1350" y="175"/>
                      <a:pt x="126" y="631"/>
                      <a:pt x="65" y="1281"/>
                    </a:cubicBezTo>
                    <a:cubicBezTo>
                      <a:pt x="0" y="1930"/>
                      <a:pt x="79" y="3007"/>
                      <a:pt x="79" y="3007"/>
                    </a:cubicBezTo>
                    <a:lnTo>
                      <a:pt x="154" y="3015"/>
                    </a:lnTo>
                    <a:lnTo>
                      <a:pt x="123" y="4299"/>
                    </a:lnTo>
                    <a:lnTo>
                      <a:pt x="600" y="4231"/>
                    </a:lnTo>
                    <a:lnTo>
                      <a:pt x="668" y="2630"/>
                    </a:lnTo>
                    <a:cubicBezTo>
                      <a:pt x="668" y="2630"/>
                      <a:pt x="1501" y="2056"/>
                      <a:pt x="1515" y="1163"/>
                    </a:cubicBezTo>
                    <a:cubicBezTo>
                      <a:pt x="1731" y="1134"/>
                      <a:pt x="2388" y="1054"/>
                      <a:pt x="3160" y="1054"/>
                    </a:cubicBezTo>
                    <a:cubicBezTo>
                      <a:pt x="3851" y="1054"/>
                      <a:pt x="4633" y="1118"/>
                      <a:pt x="5273" y="1338"/>
                    </a:cubicBezTo>
                    <a:lnTo>
                      <a:pt x="5273" y="1019"/>
                    </a:lnTo>
                    <a:cubicBezTo>
                      <a:pt x="5273" y="821"/>
                      <a:pt x="5129" y="423"/>
                      <a:pt x="4943" y="355"/>
                    </a:cubicBezTo>
                    <a:cubicBezTo>
                      <a:pt x="4535" y="205"/>
                      <a:pt x="3774" y="0"/>
                      <a:pt x="2832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4" name="Google Shape;324;p29"/>
              <p:cNvSpPr/>
              <p:nvPr/>
            </p:nvSpPr>
            <p:spPr>
              <a:xfrm flipH="1">
                <a:off x="8186995" y="2351061"/>
                <a:ext cx="87275" cy="52353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1081" extrusionOk="0">
                    <a:moveTo>
                      <a:pt x="0" y="0"/>
                    </a:moveTo>
                    <a:cubicBezTo>
                      <a:pt x="1" y="1"/>
                      <a:pt x="337" y="1066"/>
                      <a:pt x="1770" y="1081"/>
                    </a:cubicBezTo>
                    <a:lnTo>
                      <a:pt x="1802" y="711"/>
                    </a:lnTo>
                    <a:cubicBezTo>
                      <a:pt x="1802" y="711"/>
                      <a:pt x="897" y="693"/>
                      <a:pt x="0" y="0"/>
                    </a:cubicBezTo>
                    <a:close/>
                  </a:path>
                </a:pathLst>
              </a:custGeom>
              <a:solidFill>
                <a:srgbClr val="EB996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5" name="Google Shape;325;p29"/>
              <p:cNvSpPr/>
              <p:nvPr/>
            </p:nvSpPr>
            <p:spPr>
              <a:xfrm flipH="1">
                <a:off x="8220172" y="2167119"/>
                <a:ext cx="35888" cy="5521"/>
              </a:xfrm>
              <a:custGeom>
                <a:avLst/>
                <a:gdLst/>
                <a:ahLst/>
                <a:cxnLst/>
                <a:rect l="l" t="t" r="r" b="b"/>
                <a:pathLst>
                  <a:path w="741" h="114" extrusionOk="0">
                    <a:moveTo>
                      <a:pt x="554" y="1"/>
                    </a:moveTo>
                    <a:cubicBezTo>
                      <a:pt x="499" y="1"/>
                      <a:pt x="435" y="3"/>
                      <a:pt x="367" y="8"/>
                    </a:cubicBezTo>
                    <a:cubicBezTo>
                      <a:pt x="163" y="26"/>
                      <a:pt x="1" y="62"/>
                      <a:pt x="4" y="86"/>
                    </a:cubicBezTo>
                    <a:cubicBezTo>
                      <a:pt x="4" y="103"/>
                      <a:pt x="77" y="114"/>
                      <a:pt x="183" y="114"/>
                    </a:cubicBezTo>
                    <a:cubicBezTo>
                      <a:pt x="239" y="114"/>
                      <a:pt x="305" y="111"/>
                      <a:pt x="375" y="105"/>
                    </a:cubicBezTo>
                    <a:cubicBezTo>
                      <a:pt x="576" y="91"/>
                      <a:pt x="741" y="55"/>
                      <a:pt x="737" y="30"/>
                    </a:cubicBezTo>
                    <a:cubicBezTo>
                      <a:pt x="734" y="10"/>
                      <a:pt x="661" y="1"/>
                      <a:pt x="554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6" name="Google Shape;326;p29"/>
              <p:cNvSpPr/>
              <p:nvPr/>
            </p:nvSpPr>
            <p:spPr>
              <a:xfrm flipH="1">
                <a:off x="8121855" y="2150992"/>
                <a:ext cx="35259" cy="8863"/>
              </a:xfrm>
              <a:custGeom>
                <a:avLst/>
                <a:gdLst/>
                <a:ahLst/>
                <a:cxnLst/>
                <a:rect l="l" t="t" r="r" b="b"/>
                <a:pathLst>
                  <a:path w="728" h="183" extrusionOk="0">
                    <a:moveTo>
                      <a:pt x="409" y="1"/>
                    </a:moveTo>
                    <a:cubicBezTo>
                      <a:pt x="390" y="1"/>
                      <a:pt x="371" y="2"/>
                      <a:pt x="352" y="3"/>
                    </a:cubicBezTo>
                    <a:cubicBezTo>
                      <a:pt x="130" y="22"/>
                      <a:pt x="0" y="161"/>
                      <a:pt x="22" y="179"/>
                    </a:cubicBezTo>
                    <a:cubicBezTo>
                      <a:pt x="24" y="182"/>
                      <a:pt x="27" y="183"/>
                      <a:pt x="31" y="183"/>
                    </a:cubicBezTo>
                    <a:cubicBezTo>
                      <a:pt x="67" y="183"/>
                      <a:pt x="194" y="113"/>
                      <a:pt x="363" y="101"/>
                    </a:cubicBezTo>
                    <a:cubicBezTo>
                      <a:pt x="392" y="97"/>
                      <a:pt x="421" y="96"/>
                      <a:pt x="448" y="96"/>
                    </a:cubicBezTo>
                    <a:cubicBezTo>
                      <a:pt x="563" y="96"/>
                      <a:pt x="655" y="121"/>
                      <a:pt x="693" y="121"/>
                    </a:cubicBezTo>
                    <a:cubicBezTo>
                      <a:pt x="703" y="121"/>
                      <a:pt x="709" y="119"/>
                      <a:pt x="711" y="115"/>
                    </a:cubicBezTo>
                    <a:cubicBezTo>
                      <a:pt x="728" y="95"/>
                      <a:pt x="601" y="1"/>
                      <a:pt x="409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7" name="Google Shape;327;p29"/>
              <p:cNvSpPr/>
              <p:nvPr/>
            </p:nvSpPr>
            <p:spPr>
              <a:xfrm flipH="1">
                <a:off x="8173241" y="2285291"/>
                <a:ext cx="42475" cy="14965"/>
              </a:xfrm>
              <a:custGeom>
                <a:avLst/>
                <a:gdLst/>
                <a:ahLst/>
                <a:cxnLst/>
                <a:rect l="l" t="t" r="r" b="b"/>
                <a:pathLst>
                  <a:path w="877" h="309" extrusionOk="0">
                    <a:moveTo>
                      <a:pt x="31" y="0"/>
                    </a:moveTo>
                    <a:cubicBezTo>
                      <a:pt x="29" y="0"/>
                      <a:pt x="27" y="1"/>
                      <a:pt x="26" y="2"/>
                    </a:cubicBezTo>
                    <a:cubicBezTo>
                      <a:pt x="1" y="15"/>
                      <a:pt x="134" y="209"/>
                      <a:pt x="399" y="282"/>
                    </a:cubicBezTo>
                    <a:cubicBezTo>
                      <a:pt x="469" y="301"/>
                      <a:pt x="536" y="309"/>
                      <a:pt x="596" y="309"/>
                    </a:cubicBezTo>
                    <a:cubicBezTo>
                      <a:pt x="763" y="309"/>
                      <a:pt x="877" y="250"/>
                      <a:pt x="866" y="231"/>
                    </a:cubicBezTo>
                    <a:cubicBezTo>
                      <a:pt x="864" y="224"/>
                      <a:pt x="849" y="223"/>
                      <a:pt x="823" y="223"/>
                    </a:cubicBezTo>
                    <a:cubicBezTo>
                      <a:pt x="798" y="223"/>
                      <a:pt x="763" y="224"/>
                      <a:pt x="720" y="224"/>
                    </a:cubicBezTo>
                    <a:cubicBezTo>
                      <a:pt x="641" y="224"/>
                      <a:pt x="536" y="219"/>
                      <a:pt x="425" y="188"/>
                    </a:cubicBezTo>
                    <a:cubicBezTo>
                      <a:pt x="205" y="131"/>
                      <a:pt x="65" y="0"/>
                      <a:pt x="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8" name="Google Shape;328;p29"/>
              <p:cNvSpPr/>
              <p:nvPr/>
            </p:nvSpPr>
            <p:spPr>
              <a:xfrm flipH="1">
                <a:off x="8315292" y="1999451"/>
                <a:ext cx="80495" cy="77682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1604" extrusionOk="0">
                    <a:moveTo>
                      <a:pt x="1415" y="1366"/>
                    </a:moveTo>
                    <a:lnTo>
                      <a:pt x="1369" y="1399"/>
                    </a:lnTo>
                    <a:lnTo>
                      <a:pt x="1369" y="1399"/>
                    </a:lnTo>
                    <a:cubicBezTo>
                      <a:pt x="1385" y="1389"/>
                      <a:pt x="1400" y="1378"/>
                      <a:pt x="1415" y="1366"/>
                    </a:cubicBezTo>
                    <a:close/>
                    <a:moveTo>
                      <a:pt x="769" y="0"/>
                    </a:moveTo>
                    <a:cubicBezTo>
                      <a:pt x="731" y="0"/>
                      <a:pt x="692" y="3"/>
                      <a:pt x="654" y="10"/>
                    </a:cubicBezTo>
                    <a:cubicBezTo>
                      <a:pt x="331" y="60"/>
                      <a:pt x="65" y="351"/>
                      <a:pt x="33" y="677"/>
                    </a:cubicBezTo>
                    <a:cubicBezTo>
                      <a:pt x="0" y="1000"/>
                      <a:pt x="197" y="1330"/>
                      <a:pt x="489" y="1474"/>
                    </a:cubicBezTo>
                    <a:cubicBezTo>
                      <a:pt x="602" y="1530"/>
                      <a:pt x="728" y="1556"/>
                      <a:pt x="854" y="1556"/>
                    </a:cubicBezTo>
                    <a:cubicBezTo>
                      <a:pt x="981" y="1556"/>
                      <a:pt x="1109" y="1529"/>
                      <a:pt x="1226" y="1478"/>
                    </a:cubicBezTo>
                    <a:lnTo>
                      <a:pt x="1226" y="1478"/>
                    </a:lnTo>
                    <a:cubicBezTo>
                      <a:pt x="1181" y="1521"/>
                      <a:pt x="1135" y="1563"/>
                      <a:pt x="1088" y="1603"/>
                    </a:cubicBezTo>
                    <a:lnTo>
                      <a:pt x="1369" y="1399"/>
                    </a:lnTo>
                    <a:lnTo>
                      <a:pt x="1369" y="1399"/>
                    </a:lnTo>
                    <a:cubicBezTo>
                      <a:pt x="1324" y="1430"/>
                      <a:pt x="1276" y="1456"/>
                      <a:pt x="1226" y="1478"/>
                    </a:cubicBezTo>
                    <a:lnTo>
                      <a:pt x="1226" y="1478"/>
                    </a:lnTo>
                    <a:cubicBezTo>
                      <a:pt x="1343" y="1366"/>
                      <a:pt x="1450" y="1244"/>
                      <a:pt x="1526" y="1101"/>
                    </a:cubicBezTo>
                    <a:cubicBezTo>
                      <a:pt x="1627" y="904"/>
                      <a:pt x="1662" y="656"/>
                      <a:pt x="1565" y="455"/>
                    </a:cubicBezTo>
                    <a:cubicBezTo>
                      <a:pt x="1497" y="311"/>
                      <a:pt x="1365" y="200"/>
                      <a:pt x="1224" y="124"/>
                    </a:cubicBezTo>
                    <a:cubicBezTo>
                      <a:pt x="1083" y="50"/>
                      <a:pt x="926" y="0"/>
                      <a:pt x="769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9" name="Google Shape;329;p29"/>
              <p:cNvSpPr/>
              <p:nvPr/>
            </p:nvSpPr>
            <p:spPr>
              <a:xfrm flipH="1">
                <a:off x="8355587" y="2171817"/>
                <a:ext cx="47900" cy="78892"/>
              </a:xfrm>
              <a:custGeom>
                <a:avLst/>
                <a:gdLst/>
                <a:ahLst/>
                <a:cxnLst/>
                <a:rect l="l" t="t" r="r" b="b"/>
                <a:pathLst>
                  <a:path w="989" h="1629" extrusionOk="0">
                    <a:moveTo>
                      <a:pt x="750" y="0"/>
                    </a:moveTo>
                    <a:cubicBezTo>
                      <a:pt x="486" y="0"/>
                      <a:pt x="75" y="118"/>
                      <a:pt x="38" y="826"/>
                    </a:cubicBezTo>
                    <a:cubicBezTo>
                      <a:pt x="1" y="1497"/>
                      <a:pt x="402" y="1628"/>
                      <a:pt x="694" y="1628"/>
                    </a:cubicBezTo>
                    <a:cubicBezTo>
                      <a:pt x="856" y="1628"/>
                      <a:pt x="984" y="1588"/>
                      <a:pt x="985" y="1576"/>
                    </a:cubicBezTo>
                    <a:cubicBezTo>
                      <a:pt x="989" y="1555"/>
                      <a:pt x="981" y="618"/>
                      <a:pt x="977" y="213"/>
                    </a:cubicBezTo>
                    <a:cubicBezTo>
                      <a:pt x="977" y="101"/>
                      <a:pt x="888" y="4"/>
                      <a:pt x="773" y="1"/>
                    </a:cubicBezTo>
                    <a:cubicBezTo>
                      <a:pt x="766" y="0"/>
                      <a:pt x="758" y="0"/>
                      <a:pt x="750" y="0"/>
                    </a:cubicBezTo>
                    <a:close/>
                  </a:path>
                </a:pathLst>
              </a:custGeom>
              <a:solidFill>
                <a:srgbClr val="FFBE9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0" name="Google Shape;330;p29"/>
              <p:cNvSpPr/>
              <p:nvPr/>
            </p:nvSpPr>
            <p:spPr>
              <a:xfrm flipH="1">
                <a:off x="8366727" y="2187945"/>
                <a:ext cx="21940" cy="44168"/>
              </a:xfrm>
              <a:custGeom>
                <a:avLst/>
                <a:gdLst/>
                <a:ahLst/>
                <a:cxnLst/>
                <a:rect l="l" t="t" r="r" b="b"/>
                <a:pathLst>
                  <a:path w="453" h="912" extrusionOk="0">
                    <a:moveTo>
                      <a:pt x="295" y="1"/>
                    </a:moveTo>
                    <a:cubicBezTo>
                      <a:pt x="291" y="1"/>
                      <a:pt x="287" y="1"/>
                      <a:pt x="284" y="1"/>
                    </a:cubicBezTo>
                    <a:cubicBezTo>
                      <a:pt x="201" y="1"/>
                      <a:pt x="126" y="73"/>
                      <a:pt x="83" y="152"/>
                    </a:cubicBezTo>
                    <a:cubicBezTo>
                      <a:pt x="40" y="231"/>
                      <a:pt x="7" y="332"/>
                      <a:pt x="4" y="440"/>
                    </a:cubicBezTo>
                    <a:cubicBezTo>
                      <a:pt x="0" y="647"/>
                      <a:pt x="98" y="852"/>
                      <a:pt x="244" y="902"/>
                    </a:cubicBezTo>
                    <a:cubicBezTo>
                      <a:pt x="267" y="909"/>
                      <a:pt x="289" y="912"/>
                      <a:pt x="310" y="912"/>
                    </a:cubicBezTo>
                    <a:cubicBezTo>
                      <a:pt x="354" y="912"/>
                      <a:pt x="391" y="899"/>
                      <a:pt x="413" y="884"/>
                    </a:cubicBezTo>
                    <a:cubicBezTo>
                      <a:pt x="446" y="859"/>
                      <a:pt x="453" y="838"/>
                      <a:pt x="449" y="834"/>
                    </a:cubicBezTo>
                    <a:cubicBezTo>
                      <a:pt x="449" y="834"/>
                      <a:pt x="449" y="834"/>
                      <a:pt x="448" y="834"/>
                    </a:cubicBezTo>
                    <a:cubicBezTo>
                      <a:pt x="443" y="834"/>
                      <a:pt x="428" y="850"/>
                      <a:pt x="399" y="859"/>
                    </a:cubicBezTo>
                    <a:cubicBezTo>
                      <a:pt x="382" y="865"/>
                      <a:pt x="360" y="870"/>
                      <a:pt x="335" y="870"/>
                    </a:cubicBezTo>
                    <a:cubicBezTo>
                      <a:pt x="313" y="870"/>
                      <a:pt x="288" y="866"/>
                      <a:pt x="262" y="856"/>
                    </a:cubicBezTo>
                    <a:cubicBezTo>
                      <a:pt x="155" y="809"/>
                      <a:pt x="72" y="630"/>
                      <a:pt x="80" y="440"/>
                    </a:cubicBezTo>
                    <a:cubicBezTo>
                      <a:pt x="80" y="346"/>
                      <a:pt x="105" y="256"/>
                      <a:pt x="144" y="185"/>
                    </a:cubicBezTo>
                    <a:cubicBezTo>
                      <a:pt x="180" y="109"/>
                      <a:pt x="230" y="59"/>
                      <a:pt x="287" y="52"/>
                    </a:cubicBezTo>
                    <a:cubicBezTo>
                      <a:pt x="294" y="50"/>
                      <a:pt x="301" y="50"/>
                      <a:pt x="307" y="50"/>
                    </a:cubicBezTo>
                    <a:cubicBezTo>
                      <a:pt x="351" y="50"/>
                      <a:pt x="382" y="81"/>
                      <a:pt x="392" y="109"/>
                    </a:cubicBezTo>
                    <a:cubicBezTo>
                      <a:pt x="403" y="138"/>
                      <a:pt x="395" y="160"/>
                      <a:pt x="403" y="160"/>
                    </a:cubicBezTo>
                    <a:cubicBezTo>
                      <a:pt x="403" y="160"/>
                      <a:pt x="403" y="160"/>
                      <a:pt x="404" y="160"/>
                    </a:cubicBezTo>
                    <a:cubicBezTo>
                      <a:pt x="409" y="160"/>
                      <a:pt x="424" y="141"/>
                      <a:pt x="421" y="102"/>
                    </a:cubicBezTo>
                    <a:cubicBezTo>
                      <a:pt x="417" y="80"/>
                      <a:pt x="406" y="55"/>
                      <a:pt x="381" y="34"/>
                    </a:cubicBezTo>
                    <a:cubicBezTo>
                      <a:pt x="362" y="14"/>
                      <a:pt x="328" y="1"/>
                      <a:pt x="295" y="1"/>
                    </a:cubicBezTo>
                    <a:close/>
                  </a:path>
                </a:pathLst>
              </a:custGeom>
              <a:solidFill>
                <a:srgbClr val="EB996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" name="Google Shape;331;p29"/>
              <p:cNvSpPr/>
              <p:nvPr/>
            </p:nvSpPr>
            <p:spPr>
              <a:xfrm flipH="1">
                <a:off x="7720053" y="2405110"/>
                <a:ext cx="955428" cy="792751"/>
              </a:xfrm>
              <a:custGeom>
                <a:avLst/>
                <a:gdLst/>
                <a:ahLst/>
                <a:cxnLst/>
                <a:rect l="l" t="t" r="r" b="b"/>
                <a:pathLst>
                  <a:path w="19727" h="16369" extrusionOk="0">
                    <a:moveTo>
                      <a:pt x="10287" y="1"/>
                    </a:moveTo>
                    <a:cubicBezTo>
                      <a:pt x="9167" y="112"/>
                      <a:pt x="8586" y="1436"/>
                      <a:pt x="8586" y="1436"/>
                    </a:cubicBezTo>
                    <a:cubicBezTo>
                      <a:pt x="8123" y="316"/>
                      <a:pt x="6378" y="152"/>
                      <a:pt x="6378" y="152"/>
                    </a:cubicBezTo>
                    <a:lnTo>
                      <a:pt x="6378" y="152"/>
                    </a:lnTo>
                    <a:lnTo>
                      <a:pt x="6411" y="1310"/>
                    </a:lnTo>
                    <a:cubicBezTo>
                      <a:pt x="5851" y="1346"/>
                      <a:pt x="5008" y="1490"/>
                      <a:pt x="4584" y="1644"/>
                    </a:cubicBezTo>
                    <a:cubicBezTo>
                      <a:pt x="3611" y="1996"/>
                      <a:pt x="2757" y="2470"/>
                      <a:pt x="2092" y="3248"/>
                    </a:cubicBezTo>
                    <a:cubicBezTo>
                      <a:pt x="1536" y="3899"/>
                      <a:pt x="1199" y="4706"/>
                      <a:pt x="1070" y="5553"/>
                    </a:cubicBezTo>
                    <a:lnTo>
                      <a:pt x="0" y="12474"/>
                    </a:lnTo>
                    <a:lnTo>
                      <a:pt x="3877" y="12843"/>
                    </a:lnTo>
                    <a:lnTo>
                      <a:pt x="4501" y="7588"/>
                    </a:lnTo>
                    <a:lnTo>
                      <a:pt x="4584" y="11526"/>
                    </a:lnTo>
                    <a:lnTo>
                      <a:pt x="4627" y="15794"/>
                    </a:lnTo>
                    <a:lnTo>
                      <a:pt x="14699" y="16368"/>
                    </a:lnTo>
                    <a:lnTo>
                      <a:pt x="14699" y="16368"/>
                    </a:lnTo>
                    <a:lnTo>
                      <a:pt x="14027" y="11677"/>
                    </a:lnTo>
                    <a:lnTo>
                      <a:pt x="13482" y="6831"/>
                    </a:lnTo>
                    <a:lnTo>
                      <a:pt x="13482" y="6831"/>
                    </a:lnTo>
                    <a:lnTo>
                      <a:pt x="17527" y="9110"/>
                    </a:lnTo>
                    <a:lnTo>
                      <a:pt x="19727" y="6296"/>
                    </a:lnTo>
                    <a:cubicBezTo>
                      <a:pt x="19727" y="6296"/>
                      <a:pt x="14763" y="2962"/>
                      <a:pt x="14278" y="2682"/>
                    </a:cubicBezTo>
                    <a:cubicBezTo>
                      <a:pt x="12067" y="1389"/>
                      <a:pt x="10947" y="1296"/>
                      <a:pt x="10280" y="1260"/>
                    </a:cubicBezTo>
                    <a:lnTo>
                      <a:pt x="10287" y="1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2" name="Google Shape;332;p29"/>
              <p:cNvSpPr/>
              <p:nvPr/>
            </p:nvSpPr>
            <p:spPr>
              <a:xfrm flipH="1">
                <a:off x="8407070" y="2495676"/>
                <a:ext cx="61025" cy="275567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5690" extrusionOk="0">
                    <a:moveTo>
                      <a:pt x="18" y="0"/>
                    </a:moveTo>
                    <a:cubicBezTo>
                      <a:pt x="0" y="22"/>
                      <a:pt x="359" y="141"/>
                      <a:pt x="689" y="596"/>
                    </a:cubicBezTo>
                    <a:cubicBezTo>
                      <a:pt x="855" y="823"/>
                      <a:pt x="1001" y="1128"/>
                      <a:pt x="1080" y="1486"/>
                    </a:cubicBezTo>
                    <a:cubicBezTo>
                      <a:pt x="1160" y="1845"/>
                      <a:pt x="1163" y="2258"/>
                      <a:pt x="1102" y="2678"/>
                    </a:cubicBezTo>
                    <a:cubicBezTo>
                      <a:pt x="969" y="3529"/>
                      <a:pt x="661" y="4254"/>
                      <a:pt x="499" y="4796"/>
                    </a:cubicBezTo>
                    <a:cubicBezTo>
                      <a:pt x="413" y="5069"/>
                      <a:pt x="352" y="5291"/>
                      <a:pt x="320" y="5445"/>
                    </a:cubicBezTo>
                    <a:cubicBezTo>
                      <a:pt x="284" y="5599"/>
                      <a:pt x="273" y="5686"/>
                      <a:pt x="280" y="5690"/>
                    </a:cubicBezTo>
                    <a:cubicBezTo>
                      <a:pt x="287" y="5690"/>
                      <a:pt x="312" y="5607"/>
                      <a:pt x="355" y="5453"/>
                    </a:cubicBezTo>
                    <a:cubicBezTo>
                      <a:pt x="403" y="5302"/>
                      <a:pt x="471" y="5087"/>
                      <a:pt x="564" y="4817"/>
                    </a:cubicBezTo>
                    <a:cubicBezTo>
                      <a:pt x="657" y="4552"/>
                      <a:pt x="776" y="4236"/>
                      <a:pt x="894" y="3881"/>
                    </a:cubicBezTo>
                    <a:cubicBezTo>
                      <a:pt x="1016" y="3525"/>
                      <a:pt x="1135" y="3127"/>
                      <a:pt x="1195" y="2692"/>
                    </a:cubicBezTo>
                    <a:cubicBezTo>
                      <a:pt x="1260" y="2261"/>
                      <a:pt x="1256" y="1838"/>
                      <a:pt x="1167" y="1465"/>
                    </a:cubicBezTo>
                    <a:cubicBezTo>
                      <a:pt x="1080" y="1095"/>
                      <a:pt x="923" y="783"/>
                      <a:pt x="747" y="557"/>
                    </a:cubicBezTo>
                    <a:cubicBezTo>
                      <a:pt x="567" y="327"/>
                      <a:pt x="381" y="184"/>
                      <a:pt x="244" y="104"/>
                    </a:cubicBezTo>
                    <a:cubicBezTo>
                      <a:pt x="173" y="65"/>
                      <a:pt x="118" y="36"/>
                      <a:pt x="80" y="22"/>
                    </a:cubicBezTo>
                    <a:cubicBezTo>
                      <a:pt x="40" y="8"/>
                      <a:pt x="18" y="0"/>
                      <a:pt x="18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3" name="Google Shape;333;p29"/>
              <p:cNvSpPr/>
              <p:nvPr/>
            </p:nvSpPr>
            <p:spPr>
              <a:xfrm flipH="1">
                <a:off x="8016273" y="2499309"/>
                <a:ext cx="35985" cy="288643"/>
              </a:xfrm>
              <a:custGeom>
                <a:avLst/>
                <a:gdLst/>
                <a:ahLst/>
                <a:cxnLst/>
                <a:rect l="l" t="t" r="r" b="b"/>
                <a:pathLst>
                  <a:path w="743" h="5960" extrusionOk="0">
                    <a:moveTo>
                      <a:pt x="7" y="1"/>
                    </a:moveTo>
                    <a:cubicBezTo>
                      <a:pt x="7" y="1"/>
                      <a:pt x="7" y="1"/>
                      <a:pt x="7" y="1"/>
                    </a:cubicBezTo>
                    <a:cubicBezTo>
                      <a:pt x="0" y="1"/>
                      <a:pt x="7" y="87"/>
                      <a:pt x="25" y="234"/>
                    </a:cubicBezTo>
                    <a:cubicBezTo>
                      <a:pt x="47" y="407"/>
                      <a:pt x="72" y="622"/>
                      <a:pt x="104" y="873"/>
                    </a:cubicBezTo>
                    <a:cubicBezTo>
                      <a:pt x="172" y="1433"/>
                      <a:pt x="259" y="2169"/>
                      <a:pt x="359" y="2980"/>
                    </a:cubicBezTo>
                    <a:cubicBezTo>
                      <a:pt x="456" y="3795"/>
                      <a:pt x="545" y="4530"/>
                      <a:pt x="614" y="5087"/>
                    </a:cubicBezTo>
                    <a:cubicBezTo>
                      <a:pt x="646" y="5342"/>
                      <a:pt x="675" y="5557"/>
                      <a:pt x="696" y="5726"/>
                    </a:cubicBezTo>
                    <a:cubicBezTo>
                      <a:pt x="714" y="5877"/>
                      <a:pt x="728" y="5959"/>
                      <a:pt x="736" y="5959"/>
                    </a:cubicBezTo>
                    <a:cubicBezTo>
                      <a:pt x="743" y="5959"/>
                      <a:pt x="739" y="5877"/>
                      <a:pt x="732" y="5723"/>
                    </a:cubicBezTo>
                    <a:cubicBezTo>
                      <a:pt x="725" y="5572"/>
                      <a:pt x="707" y="5352"/>
                      <a:pt x="682" y="5080"/>
                    </a:cubicBezTo>
                    <a:cubicBezTo>
                      <a:pt x="635" y="4542"/>
                      <a:pt x="552" y="3795"/>
                      <a:pt x="456" y="2969"/>
                    </a:cubicBezTo>
                    <a:cubicBezTo>
                      <a:pt x="355" y="2148"/>
                      <a:pt x="254" y="1401"/>
                      <a:pt x="168" y="866"/>
                    </a:cubicBezTo>
                    <a:cubicBezTo>
                      <a:pt x="129" y="597"/>
                      <a:pt x="90" y="382"/>
                      <a:pt x="60" y="231"/>
                    </a:cubicBezTo>
                    <a:cubicBezTo>
                      <a:pt x="33" y="83"/>
                      <a:pt x="15" y="1"/>
                      <a:pt x="7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4" name="Google Shape;334;p29"/>
              <p:cNvSpPr/>
              <p:nvPr/>
            </p:nvSpPr>
            <p:spPr>
              <a:xfrm flipH="1">
                <a:off x="8275432" y="2450296"/>
                <a:ext cx="90617" cy="42279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873" extrusionOk="0">
                    <a:moveTo>
                      <a:pt x="1697" y="1"/>
                    </a:moveTo>
                    <a:cubicBezTo>
                      <a:pt x="1642" y="1"/>
                      <a:pt x="1576" y="12"/>
                      <a:pt x="1508" y="44"/>
                    </a:cubicBezTo>
                    <a:cubicBezTo>
                      <a:pt x="1400" y="90"/>
                      <a:pt x="1296" y="198"/>
                      <a:pt x="1228" y="334"/>
                    </a:cubicBezTo>
                    <a:cubicBezTo>
                      <a:pt x="1195" y="403"/>
                      <a:pt x="1167" y="478"/>
                      <a:pt x="1145" y="554"/>
                    </a:cubicBezTo>
                    <a:cubicBezTo>
                      <a:pt x="1120" y="629"/>
                      <a:pt x="1109" y="726"/>
                      <a:pt x="1074" y="761"/>
                    </a:cubicBezTo>
                    <a:cubicBezTo>
                      <a:pt x="1066" y="771"/>
                      <a:pt x="1058" y="775"/>
                      <a:pt x="1048" y="775"/>
                    </a:cubicBezTo>
                    <a:cubicBezTo>
                      <a:pt x="1039" y="775"/>
                      <a:pt x="1028" y="772"/>
                      <a:pt x="1013" y="765"/>
                    </a:cubicBezTo>
                    <a:cubicBezTo>
                      <a:pt x="976" y="751"/>
                      <a:pt x="940" y="733"/>
                      <a:pt x="905" y="718"/>
                    </a:cubicBezTo>
                    <a:cubicBezTo>
                      <a:pt x="832" y="686"/>
                      <a:pt x="764" y="654"/>
                      <a:pt x="696" y="622"/>
                    </a:cubicBezTo>
                    <a:cubicBezTo>
                      <a:pt x="574" y="568"/>
                      <a:pt x="456" y="514"/>
                      <a:pt x="341" y="463"/>
                    </a:cubicBezTo>
                    <a:cubicBezTo>
                      <a:pt x="160" y="386"/>
                      <a:pt x="37" y="340"/>
                      <a:pt x="12" y="340"/>
                    </a:cubicBezTo>
                    <a:cubicBezTo>
                      <a:pt x="9" y="340"/>
                      <a:pt x="8" y="341"/>
                      <a:pt x="7" y="342"/>
                    </a:cubicBezTo>
                    <a:cubicBezTo>
                      <a:pt x="0" y="356"/>
                      <a:pt x="118" y="425"/>
                      <a:pt x="312" y="525"/>
                    </a:cubicBezTo>
                    <a:cubicBezTo>
                      <a:pt x="423" y="582"/>
                      <a:pt x="539" y="640"/>
                      <a:pt x="657" y="700"/>
                    </a:cubicBezTo>
                    <a:cubicBezTo>
                      <a:pt x="725" y="736"/>
                      <a:pt x="794" y="769"/>
                      <a:pt x="865" y="804"/>
                    </a:cubicBezTo>
                    <a:cubicBezTo>
                      <a:pt x="901" y="819"/>
                      <a:pt x="933" y="837"/>
                      <a:pt x="976" y="855"/>
                    </a:cubicBezTo>
                    <a:cubicBezTo>
                      <a:pt x="998" y="866"/>
                      <a:pt x="1023" y="873"/>
                      <a:pt x="1056" y="873"/>
                    </a:cubicBezTo>
                    <a:cubicBezTo>
                      <a:pt x="1091" y="869"/>
                      <a:pt x="1124" y="851"/>
                      <a:pt x="1142" y="829"/>
                    </a:cubicBezTo>
                    <a:cubicBezTo>
                      <a:pt x="1185" y="783"/>
                      <a:pt x="1195" y="736"/>
                      <a:pt x="1206" y="697"/>
                    </a:cubicBezTo>
                    <a:cubicBezTo>
                      <a:pt x="1217" y="657"/>
                      <a:pt x="1224" y="618"/>
                      <a:pt x="1235" y="582"/>
                    </a:cubicBezTo>
                    <a:cubicBezTo>
                      <a:pt x="1256" y="506"/>
                      <a:pt x="1278" y="435"/>
                      <a:pt x="1311" y="374"/>
                    </a:cubicBezTo>
                    <a:cubicBezTo>
                      <a:pt x="1364" y="245"/>
                      <a:pt x="1450" y="152"/>
                      <a:pt x="1540" y="105"/>
                    </a:cubicBezTo>
                    <a:cubicBezTo>
                      <a:pt x="1619" y="59"/>
                      <a:pt x="1689" y="47"/>
                      <a:pt x="1745" y="47"/>
                    </a:cubicBezTo>
                    <a:cubicBezTo>
                      <a:pt x="1809" y="47"/>
                      <a:pt x="1852" y="64"/>
                      <a:pt x="1863" y="64"/>
                    </a:cubicBezTo>
                    <a:cubicBezTo>
                      <a:pt x="1865" y="64"/>
                      <a:pt x="1866" y="63"/>
                      <a:pt x="1866" y="62"/>
                    </a:cubicBezTo>
                    <a:cubicBezTo>
                      <a:pt x="1871" y="58"/>
                      <a:pt x="1845" y="29"/>
                      <a:pt x="1780" y="11"/>
                    </a:cubicBezTo>
                    <a:cubicBezTo>
                      <a:pt x="1758" y="5"/>
                      <a:pt x="1729" y="1"/>
                      <a:pt x="1697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5" name="Google Shape;335;p29"/>
              <p:cNvSpPr/>
              <p:nvPr/>
            </p:nvSpPr>
            <p:spPr>
              <a:xfrm flipH="1">
                <a:off x="8175662" y="2446277"/>
                <a:ext cx="68338" cy="49108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014" extrusionOk="0">
                    <a:moveTo>
                      <a:pt x="29" y="0"/>
                    </a:moveTo>
                    <a:cubicBezTo>
                      <a:pt x="12" y="0"/>
                      <a:pt x="3" y="3"/>
                      <a:pt x="3" y="5"/>
                    </a:cubicBezTo>
                    <a:cubicBezTo>
                      <a:pt x="0" y="23"/>
                      <a:pt x="126" y="37"/>
                      <a:pt x="262" y="170"/>
                    </a:cubicBezTo>
                    <a:cubicBezTo>
                      <a:pt x="401" y="296"/>
                      <a:pt x="502" y="543"/>
                      <a:pt x="545" y="838"/>
                    </a:cubicBezTo>
                    <a:cubicBezTo>
                      <a:pt x="552" y="869"/>
                      <a:pt x="557" y="906"/>
                      <a:pt x="563" y="934"/>
                    </a:cubicBezTo>
                    <a:lnTo>
                      <a:pt x="578" y="1013"/>
                    </a:lnTo>
                    <a:lnTo>
                      <a:pt x="638" y="967"/>
                    </a:lnTo>
                    <a:cubicBezTo>
                      <a:pt x="1080" y="632"/>
                      <a:pt x="1410" y="360"/>
                      <a:pt x="1396" y="339"/>
                    </a:cubicBezTo>
                    <a:cubicBezTo>
                      <a:pt x="1396" y="338"/>
                      <a:pt x="1395" y="337"/>
                      <a:pt x="1393" y="337"/>
                    </a:cubicBezTo>
                    <a:cubicBezTo>
                      <a:pt x="1354" y="337"/>
                      <a:pt x="1039" y="551"/>
                      <a:pt x="645" y="841"/>
                    </a:cubicBezTo>
                    <a:lnTo>
                      <a:pt x="645" y="841"/>
                    </a:lnTo>
                    <a:cubicBezTo>
                      <a:pt x="644" y="834"/>
                      <a:pt x="643" y="827"/>
                      <a:pt x="643" y="819"/>
                    </a:cubicBezTo>
                    <a:cubicBezTo>
                      <a:pt x="613" y="672"/>
                      <a:pt x="578" y="529"/>
                      <a:pt x="524" y="407"/>
                    </a:cubicBezTo>
                    <a:cubicBezTo>
                      <a:pt x="466" y="281"/>
                      <a:pt x="388" y="185"/>
                      <a:pt x="308" y="120"/>
                    </a:cubicBezTo>
                    <a:cubicBezTo>
                      <a:pt x="186" y="19"/>
                      <a:pt x="77" y="0"/>
                      <a:pt x="29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6" name="Google Shape;336;p29"/>
              <p:cNvSpPr/>
              <p:nvPr/>
            </p:nvSpPr>
            <p:spPr>
              <a:xfrm flipH="1">
                <a:off x="8248311" y="2475335"/>
                <a:ext cx="15014" cy="131148"/>
              </a:xfrm>
              <a:custGeom>
                <a:avLst/>
                <a:gdLst/>
                <a:ahLst/>
                <a:cxnLst/>
                <a:rect l="l" t="t" r="r" b="b"/>
                <a:pathLst>
                  <a:path w="310" h="2708" extrusionOk="0">
                    <a:moveTo>
                      <a:pt x="15" y="1"/>
                    </a:moveTo>
                    <a:cubicBezTo>
                      <a:pt x="0" y="4"/>
                      <a:pt x="4" y="155"/>
                      <a:pt x="22" y="403"/>
                    </a:cubicBezTo>
                    <a:cubicBezTo>
                      <a:pt x="40" y="647"/>
                      <a:pt x="68" y="988"/>
                      <a:pt x="104" y="1361"/>
                    </a:cubicBezTo>
                    <a:cubicBezTo>
                      <a:pt x="172" y="2000"/>
                      <a:pt x="241" y="2535"/>
                      <a:pt x="277" y="2671"/>
                    </a:cubicBezTo>
                    <a:lnTo>
                      <a:pt x="280" y="2675"/>
                    </a:lnTo>
                    <a:cubicBezTo>
                      <a:pt x="291" y="2696"/>
                      <a:pt x="298" y="2707"/>
                      <a:pt x="302" y="2707"/>
                    </a:cubicBezTo>
                    <a:cubicBezTo>
                      <a:pt x="305" y="2703"/>
                      <a:pt x="305" y="2693"/>
                      <a:pt x="298" y="2668"/>
                    </a:cubicBezTo>
                    <a:lnTo>
                      <a:pt x="302" y="2668"/>
                    </a:lnTo>
                    <a:cubicBezTo>
                      <a:pt x="309" y="2531"/>
                      <a:pt x="270" y="1992"/>
                      <a:pt x="202" y="1350"/>
                    </a:cubicBezTo>
                    <a:cubicBezTo>
                      <a:pt x="166" y="977"/>
                      <a:pt x="123" y="635"/>
                      <a:pt x="90" y="395"/>
                    </a:cubicBezTo>
                    <a:cubicBezTo>
                      <a:pt x="58" y="151"/>
                      <a:pt x="29" y="1"/>
                      <a:pt x="15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7" name="Google Shape;337;p29"/>
              <p:cNvSpPr/>
              <p:nvPr/>
            </p:nvSpPr>
            <p:spPr>
              <a:xfrm flipH="1">
                <a:off x="8495167" y="2979504"/>
                <a:ext cx="156195" cy="39519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816" extrusionOk="0">
                    <a:moveTo>
                      <a:pt x="47" y="1"/>
                    </a:moveTo>
                    <a:cubicBezTo>
                      <a:pt x="19" y="1"/>
                      <a:pt x="4" y="3"/>
                      <a:pt x="4" y="7"/>
                    </a:cubicBezTo>
                    <a:cubicBezTo>
                      <a:pt x="1" y="21"/>
                      <a:pt x="184" y="54"/>
                      <a:pt x="478" y="110"/>
                    </a:cubicBezTo>
                    <a:cubicBezTo>
                      <a:pt x="773" y="172"/>
                      <a:pt x="1178" y="254"/>
                      <a:pt x="1624" y="365"/>
                    </a:cubicBezTo>
                    <a:cubicBezTo>
                      <a:pt x="2065" y="477"/>
                      <a:pt x="2464" y="595"/>
                      <a:pt x="2751" y="682"/>
                    </a:cubicBezTo>
                    <a:cubicBezTo>
                      <a:pt x="3009" y="763"/>
                      <a:pt x="3181" y="816"/>
                      <a:pt x="3212" y="816"/>
                    </a:cubicBezTo>
                    <a:cubicBezTo>
                      <a:pt x="3215" y="816"/>
                      <a:pt x="3217" y="815"/>
                      <a:pt x="3217" y="814"/>
                    </a:cubicBezTo>
                    <a:cubicBezTo>
                      <a:pt x="3224" y="800"/>
                      <a:pt x="3052" y="725"/>
                      <a:pt x="2772" y="617"/>
                    </a:cubicBezTo>
                    <a:cubicBezTo>
                      <a:pt x="2489" y="513"/>
                      <a:pt x="2090" y="384"/>
                      <a:pt x="1645" y="272"/>
                    </a:cubicBezTo>
                    <a:cubicBezTo>
                      <a:pt x="1200" y="161"/>
                      <a:pt x="787" y="85"/>
                      <a:pt x="489" y="46"/>
                    </a:cubicBezTo>
                    <a:cubicBezTo>
                      <a:pt x="275" y="15"/>
                      <a:pt x="118" y="1"/>
                      <a:pt x="47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8" name="Google Shape;338;p29"/>
              <p:cNvSpPr/>
              <p:nvPr/>
            </p:nvSpPr>
            <p:spPr>
              <a:xfrm flipH="1">
                <a:off x="8493811" y="2960180"/>
                <a:ext cx="142392" cy="59666"/>
              </a:xfrm>
              <a:custGeom>
                <a:avLst/>
                <a:gdLst/>
                <a:ahLst/>
                <a:cxnLst/>
                <a:rect l="l" t="t" r="r" b="b"/>
                <a:pathLst>
                  <a:path w="2940" h="1232" extrusionOk="0">
                    <a:moveTo>
                      <a:pt x="17" y="1"/>
                    </a:moveTo>
                    <a:cubicBezTo>
                      <a:pt x="9" y="1"/>
                      <a:pt x="4" y="2"/>
                      <a:pt x="4" y="4"/>
                    </a:cubicBezTo>
                    <a:cubicBezTo>
                      <a:pt x="1" y="18"/>
                      <a:pt x="173" y="75"/>
                      <a:pt x="449" y="165"/>
                    </a:cubicBezTo>
                    <a:cubicBezTo>
                      <a:pt x="725" y="255"/>
                      <a:pt x="1109" y="377"/>
                      <a:pt x="1526" y="524"/>
                    </a:cubicBezTo>
                    <a:cubicBezTo>
                      <a:pt x="1734" y="600"/>
                      <a:pt x="1931" y="671"/>
                      <a:pt x="2114" y="736"/>
                    </a:cubicBezTo>
                    <a:cubicBezTo>
                      <a:pt x="2297" y="804"/>
                      <a:pt x="2459" y="862"/>
                      <a:pt x="2585" y="930"/>
                    </a:cubicBezTo>
                    <a:cubicBezTo>
                      <a:pt x="2835" y="1060"/>
                      <a:pt x="2912" y="1232"/>
                      <a:pt x="2925" y="1232"/>
                    </a:cubicBezTo>
                    <a:cubicBezTo>
                      <a:pt x="2926" y="1232"/>
                      <a:pt x="2926" y="1231"/>
                      <a:pt x="2926" y="1231"/>
                    </a:cubicBezTo>
                    <a:cubicBezTo>
                      <a:pt x="2940" y="1231"/>
                      <a:pt x="2883" y="1031"/>
                      <a:pt x="2617" y="872"/>
                    </a:cubicBezTo>
                    <a:cubicBezTo>
                      <a:pt x="2491" y="789"/>
                      <a:pt x="2326" y="725"/>
                      <a:pt x="2146" y="653"/>
                    </a:cubicBezTo>
                    <a:cubicBezTo>
                      <a:pt x="1967" y="582"/>
                      <a:pt x="1770" y="506"/>
                      <a:pt x="1558" y="435"/>
                    </a:cubicBezTo>
                    <a:cubicBezTo>
                      <a:pt x="1138" y="287"/>
                      <a:pt x="751" y="173"/>
                      <a:pt x="467" y="97"/>
                    </a:cubicBezTo>
                    <a:cubicBezTo>
                      <a:pt x="228" y="36"/>
                      <a:pt x="62" y="1"/>
                      <a:pt x="17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9" name="Google Shape;339;p29"/>
              <p:cNvSpPr/>
              <p:nvPr/>
            </p:nvSpPr>
            <p:spPr>
              <a:xfrm flipH="1">
                <a:off x="7734980" y="2699911"/>
                <a:ext cx="77250" cy="110469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2281" extrusionOk="0">
                    <a:moveTo>
                      <a:pt x="1572" y="0"/>
                    </a:moveTo>
                    <a:cubicBezTo>
                      <a:pt x="1555" y="0"/>
                      <a:pt x="1446" y="107"/>
                      <a:pt x="1285" y="288"/>
                    </a:cubicBezTo>
                    <a:cubicBezTo>
                      <a:pt x="1121" y="478"/>
                      <a:pt x="902" y="751"/>
                      <a:pt x="687" y="1067"/>
                    </a:cubicBezTo>
                    <a:cubicBezTo>
                      <a:pt x="467" y="1382"/>
                      <a:pt x="291" y="1684"/>
                      <a:pt x="177" y="1907"/>
                    </a:cubicBezTo>
                    <a:cubicBezTo>
                      <a:pt x="58" y="2129"/>
                      <a:pt x="1" y="2273"/>
                      <a:pt x="11" y="2280"/>
                    </a:cubicBezTo>
                    <a:cubicBezTo>
                      <a:pt x="11" y="2280"/>
                      <a:pt x="12" y="2280"/>
                      <a:pt x="12" y="2280"/>
                    </a:cubicBezTo>
                    <a:cubicBezTo>
                      <a:pt x="42" y="2280"/>
                      <a:pt x="335" y="1742"/>
                      <a:pt x="765" y="1121"/>
                    </a:cubicBezTo>
                    <a:cubicBezTo>
                      <a:pt x="1192" y="493"/>
                      <a:pt x="1595" y="22"/>
                      <a:pt x="1573" y="1"/>
                    </a:cubicBezTo>
                    <a:cubicBezTo>
                      <a:pt x="1573" y="1"/>
                      <a:pt x="1572" y="0"/>
                      <a:pt x="1572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0" name="Google Shape;340;p29"/>
              <p:cNvSpPr/>
              <p:nvPr/>
            </p:nvSpPr>
            <p:spPr>
              <a:xfrm flipH="1">
                <a:off x="7738128" y="2702332"/>
                <a:ext cx="88196" cy="85963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1775" extrusionOk="0">
                    <a:moveTo>
                      <a:pt x="1799" y="0"/>
                    </a:moveTo>
                    <a:cubicBezTo>
                      <a:pt x="1777" y="0"/>
                      <a:pt x="1650" y="58"/>
                      <a:pt x="1465" y="166"/>
                    </a:cubicBezTo>
                    <a:cubicBezTo>
                      <a:pt x="1268" y="288"/>
                      <a:pt x="1006" y="479"/>
                      <a:pt x="754" y="729"/>
                    </a:cubicBezTo>
                    <a:cubicBezTo>
                      <a:pt x="499" y="981"/>
                      <a:pt x="306" y="1239"/>
                      <a:pt x="184" y="1437"/>
                    </a:cubicBezTo>
                    <a:cubicBezTo>
                      <a:pt x="58" y="1634"/>
                      <a:pt x="1" y="1767"/>
                      <a:pt x="12" y="1774"/>
                    </a:cubicBezTo>
                    <a:cubicBezTo>
                      <a:pt x="12" y="1775"/>
                      <a:pt x="13" y="1775"/>
                      <a:pt x="13" y="1775"/>
                    </a:cubicBezTo>
                    <a:cubicBezTo>
                      <a:pt x="48" y="1775"/>
                      <a:pt x="327" y="1282"/>
                      <a:pt x="823" y="798"/>
                    </a:cubicBezTo>
                    <a:cubicBezTo>
                      <a:pt x="1318" y="306"/>
                      <a:pt x="1821" y="27"/>
                      <a:pt x="1803" y="2"/>
                    </a:cubicBezTo>
                    <a:cubicBezTo>
                      <a:pt x="1803" y="1"/>
                      <a:pt x="1801" y="0"/>
                      <a:pt x="1799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1" name="Google Shape;341;p29"/>
              <p:cNvSpPr/>
              <p:nvPr/>
            </p:nvSpPr>
            <p:spPr>
              <a:xfrm flipH="1">
                <a:off x="8307785" y="2605131"/>
                <a:ext cx="42136" cy="39906"/>
              </a:xfrm>
              <a:custGeom>
                <a:avLst/>
                <a:gdLst/>
                <a:ahLst/>
                <a:cxnLst/>
                <a:rect l="l" t="t" r="r" b="b"/>
                <a:pathLst>
                  <a:path w="870" h="824" extrusionOk="0">
                    <a:moveTo>
                      <a:pt x="451" y="1"/>
                    </a:moveTo>
                    <a:cubicBezTo>
                      <a:pt x="401" y="1"/>
                      <a:pt x="348" y="16"/>
                      <a:pt x="302" y="38"/>
                    </a:cubicBezTo>
                    <a:lnTo>
                      <a:pt x="234" y="74"/>
                    </a:lnTo>
                    <a:cubicBezTo>
                      <a:pt x="148" y="113"/>
                      <a:pt x="77" y="181"/>
                      <a:pt x="52" y="271"/>
                    </a:cubicBezTo>
                    <a:cubicBezTo>
                      <a:pt x="1" y="458"/>
                      <a:pt x="80" y="695"/>
                      <a:pt x="249" y="784"/>
                    </a:cubicBezTo>
                    <a:cubicBezTo>
                      <a:pt x="301" y="811"/>
                      <a:pt x="357" y="824"/>
                      <a:pt x="415" y="824"/>
                    </a:cubicBezTo>
                    <a:cubicBezTo>
                      <a:pt x="608" y="824"/>
                      <a:pt x="807" y="684"/>
                      <a:pt x="837" y="490"/>
                    </a:cubicBezTo>
                    <a:cubicBezTo>
                      <a:pt x="870" y="278"/>
                      <a:pt x="704" y="52"/>
                      <a:pt x="499" y="6"/>
                    </a:cubicBezTo>
                    <a:cubicBezTo>
                      <a:pt x="484" y="2"/>
                      <a:pt x="468" y="1"/>
                      <a:pt x="4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2" name="Google Shape;342;p29"/>
              <p:cNvSpPr/>
              <p:nvPr/>
            </p:nvSpPr>
            <p:spPr>
              <a:xfrm flipH="1">
                <a:off x="8571303" y="2808493"/>
                <a:ext cx="42330" cy="39858"/>
              </a:xfrm>
              <a:custGeom>
                <a:avLst/>
                <a:gdLst/>
                <a:ahLst/>
                <a:cxnLst/>
                <a:rect l="l" t="t" r="r" b="b"/>
                <a:pathLst>
                  <a:path w="874" h="823" extrusionOk="0">
                    <a:moveTo>
                      <a:pt x="448" y="1"/>
                    </a:moveTo>
                    <a:cubicBezTo>
                      <a:pt x="398" y="1"/>
                      <a:pt x="347" y="15"/>
                      <a:pt x="302" y="38"/>
                    </a:cubicBezTo>
                    <a:lnTo>
                      <a:pt x="234" y="71"/>
                    </a:lnTo>
                    <a:cubicBezTo>
                      <a:pt x="148" y="110"/>
                      <a:pt x="76" y="182"/>
                      <a:pt x="51" y="272"/>
                    </a:cubicBezTo>
                    <a:cubicBezTo>
                      <a:pt x="1" y="454"/>
                      <a:pt x="80" y="691"/>
                      <a:pt x="249" y="781"/>
                    </a:cubicBezTo>
                    <a:cubicBezTo>
                      <a:pt x="301" y="810"/>
                      <a:pt x="359" y="823"/>
                      <a:pt x="418" y="823"/>
                    </a:cubicBezTo>
                    <a:cubicBezTo>
                      <a:pt x="610" y="823"/>
                      <a:pt x="807" y="682"/>
                      <a:pt x="837" y="487"/>
                    </a:cubicBezTo>
                    <a:cubicBezTo>
                      <a:pt x="873" y="278"/>
                      <a:pt x="704" y="49"/>
                      <a:pt x="500" y="6"/>
                    </a:cubicBezTo>
                    <a:cubicBezTo>
                      <a:pt x="483" y="2"/>
                      <a:pt x="466" y="1"/>
                      <a:pt x="4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3" name="Google Shape;343;p29"/>
              <p:cNvSpPr/>
              <p:nvPr/>
            </p:nvSpPr>
            <p:spPr>
              <a:xfrm flipH="1">
                <a:off x="7945853" y="2606293"/>
                <a:ext cx="42136" cy="39906"/>
              </a:xfrm>
              <a:custGeom>
                <a:avLst/>
                <a:gdLst/>
                <a:ahLst/>
                <a:cxnLst/>
                <a:rect l="l" t="t" r="r" b="b"/>
                <a:pathLst>
                  <a:path w="870" h="824" extrusionOk="0">
                    <a:moveTo>
                      <a:pt x="446" y="1"/>
                    </a:moveTo>
                    <a:cubicBezTo>
                      <a:pt x="396" y="1"/>
                      <a:pt x="347" y="15"/>
                      <a:pt x="302" y="39"/>
                    </a:cubicBezTo>
                    <a:lnTo>
                      <a:pt x="234" y="71"/>
                    </a:lnTo>
                    <a:cubicBezTo>
                      <a:pt x="148" y="111"/>
                      <a:pt x="76" y="182"/>
                      <a:pt x="51" y="272"/>
                    </a:cubicBezTo>
                    <a:cubicBezTo>
                      <a:pt x="1" y="456"/>
                      <a:pt x="80" y="692"/>
                      <a:pt x="249" y="782"/>
                    </a:cubicBezTo>
                    <a:cubicBezTo>
                      <a:pt x="301" y="810"/>
                      <a:pt x="359" y="823"/>
                      <a:pt x="418" y="823"/>
                    </a:cubicBezTo>
                    <a:cubicBezTo>
                      <a:pt x="610" y="823"/>
                      <a:pt x="807" y="683"/>
                      <a:pt x="837" y="487"/>
                    </a:cubicBezTo>
                    <a:cubicBezTo>
                      <a:pt x="870" y="279"/>
                      <a:pt x="704" y="50"/>
                      <a:pt x="499" y="7"/>
                    </a:cubicBezTo>
                    <a:cubicBezTo>
                      <a:pt x="481" y="3"/>
                      <a:pt x="463" y="1"/>
                      <a:pt x="4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4" name="Google Shape;344;p29"/>
              <p:cNvSpPr/>
              <p:nvPr/>
            </p:nvSpPr>
            <p:spPr>
              <a:xfrm flipH="1">
                <a:off x="8026880" y="3084357"/>
                <a:ext cx="42282" cy="39955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25" extrusionOk="0">
                    <a:moveTo>
                      <a:pt x="452" y="1"/>
                    </a:moveTo>
                    <a:cubicBezTo>
                      <a:pt x="401" y="1"/>
                      <a:pt x="348" y="17"/>
                      <a:pt x="302" y="39"/>
                    </a:cubicBezTo>
                    <a:lnTo>
                      <a:pt x="234" y="71"/>
                    </a:lnTo>
                    <a:cubicBezTo>
                      <a:pt x="148" y="114"/>
                      <a:pt x="76" y="182"/>
                      <a:pt x="51" y="271"/>
                    </a:cubicBezTo>
                    <a:cubicBezTo>
                      <a:pt x="0" y="458"/>
                      <a:pt x="80" y="692"/>
                      <a:pt x="248" y="785"/>
                    </a:cubicBezTo>
                    <a:cubicBezTo>
                      <a:pt x="300" y="812"/>
                      <a:pt x="357" y="825"/>
                      <a:pt x="415" y="825"/>
                    </a:cubicBezTo>
                    <a:cubicBezTo>
                      <a:pt x="608" y="825"/>
                      <a:pt x="806" y="684"/>
                      <a:pt x="837" y="491"/>
                    </a:cubicBezTo>
                    <a:cubicBezTo>
                      <a:pt x="873" y="279"/>
                      <a:pt x="704" y="53"/>
                      <a:pt x="500" y="6"/>
                    </a:cubicBezTo>
                    <a:cubicBezTo>
                      <a:pt x="484" y="2"/>
                      <a:pt x="468" y="1"/>
                      <a:pt x="4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5" name="Google Shape;345;p29"/>
              <p:cNvSpPr/>
              <p:nvPr/>
            </p:nvSpPr>
            <p:spPr>
              <a:xfrm flipH="1">
                <a:off x="8335585" y="3084357"/>
                <a:ext cx="42330" cy="39955"/>
              </a:xfrm>
              <a:custGeom>
                <a:avLst/>
                <a:gdLst/>
                <a:ahLst/>
                <a:cxnLst/>
                <a:rect l="l" t="t" r="r" b="b"/>
                <a:pathLst>
                  <a:path w="874" h="825" extrusionOk="0">
                    <a:moveTo>
                      <a:pt x="454" y="1"/>
                    </a:moveTo>
                    <a:cubicBezTo>
                      <a:pt x="403" y="1"/>
                      <a:pt x="352" y="17"/>
                      <a:pt x="306" y="39"/>
                    </a:cubicBezTo>
                    <a:lnTo>
                      <a:pt x="234" y="71"/>
                    </a:lnTo>
                    <a:cubicBezTo>
                      <a:pt x="151" y="114"/>
                      <a:pt x="80" y="182"/>
                      <a:pt x="55" y="271"/>
                    </a:cubicBezTo>
                    <a:cubicBezTo>
                      <a:pt x="1" y="458"/>
                      <a:pt x="80" y="692"/>
                      <a:pt x="252" y="785"/>
                    </a:cubicBezTo>
                    <a:cubicBezTo>
                      <a:pt x="304" y="812"/>
                      <a:pt x="361" y="825"/>
                      <a:pt x="419" y="825"/>
                    </a:cubicBezTo>
                    <a:cubicBezTo>
                      <a:pt x="612" y="825"/>
                      <a:pt x="811" y="684"/>
                      <a:pt x="841" y="491"/>
                    </a:cubicBezTo>
                    <a:cubicBezTo>
                      <a:pt x="873" y="279"/>
                      <a:pt x="704" y="53"/>
                      <a:pt x="504" y="6"/>
                    </a:cubicBezTo>
                    <a:cubicBezTo>
                      <a:pt x="487" y="2"/>
                      <a:pt x="471" y="1"/>
                      <a:pt x="454" y="1"/>
                    </a:cubicBez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6" name="Google Shape;346;p29"/>
              <p:cNvSpPr/>
              <p:nvPr/>
            </p:nvSpPr>
            <p:spPr>
              <a:xfrm flipH="1">
                <a:off x="8212519" y="2910732"/>
                <a:ext cx="42330" cy="39858"/>
              </a:xfrm>
              <a:custGeom>
                <a:avLst/>
                <a:gdLst/>
                <a:ahLst/>
                <a:cxnLst/>
                <a:rect l="l" t="t" r="r" b="b"/>
                <a:pathLst>
                  <a:path w="874" h="823" extrusionOk="0">
                    <a:moveTo>
                      <a:pt x="449" y="0"/>
                    </a:moveTo>
                    <a:cubicBezTo>
                      <a:pt x="398" y="0"/>
                      <a:pt x="347" y="14"/>
                      <a:pt x="302" y="38"/>
                    </a:cubicBezTo>
                    <a:lnTo>
                      <a:pt x="234" y="70"/>
                    </a:lnTo>
                    <a:cubicBezTo>
                      <a:pt x="148" y="109"/>
                      <a:pt x="77" y="181"/>
                      <a:pt x="52" y="271"/>
                    </a:cubicBezTo>
                    <a:cubicBezTo>
                      <a:pt x="1" y="454"/>
                      <a:pt x="80" y="691"/>
                      <a:pt x="252" y="781"/>
                    </a:cubicBezTo>
                    <a:cubicBezTo>
                      <a:pt x="305" y="809"/>
                      <a:pt x="363" y="822"/>
                      <a:pt x="421" y="822"/>
                    </a:cubicBezTo>
                    <a:cubicBezTo>
                      <a:pt x="612" y="822"/>
                      <a:pt x="807" y="682"/>
                      <a:pt x="837" y="486"/>
                    </a:cubicBezTo>
                    <a:cubicBezTo>
                      <a:pt x="874" y="278"/>
                      <a:pt x="705" y="49"/>
                      <a:pt x="504" y="6"/>
                    </a:cubicBezTo>
                    <a:cubicBezTo>
                      <a:pt x="486" y="2"/>
                      <a:pt x="468" y="0"/>
                      <a:pt x="4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7" name="Google Shape;347;p29"/>
              <p:cNvSpPr/>
              <p:nvPr/>
            </p:nvSpPr>
            <p:spPr>
              <a:xfrm flipH="1">
                <a:off x="8151689" y="2708047"/>
                <a:ext cx="23683" cy="22423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63" extrusionOk="0">
                    <a:moveTo>
                      <a:pt x="251" y="1"/>
                    </a:moveTo>
                    <a:cubicBezTo>
                      <a:pt x="223" y="1"/>
                      <a:pt x="195" y="10"/>
                      <a:pt x="169" y="23"/>
                    </a:cubicBezTo>
                    <a:lnTo>
                      <a:pt x="130" y="41"/>
                    </a:lnTo>
                    <a:cubicBezTo>
                      <a:pt x="83" y="63"/>
                      <a:pt x="44" y="102"/>
                      <a:pt x="29" y="152"/>
                    </a:cubicBezTo>
                    <a:cubicBezTo>
                      <a:pt x="1" y="257"/>
                      <a:pt x="44" y="389"/>
                      <a:pt x="140" y="439"/>
                    </a:cubicBezTo>
                    <a:cubicBezTo>
                      <a:pt x="170" y="455"/>
                      <a:pt x="203" y="463"/>
                      <a:pt x="236" y="463"/>
                    </a:cubicBezTo>
                    <a:cubicBezTo>
                      <a:pt x="343" y="463"/>
                      <a:pt x="454" y="384"/>
                      <a:pt x="470" y="275"/>
                    </a:cubicBezTo>
                    <a:cubicBezTo>
                      <a:pt x="489" y="156"/>
                      <a:pt x="395" y="30"/>
                      <a:pt x="281" y="5"/>
                    </a:cubicBezTo>
                    <a:cubicBezTo>
                      <a:pt x="271" y="2"/>
                      <a:pt x="261" y="1"/>
                      <a:pt x="2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8" name="Google Shape;348;p29"/>
              <p:cNvSpPr/>
              <p:nvPr/>
            </p:nvSpPr>
            <p:spPr>
              <a:xfrm flipH="1">
                <a:off x="8117448" y="2554666"/>
                <a:ext cx="23683" cy="22472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64" extrusionOk="0">
                    <a:moveTo>
                      <a:pt x="257" y="1"/>
                    </a:moveTo>
                    <a:cubicBezTo>
                      <a:pt x="228" y="1"/>
                      <a:pt x="198" y="10"/>
                      <a:pt x="169" y="24"/>
                    </a:cubicBezTo>
                    <a:lnTo>
                      <a:pt x="130" y="42"/>
                    </a:lnTo>
                    <a:cubicBezTo>
                      <a:pt x="83" y="64"/>
                      <a:pt x="43" y="104"/>
                      <a:pt x="30" y="154"/>
                    </a:cubicBezTo>
                    <a:cubicBezTo>
                      <a:pt x="0" y="258"/>
                      <a:pt x="43" y="390"/>
                      <a:pt x="141" y="440"/>
                    </a:cubicBezTo>
                    <a:cubicBezTo>
                      <a:pt x="170" y="457"/>
                      <a:pt x="203" y="464"/>
                      <a:pt x="236" y="464"/>
                    </a:cubicBezTo>
                    <a:cubicBezTo>
                      <a:pt x="343" y="464"/>
                      <a:pt x="454" y="385"/>
                      <a:pt x="471" y="276"/>
                    </a:cubicBezTo>
                    <a:cubicBezTo>
                      <a:pt x="489" y="157"/>
                      <a:pt x="396" y="28"/>
                      <a:pt x="280" y="3"/>
                    </a:cubicBezTo>
                    <a:cubicBezTo>
                      <a:pt x="273" y="1"/>
                      <a:pt x="265" y="1"/>
                      <a:pt x="2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9" name="Google Shape;349;p29"/>
              <p:cNvSpPr/>
              <p:nvPr/>
            </p:nvSpPr>
            <p:spPr>
              <a:xfrm flipH="1">
                <a:off x="8336457" y="2823846"/>
                <a:ext cx="23732" cy="22423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63" extrusionOk="0">
                    <a:moveTo>
                      <a:pt x="251" y="0"/>
                    </a:moveTo>
                    <a:cubicBezTo>
                      <a:pt x="224" y="0"/>
                      <a:pt x="196" y="9"/>
                      <a:pt x="170" y="23"/>
                    </a:cubicBezTo>
                    <a:lnTo>
                      <a:pt x="134" y="41"/>
                    </a:lnTo>
                    <a:cubicBezTo>
                      <a:pt x="83" y="62"/>
                      <a:pt x="44" y="102"/>
                      <a:pt x="30" y="152"/>
                    </a:cubicBezTo>
                    <a:cubicBezTo>
                      <a:pt x="1" y="256"/>
                      <a:pt x="44" y="389"/>
                      <a:pt x="141" y="439"/>
                    </a:cubicBezTo>
                    <a:cubicBezTo>
                      <a:pt x="171" y="455"/>
                      <a:pt x="203" y="462"/>
                      <a:pt x="236" y="462"/>
                    </a:cubicBezTo>
                    <a:cubicBezTo>
                      <a:pt x="344" y="462"/>
                      <a:pt x="455" y="384"/>
                      <a:pt x="471" y="274"/>
                    </a:cubicBezTo>
                    <a:cubicBezTo>
                      <a:pt x="489" y="155"/>
                      <a:pt x="396" y="29"/>
                      <a:pt x="281" y="4"/>
                    </a:cubicBezTo>
                    <a:cubicBezTo>
                      <a:pt x="271" y="2"/>
                      <a:pt x="261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0" name="Google Shape;350;p29"/>
              <p:cNvSpPr/>
              <p:nvPr/>
            </p:nvSpPr>
            <p:spPr>
              <a:xfrm flipH="1">
                <a:off x="8526988" y="2603823"/>
                <a:ext cx="23829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492" h="462" extrusionOk="0">
                    <a:moveTo>
                      <a:pt x="253" y="1"/>
                    </a:moveTo>
                    <a:cubicBezTo>
                      <a:pt x="224" y="1"/>
                      <a:pt x="196" y="8"/>
                      <a:pt x="172" y="22"/>
                    </a:cubicBezTo>
                    <a:lnTo>
                      <a:pt x="133" y="40"/>
                    </a:lnTo>
                    <a:cubicBezTo>
                      <a:pt x="86" y="61"/>
                      <a:pt x="43" y="101"/>
                      <a:pt x="28" y="154"/>
                    </a:cubicBezTo>
                    <a:cubicBezTo>
                      <a:pt x="0" y="255"/>
                      <a:pt x="47" y="388"/>
                      <a:pt x="140" y="438"/>
                    </a:cubicBezTo>
                    <a:cubicBezTo>
                      <a:pt x="170" y="454"/>
                      <a:pt x="203" y="461"/>
                      <a:pt x="236" y="461"/>
                    </a:cubicBezTo>
                    <a:cubicBezTo>
                      <a:pt x="344" y="461"/>
                      <a:pt x="453" y="383"/>
                      <a:pt x="470" y="276"/>
                    </a:cubicBezTo>
                    <a:cubicBezTo>
                      <a:pt x="491" y="158"/>
                      <a:pt x="395" y="28"/>
                      <a:pt x="283" y="3"/>
                    </a:cubicBezTo>
                    <a:cubicBezTo>
                      <a:pt x="273" y="2"/>
                      <a:pt x="263" y="1"/>
                      <a:pt x="2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1" name="Google Shape;351;p29"/>
              <p:cNvSpPr/>
              <p:nvPr/>
            </p:nvSpPr>
            <p:spPr>
              <a:xfrm flipH="1">
                <a:off x="8177213" y="3063145"/>
                <a:ext cx="23732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62" extrusionOk="0">
                    <a:moveTo>
                      <a:pt x="256" y="0"/>
                    </a:moveTo>
                    <a:cubicBezTo>
                      <a:pt x="227" y="0"/>
                      <a:pt x="198" y="10"/>
                      <a:pt x="170" y="20"/>
                    </a:cubicBezTo>
                    <a:lnTo>
                      <a:pt x="130" y="38"/>
                    </a:lnTo>
                    <a:cubicBezTo>
                      <a:pt x="84" y="63"/>
                      <a:pt x="44" y="103"/>
                      <a:pt x="29" y="154"/>
                    </a:cubicBezTo>
                    <a:cubicBezTo>
                      <a:pt x="1" y="257"/>
                      <a:pt x="44" y="391"/>
                      <a:pt x="141" y="441"/>
                    </a:cubicBezTo>
                    <a:cubicBezTo>
                      <a:pt x="170" y="455"/>
                      <a:pt x="201" y="462"/>
                      <a:pt x="233" y="462"/>
                    </a:cubicBezTo>
                    <a:cubicBezTo>
                      <a:pt x="341" y="462"/>
                      <a:pt x="455" y="384"/>
                      <a:pt x="471" y="275"/>
                    </a:cubicBezTo>
                    <a:cubicBezTo>
                      <a:pt x="489" y="157"/>
                      <a:pt x="395" y="28"/>
                      <a:pt x="281" y="3"/>
                    </a:cubicBezTo>
                    <a:cubicBezTo>
                      <a:pt x="273" y="1"/>
                      <a:pt x="264" y="0"/>
                      <a:pt x="256" y="0"/>
                    </a:cubicBez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2" name="Google Shape;352;p29"/>
              <p:cNvSpPr/>
              <p:nvPr/>
            </p:nvSpPr>
            <p:spPr>
              <a:xfrm flipH="1">
                <a:off x="8084417" y="2897365"/>
                <a:ext cx="23683" cy="22423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63" extrusionOk="0">
                    <a:moveTo>
                      <a:pt x="250" y="1"/>
                    </a:moveTo>
                    <a:cubicBezTo>
                      <a:pt x="223" y="1"/>
                      <a:pt x="196" y="10"/>
                      <a:pt x="169" y="23"/>
                    </a:cubicBezTo>
                    <a:lnTo>
                      <a:pt x="133" y="41"/>
                    </a:lnTo>
                    <a:cubicBezTo>
                      <a:pt x="83" y="62"/>
                      <a:pt x="44" y="102"/>
                      <a:pt x="29" y="153"/>
                    </a:cubicBezTo>
                    <a:cubicBezTo>
                      <a:pt x="1" y="256"/>
                      <a:pt x="44" y="389"/>
                      <a:pt x="141" y="439"/>
                    </a:cubicBezTo>
                    <a:cubicBezTo>
                      <a:pt x="170" y="455"/>
                      <a:pt x="203" y="463"/>
                      <a:pt x="235" y="463"/>
                    </a:cubicBezTo>
                    <a:cubicBezTo>
                      <a:pt x="343" y="463"/>
                      <a:pt x="454" y="384"/>
                      <a:pt x="471" y="274"/>
                    </a:cubicBezTo>
                    <a:cubicBezTo>
                      <a:pt x="489" y="156"/>
                      <a:pt x="395" y="27"/>
                      <a:pt x="281" y="5"/>
                    </a:cubicBezTo>
                    <a:cubicBezTo>
                      <a:pt x="271" y="2"/>
                      <a:pt x="260" y="1"/>
                      <a:pt x="2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" name="Google Shape;353;p29"/>
              <p:cNvSpPr/>
              <p:nvPr/>
            </p:nvSpPr>
            <p:spPr>
              <a:xfrm flipH="1">
                <a:off x="7857555" y="3164991"/>
                <a:ext cx="593008" cy="1690546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34907" extrusionOk="0">
                    <a:moveTo>
                      <a:pt x="1" y="0"/>
                    </a:moveTo>
                    <a:lnTo>
                      <a:pt x="1" y="34907"/>
                    </a:lnTo>
                    <a:lnTo>
                      <a:pt x="5062" y="34713"/>
                    </a:lnTo>
                    <a:lnTo>
                      <a:pt x="5496" y="4799"/>
                    </a:lnTo>
                    <a:lnTo>
                      <a:pt x="7212" y="34832"/>
                    </a:lnTo>
                    <a:lnTo>
                      <a:pt x="12244" y="34713"/>
                    </a:lnTo>
                    <a:lnTo>
                      <a:pt x="10055" y="61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4" name="Google Shape;354;p29"/>
              <p:cNvSpPr/>
              <p:nvPr/>
            </p:nvSpPr>
            <p:spPr>
              <a:xfrm flipH="1">
                <a:off x="8316988" y="3177442"/>
                <a:ext cx="4940" cy="167127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34509" extrusionOk="0">
                    <a:moveTo>
                      <a:pt x="47" y="1"/>
                    </a:moveTo>
                    <a:cubicBezTo>
                      <a:pt x="22" y="1"/>
                      <a:pt x="1" y="7725"/>
                      <a:pt x="1" y="17254"/>
                    </a:cubicBezTo>
                    <a:cubicBezTo>
                      <a:pt x="4" y="26784"/>
                      <a:pt x="26" y="34508"/>
                      <a:pt x="51" y="34508"/>
                    </a:cubicBezTo>
                    <a:cubicBezTo>
                      <a:pt x="80" y="34508"/>
                      <a:pt x="102" y="26784"/>
                      <a:pt x="98" y="17254"/>
                    </a:cubicBezTo>
                    <a:cubicBezTo>
                      <a:pt x="98" y="7725"/>
                      <a:pt x="77" y="1"/>
                      <a:pt x="47" y="1"/>
                    </a:cubicBezTo>
                    <a:close/>
                  </a:path>
                </a:pathLst>
              </a:custGeom>
              <a:solidFill>
                <a:srgbClr val="FFF2CC"/>
              </a:solidFill>
              <a:ln w="9525" cap="flat" cmpd="sng">
                <a:solidFill>
                  <a:srgbClr val="FFF2C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5" name="Google Shape;355;p29"/>
              <p:cNvSpPr/>
              <p:nvPr/>
            </p:nvSpPr>
            <p:spPr>
              <a:xfrm flipH="1">
                <a:off x="7980481" y="3191729"/>
                <a:ext cx="90084" cy="1656984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34214" extrusionOk="0">
                    <a:moveTo>
                      <a:pt x="1" y="0"/>
                    </a:moveTo>
                    <a:lnTo>
                      <a:pt x="1" y="90"/>
                    </a:lnTo>
                    <a:cubicBezTo>
                      <a:pt x="1" y="151"/>
                      <a:pt x="4" y="237"/>
                      <a:pt x="4" y="348"/>
                    </a:cubicBezTo>
                    <a:cubicBezTo>
                      <a:pt x="12" y="582"/>
                      <a:pt x="22" y="915"/>
                      <a:pt x="37" y="1346"/>
                    </a:cubicBezTo>
                    <a:cubicBezTo>
                      <a:pt x="65" y="2211"/>
                      <a:pt x="115" y="3468"/>
                      <a:pt x="184" y="5015"/>
                    </a:cubicBezTo>
                    <a:cubicBezTo>
                      <a:pt x="320" y="8112"/>
                      <a:pt x="536" y="12390"/>
                      <a:pt x="801" y="17114"/>
                    </a:cubicBezTo>
                    <a:cubicBezTo>
                      <a:pt x="1067" y="21838"/>
                      <a:pt x="1321" y="26112"/>
                      <a:pt x="1520" y="29206"/>
                    </a:cubicBezTo>
                    <a:cubicBezTo>
                      <a:pt x="1620" y="30750"/>
                      <a:pt x="1699" y="31999"/>
                      <a:pt x="1756" y="32871"/>
                    </a:cubicBezTo>
                    <a:cubicBezTo>
                      <a:pt x="1785" y="33298"/>
                      <a:pt x="1810" y="33636"/>
                      <a:pt x="1828" y="33865"/>
                    </a:cubicBezTo>
                    <a:cubicBezTo>
                      <a:pt x="1835" y="33976"/>
                      <a:pt x="1843" y="34062"/>
                      <a:pt x="1846" y="34123"/>
                    </a:cubicBezTo>
                    <a:cubicBezTo>
                      <a:pt x="1853" y="34185"/>
                      <a:pt x="1856" y="34213"/>
                      <a:pt x="1856" y="34213"/>
                    </a:cubicBezTo>
                    <a:cubicBezTo>
                      <a:pt x="1856" y="34213"/>
                      <a:pt x="1860" y="34181"/>
                      <a:pt x="1856" y="34123"/>
                    </a:cubicBezTo>
                    <a:cubicBezTo>
                      <a:pt x="1853" y="34062"/>
                      <a:pt x="1850" y="33976"/>
                      <a:pt x="1846" y="33865"/>
                    </a:cubicBezTo>
                    <a:cubicBezTo>
                      <a:pt x="1835" y="33632"/>
                      <a:pt x="1817" y="33298"/>
                      <a:pt x="1792" y="32867"/>
                    </a:cubicBezTo>
                    <a:cubicBezTo>
                      <a:pt x="1745" y="31999"/>
                      <a:pt x="1674" y="30746"/>
                      <a:pt x="1588" y="29203"/>
                    </a:cubicBezTo>
                    <a:cubicBezTo>
                      <a:pt x="1412" y="26102"/>
                      <a:pt x="1167" y="21830"/>
                      <a:pt x="898" y="17110"/>
                    </a:cubicBezTo>
                    <a:cubicBezTo>
                      <a:pt x="632" y="12383"/>
                      <a:pt x="407" y="8108"/>
                      <a:pt x="252" y="5010"/>
                    </a:cubicBezTo>
                    <a:cubicBezTo>
                      <a:pt x="177" y="3468"/>
                      <a:pt x="115" y="2215"/>
                      <a:pt x="72" y="1346"/>
                    </a:cubicBezTo>
                    <a:cubicBezTo>
                      <a:pt x="55" y="915"/>
                      <a:pt x="37" y="582"/>
                      <a:pt x="26" y="348"/>
                    </a:cubicBezTo>
                    <a:cubicBezTo>
                      <a:pt x="19" y="237"/>
                      <a:pt x="16" y="151"/>
                      <a:pt x="12" y="90"/>
                    </a:cubicBezTo>
                    <a:cubicBezTo>
                      <a:pt x="8" y="29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 w="9525" cap="flat" cmpd="sng">
                <a:solidFill>
                  <a:srgbClr val="FFF2C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6" name="Google Shape;356;p29"/>
              <p:cNvSpPr/>
              <p:nvPr/>
            </p:nvSpPr>
            <p:spPr>
              <a:xfrm flipH="1">
                <a:off x="8159680" y="3181268"/>
                <a:ext cx="26493" cy="182823"/>
              </a:xfrm>
              <a:custGeom>
                <a:avLst/>
                <a:gdLst/>
                <a:ahLst/>
                <a:cxnLst/>
                <a:rect l="l" t="t" r="r" b="b"/>
                <a:pathLst>
                  <a:path w="547" h="3775" extrusionOk="0">
                    <a:moveTo>
                      <a:pt x="464" y="1"/>
                    </a:moveTo>
                    <a:cubicBezTo>
                      <a:pt x="450" y="1"/>
                      <a:pt x="443" y="223"/>
                      <a:pt x="439" y="586"/>
                    </a:cubicBezTo>
                    <a:cubicBezTo>
                      <a:pt x="435" y="945"/>
                      <a:pt x="435" y="1440"/>
                      <a:pt x="443" y="1989"/>
                    </a:cubicBezTo>
                    <a:cubicBezTo>
                      <a:pt x="450" y="2262"/>
                      <a:pt x="453" y="2524"/>
                      <a:pt x="457" y="2764"/>
                    </a:cubicBezTo>
                    <a:cubicBezTo>
                      <a:pt x="464" y="3001"/>
                      <a:pt x="446" y="3210"/>
                      <a:pt x="378" y="3371"/>
                    </a:cubicBezTo>
                    <a:cubicBezTo>
                      <a:pt x="314" y="3533"/>
                      <a:pt x="213" y="3641"/>
                      <a:pt x="133" y="3694"/>
                    </a:cubicBezTo>
                    <a:cubicBezTo>
                      <a:pt x="55" y="3752"/>
                      <a:pt x="1" y="3766"/>
                      <a:pt x="4" y="3773"/>
                    </a:cubicBezTo>
                    <a:cubicBezTo>
                      <a:pt x="4" y="3774"/>
                      <a:pt x="7" y="3774"/>
                      <a:pt x="12" y="3774"/>
                    </a:cubicBezTo>
                    <a:cubicBezTo>
                      <a:pt x="30" y="3774"/>
                      <a:pt x="81" y="3766"/>
                      <a:pt x="155" y="3727"/>
                    </a:cubicBezTo>
                    <a:cubicBezTo>
                      <a:pt x="245" y="3676"/>
                      <a:pt x="363" y="3568"/>
                      <a:pt x="443" y="3400"/>
                    </a:cubicBezTo>
                    <a:cubicBezTo>
                      <a:pt x="521" y="3228"/>
                      <a:pt x="547" y="3001"/>
                      <a:pt x="547" y="2764"/>
                    </a:cubicBezTo>
                    <a:cubicBezTo>
                      <a:pt x="547" y="2524"/>
                      <a:pt x="543" y="2262"/>
                      <a:pt x="539" y="1989"/>
                    </a:cubicBezTo>
                    <a:cubicBezTo>
                      <a:pt x="532" y="1440"/>
                      <a:pt x="521" y="945"/>
                      <a:pt x="507" y="582"/>
                    </a:cubicBezTo>
                    <a:cubicBezTo>
                      <a:pt x="493" y="223"/>
                      <a:pt x="478" y="1"/>
                      <a:pt x="464" y="1"/>
                    </a:cubicBezTo>
                    <a:close/>
                  </a:path>
                </a:pathLst>
              </a:custGeom>
              <a:solidFill>
                <a:srgbClr val="FFF2CC"/>
              </a:solidFill>
              <a:ln w="9525" cap="flat" cmpd="sng">
                <a:solidFill>
                  <a:srgbClr val="FFF2C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7" name="Google Shape;357;p29"/>
              <p:cNvSpPr/>
              <p:nvPr/>
            </p:nvSpPr>
            <p:spPr>
              <a:xfrm flipH="1">
                <a:off x="8189224" y="3198606"/>
                <a:ext cx="25572" cy="24651"/>
              </a:xfrm>
              <a:custGeom>
                <a:avLst/>
                <a:gdLst/>
                <a:ahLst/>
                <a:cxnLst/>
                <a:rect l="l" t="t" r="r" b="b"/>
                <a:pathLst>
                  <a:path w="528" h="509" extrusionOk="0">
                    <a:moveTo>
                      <a:pt x="217" y="61"/>
                    </a:moveTo>
                    <a:cubicBezTo>
                      <a:pt x="262" y="61"/>
                      <a:pt x="317" y="76"/>
                      <a:pt x="366" y="120"/>
                    </a:cubicBezTo>
                    <a:cubicBezTo>
                      <a:pt x="441" y="178"/>
                      <a:pt x="456" y="307"/>
                      <a:pt x="355" y="375"/>
                    </a:cubicBezTo>
                    <a:cubicBezTo>
                      <a:pt x="319" y="401"/>
                      <a:pt x="276" y="415"/>
                      <a:pt x="236" y="415"/>
                    </a:cubicBezTo>
                    <a:cubicBezTo>
                      <a:pt x="204" y="415"/>
                      <a:pt x="174" y="406"/>
                      <a:pt x="151" y="389"/>
                    </a:cubicBezTo>
                    <a:cubicBezTo>
                      <a:pt x="100" y="354"/>
                      <a:pt x="78" y="281"/>
                      <a:pt x="78" y="228"/>
                    </a:cubicBezTo>
                    <a:cubicBezTo>
                      <a:pt x="82" y="143"/>
                      <a:pt x="121" y="96"/>
                      <a:pt x="140" y="72"/>
                    </a:cubicBezTo>
                    <a:lnTo>
                      <a:pt x="140" y="72"/>
                    </a:lnTo>
                    <a:lnTo>
                      <a:pt x="147" y="74"/>
                    </a:lnTo>
                    <a:cubicBezTo>
                      <a:pt x="174" y="78"/>
                      <a:pt x="195" y="81"/>
                      <a:pt x="207" y="81"/>
                    </a:cubicBezTo>
                    <a:cubicBezTo>
                      <a:pt x="215" y="81"/>
                      <a:pt x="219" y="80"/>
                      <a:pt x="219" y="77"/>
                    </a:cubicBezTo>
                    <a:cubicBezTo>
                      <a:pt x="221" y="74"/>
                      <a:pt x="216" y="68"/>
                      <a:pt x="206" y="61"/>
                    </a:cubicBezTo>
                    <a:lnTo>
                      <a:pt x="206" y="61"/>
                    </a:lnTo>
                    <a:cubicBezTo>
                      <a:pt x="209" y="61"/>
                      <a:pt x="213" y="61"/>
                      <a:pt x="217" y="61"/>
                    </a:cubicBezTo>
                    <a:close/>
                    <a:moveTo>
                      <a:pt x="257" y="0"/>
                    </a:moveTo>
                    <a:cubicBezTo>
                      <a:pt x="209" y="0"/>
                      <a:pt x="168" y="15"/>
                      <a:pt x="143" y="34"/>
                    </a:cubicBezTo>
                    <a:lnTo>
                      <a:pt x="104" y="62"/>
                    </a:lnTo>
                    <a:lnTo>
                      <a:pt x="109" y="64"/>
                    </a:lnTo>
                    <a:lnTo>
                      <a:pt x="109" y="64"/>
                    </a:lnTo>
                    <a:cubicBezTo>
                      <a:pt x="104" y="67"/>
                      <a:pt x="99" y="70"/>
                      <a:pt x="93" y="74"/>
                    </a:cubicBezTo>
                    <a:cubicBezTo>
                      <a:pt x="61" y="99"/>
                      <a:pt x="25" y="149"/>
                      <a:pt x="10" y="221"/>
                    </a:cubicBezTo>
                    <a:cubicBezTo>
                      <a:pt x="0" y="289"/>
                      <a:pt x="14" y="393"/>
                      <a:pt x="100" y="461"/>
                    </a:cubicBezTo>
                    <a:cubicBezTo>
                      <a:pt x="139" y="494"/>
                      <a:pt x="190" y="509"/>
                      <a:pt x="243" y="509"/>
                    </a:cubicBezTo>
                    <a:cubicBezTo>
                      <a:pt x="302" y="509"/>
                      <a:pt x="364" y="490"/>
                      <a:pt x="413" y="454"/>
                    </a:cubicBezTo>
                    <a:cubicBezTo>
                      <a:pt x="481" y="407"/>
                      <a:pt x="527" y="321"/>
                      <a:pt x="520" y="238"/>
                    </a:cubicBezTo>
                    <a:cubicBezTo>
                      <a:pt x="517" y="156"/>
                      <a:pt x="466" y="95"/>
                      <a:pt x="416" y="56"/>
                    </a:cubicBezTo>
                    <a:cubicBezTo>
                      <a:pt x="363" y="15"/>
                      <a:pt x="307" y="0"/>
                      <a:pt x="257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 w="9525" cap="flat" cmpd="sng">
                <a:solidFill>
                  <a:srgbClr val="FFF2C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8" name="Google Shape;358;p29"/>
              <p:cNvSpPr/>
              <p:nvPr/>
            </p:nvSpPr>
            <p:spPr>
              <a:xfrm flipH="1">
                <a:off x="8016411" y="2913589"/>
                <a:ext cx="669289" cy="285204"/>
              </a:xfrm>
              <a:custGeom>
                <a:avLst/>
                <a:gdLst/>
                <a:ahLst/>
                <a:cxnLst/>
                <a:rect l="l" t="t" r="r" b="b"/>
                <a:pathLst>
                  <a:path w="13819" h="5889" extrusionOk="0">
                    <a:moveTo>
                      <a:pt x="12124" y="1"/>
                    </a:moveTo>
                    <a:cubicBezTo>
                      <a:pt x="11688" y="1"/>
                      <a:pt x="11071" y="405"/>
                      <a:pt x="10828" y="632"/>
                    </a:cubicBezTo>
                    <a:cubicBezTo>
                      <a:pt x="10739" y="718"/>
                      <a:pt x="10689" y="833"/>
                      <a:pt x="10663" y="959"/>
                    </a:cubicBezTo>
                    <a:lnTo>
                      <a:pt x="4088" y="2344"/>
                    </a:lnTo>
                    <a:lnTo>
                      <a:pt x="420" y="1971"/>
                    </a:lnTo>
                    <a:cubicBezTo>
                      <a:pt x="420" y="1971"/>
                      <a:pt x="344" y="2603"/>
                      <a:pt x="161" y="3797"/>
                    </a:cubicBezTo>
                    <a:cubicBezTo>
                      <a:pt x="0" y="4851"/>
                      <a:pt x="1610" y="5888"/>
                      <a:pt x="2758" y="5888"/>
                    </a:cubicBezTo>
                    <a:cubicBezTo>
                      <a:pt x="2839" y="5888"/>
                      <a:pt x="2917" y="5883"/>
                      <a:pt x="2993" y="5873"/>
                    </a:cubicBezTo>
                    <a:cubicBezTo>
                      <a:pt x="4044" y="5725"/>
                      <a:pt x="10473" y="3898"/>
                      <a:pt x="11564" y="3586"/>
                    </a:cubicBezTo>
                    <a:cubicBezTo>
                      <a:pt x="11668" y="3554"/>
                      <a:pt x="11722" y="3539"/>
                      <a:pt x="11722" y="3539"/>
                    </a:cubicBezTo>
                    <a:lnTo>
                      <a:pt x="11722" y="3532"/>
                    </a:lnTo>
                    <a:cubicBezTo>
                      <a:pt x="12077" y="3410"/>
                      <a:pt x="12921" y="3105"/>
                      <a:pt x="13010" y="2954"/>
                    </a:cubicBezTo>
                    <a:cubicBezTo>
                      <a:pt x="13122" y="2760"/>
                      <a:pt x="13093" y="1239"/>
                      <a:pt x="13093" y="1239"/>
                    </a:cubicBezTo>
                    <a:lnTo>
                      <a:pt x="13696" y="969"/>
                    </a:lnTo>
                    <a:cubicBezTo>
                      <a:pt x="13696" y="969"/>
                      <a:pt x="13818" y="729"/>
                      <a:pt x="13682" y="553"/>
                    </a:cubicBezTo>
                    <a:cubicBezTo>
                      <a:pt x="13649" y="511"/>
                      <a:pt x="13532" y="495"/>
                      <a:pt x="13371" y="495"/>
                    </a:cubicBezTo>
                    <a:cubicBezTo>
                      <a:pt x="12860" y="495"/>
                      <a:pt x="11916" y="657"/>
                      <a:pt x="11916" y="657"/>
                    </a:cubicBezTo>
                    <a:lnTo>
                      <a:pt x="12511" y="205"/>
                    </a:lnTo>
                    <a:cubicBezTo>
                      <a:pt x="12428" y="59"/>
                      <a:pt x="12289" y="1"/>
                      <a:pt x="12124" y="1"/>
                    </a:cubicBezTo>
                    <a:close/>
                  </a:path>
                </a:pathLst>
              </a:custGeom>
              <a:solidFill>
                <a:srgbClr val="FFBE9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9" name="Google Shape;359;p29"/>
            <p:cNvSpPr/>
            <p:nvPr/>
          </p:nvSpPr>
          <p:spPr>
            <a:xfrm rot="-5400000">
              <a:off x="8133000" y="2006075"/>
              <a:ext cx="87600" cy="27900"/>
            </a:xfrm>
            <a:prstGeom prst="rtTriangle">
              <a:avLst/>
            </a:prstGeom>
            <a:solidFill>
              <a:srgbClr val="DD7E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0" name="Google Shape;360;p29"/>
          <p:cNvGrpSpPr/>
          <p:nvPr/>
        </p:nvGrpSpPr>
        <p:grpSpPr>
          <a:xfrm>
            <a:off x="9758535" y="1429438"/>
            <a:ext cx="1333847" cy="1177644"/>
            <a:chOff x="7352176" y="1189928"/>
            <a:chExt cx="1000385" cy="883233"/>
          </a:xfrm>
        </p:grpSpPr>
        <p:grpSp>
          <p:nvGrpSpPr>
            <p:cNvPr id="361" name="Google Shape;361;p29"/>
            <p:cNvGrpSpPr/>
            <p:nvPr/>
          </p:nvGrpSpPr>
          <p:grpSpPr>
            <a:xfrm>
              <a:off x="7352176" y="1189928"/>
              <a:ext cx="1000385" cy="883233"/>
              <a:chOff x="6472501" y="1326053"/>
              <a:chExt cx="1000385" cy="883233"/>
            </a:xfrm>
          </p:grpSpPr>
          <p:sp>
            <p:nvSpPr>
              <p:cNvPr id="362" name="Google Shape;362;p29"/>
              <p:cNvSpPr/>
              <p:nvPr/>
            </p:nvSpPr>
            <p:spPr>
              <a:xfrm>
                <a:off x="6472501" y="1326053"/>
                <a:ext cx="1000385" cy="883233"/>
              </a:xfrm>
              <a:custGeom>
                <a:avLst/>
                <a:gdLst/>
                <a:ahLst/>
                <a:cxnLst/>
                <a:rect l="l" t="t" r="r" b="b"/>
                <a:pathLst>
                  <a:path w="22535" h="19896" extrusionOk="0">
                    <a:moveTo>
                      <a:pt x="11255" y="0"/>
                    </a:moveTo>
                    <a:cubicBezTo>
                      <a:pt x="8227" y="0"/>
                      <a:pt x="5239" y="1376"/>
                      <a:pt x="3289" y="3985"/>
                    </a:cubicBezTo>
                    <a:cubicBezTo>
                      <a:pt x="1" y="8378"/>
                      <a:pt x="913" y="14612"/>
                      <a:pt x="5316" y="17907"/>
                    </a:cubicBezTo>
                    <a:cubicBezTo>
                      <a:pt x="7110" y="19248"/>
                      <a:pt x="9206" y="19895"/>
                      <a:pt x="11284" y="19895"/>
                    </a:cubicBezTo>
                    <a:cubicBezTo>
                      <a:pt x="14312" y="19895"/>
                      <a:pt x="17299" y="18520"/>
                      <a:pt x="19247" y="15912"/>
                    </a:cubicBezTo>
                    <a:cubicBezTo>
                      <a:pt x="22535" y="11515"/>
                      <a:pt x="21627" y="5281"/>
                      <a:pt x="17219" y="1986"/>
                    </a:cubicBezTo>
                    <a:cubicBezTo>
                      <a:pt x="15426" y="647"/>
                      <a:pt x="13331" y="0"/>
                      <a:pt x="11255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3" name="Google Shape;363;p29"/>
              <p:cNvSpPr/>
              <p:nvPr/>
            </p:nvSpPr>
            <p:spPr>
              <a:xfrm>
                <a:off x="6591559" y="1431083"/>
                <a:ext cx="762308" cy="673123"/>
              </a:xfrm>
              <a:custGeom>
                <a:avLst/>
                <a:gdLst/>
                <a:ahLst/>
                <a:cxnLst/>
                <a:rect l="l" t="t" r="r" b="b"/>
                <a:pathLst>
                  <a:path w="17172" h="15163" extrusionOk="0">
                    <a:moveTo>
                      <a:pt x="8574" y="0"/>
                    </a:moveTo>
                    <a:cubicBezTo>
                      <a:pt x="6268" y="0"/>
                      <a:pt x="3991" y="1048"/>
                      <a:pt x="2505" y="3036"/>
                    </a:cubicBezTo>
                    <a:cubicBezTo>
                      <a:pt x="0" y="6385"/>
                      <a:pt x="693" y="11138"/>
                      <a:pt x="4052" y="13646"/>
                    </a:cubicBezTo>
                    <a:cubicBezTo>
                      <a:pt x="5418" y="14669"/>
                      <a:pt x="7014" y="15162"/>
                      <a:pt x="8596" y="15162"/>
                    </a:cubicBezTo>
                    <a:cubicBezTo>
                      <a:pt x="10903" y="15162"/>
                      <a:pt x="13180" y="14113"/>
                      <a:pt x="14666" y="12124"/>
                    </a:cubicBezTo>
                    <a:cubicBezTo>
                      <a:pt x="17171" y="8776"/>
                      <a:pt x="16479" y="4023"/>
                      <a:pt x="13119" y="1515"/>
                    </a:cubicBezTo>
                    <a:cubicBezTo>
                      <a:pt x="11753" y="494"/>
                      <a:pt x="10157" y="0"/>
                      <a:pt x="8574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4" name="Google Shape;364;p29"/>
              <p:cNvSpPr/>
              <p:nvPr/>
            </p:nvSpPr>
            <p:spPr>
              <a:xfrm>
                <a:off x="6695435" y="1419230"/>
                <a:ext cx="625446" cy="541722"/>
              </a:xfrm>
              <a:custGeom>
                <a:avLst/>
                <a:gdLst/>
                <a:ahLst/>
                <a:cxnLst/>
                <a:rect l="l" t="t" r="r" b="b"/>
                <a:pathLst>
                  <a:path w="14089" h="12203" extrusionOk="0">
                    <a:moveTo>
                      <a:pt x="6307" y="1"/>
                    </a:moveTo>
                    <a:cubicBezTo>
                      <a:pt x="6282" y="1"/>
                      <a:pt x="6257" y="1"/>
                      <a:pt x="6231" y="1"/>
                    </a:cubicBezTo>
                    <a:cubicBezTo>
                      <a:pt x="5492" y="8"/>
                      <a:pt x="4795" y="127"/>
                      <a:pt x="4167" y="306"/>
                    </a:cubicBezTo>
                    <a:cubicBezTo>
                      <a:pt x="3539" y="490"/>
                      <a:pt x="2983" y="737"/>
                      <a:pt x="2502" y="1013"/>
                    </a:cubicBezTo>
                    <a:cubicBezTo>
                      <a:pt x="1540" y="1566"/>
                      <a:pt x="909" y="2216"/>
                      <a:pt x="528" y="2690"/>
                    </a:cubicBezTo>
                    <a:cubicBezTo>
                      <a:pt x="147" y="3170"/>
                      <a:pt x="1" y="3480"/>
                      <a:pt x="29" y="3497"/>
                    </a:cubicBezTo>
                    <a:cubicBezTo>
                      <a:pt x="31" y="3498"/>
                      <a:pt x="33" y="3499"/>
                      <a:pt x="35" y="3499"/>
                    </a:cubicBezTo>
                    <a:cubicBezTo>
                      <a:pt x="85" y="3499"/>
                      <a:pt x="292" y="3245"/>
                      <a:pt x="693" y="2844"/>
                    </a:cubicBezTo>
                    <a:cubicBezTo>
                      <a:pt x="1116" y="2428"/>
                      <a:pt x="1767" y="1853"/>
                      <a:pt x="2700" y="1376"/>
                    </a:cubicBezTo>
                    <a:cubicBezTo>
                      <a:pt x="3166" y="1136"/>
                      <a:pt x="3701" y="924"/>
                      <a:pt x="4297" y="770"/>
                    </a:cubicBezTo>
                    <a:cubicBezTo>
                      <a:pt x="4863" y="630"/>
                      <a:pt x="5480" y="539"/>
                      <a:pt x="6128" y="539"/>
                    </a:cubicBezTo>
                    <a:cubicBezTo>
                      <a:pt x="6162" y="539"/>
                      <a:pt x="6197" y="539"/>
                      <a:pt x="6231" y="540"/>
                    </a:cubicBezTo>
                    <a:cubicBezTo>
                      <a:pt x="6576" y="543"/>
                      <a:pt x="6928" y="565"/>
                      <a:pt x="7283" y="622"/>
                    </a:cubicBezTo>
                    <a:cubicBezTo>
                      <a:pt x="7638" y="680"/>
                      <a:pt x="7997" y="755"/>
                      <a:pt x="8357" y="869"/>
                    </a:cubicBezTo>
                    <a:cubicBezTo>
                      <a:pt x="8712" y="981"/>
                      <a:pt x="9067" y="1114"/>
                      <a:pt x="9412" y="1286"/>
                    </a:cubicBezTo>
                    <a:cubicBezTo>
                      <a:pt x="9760" y="1459"/>
                      <a:pt x="10097" y="1656"/>
                      <a:pt x="10424" y="1882"/>
                    </a:cubicBezTo>
                    <a:cubicBezTo>
                      <a:pt x="10747" y="2112"/>
                      <a:pt x="11049" y="2360"/>
                      <a:pt x="11324" y="2625"/>
                    </a:cubicBezTo>
                    <a:cubicBezTo>
                      <a:pt x="11604" y="2890"/>
                      <a:pt x="11856" y="3182"/>
                      <a:pt x="12082" y="3475"/>
                    </a:cubicBezTo>
                    <a:cubicBezTo>
                      <a:pt x="12311" y="3773"/>
                      <a:pt x="12505" y="4083"/>
                      <a:pt x="12678" y="4398"/>
                    </a:cubicBezTo>
                    <a:cubicBezTo>
                      <a:pt x="12853" y="4714"/>
                      <a:pt x="12997" y="5034"/>
                      <a:pt x="13120" y="5357"/>
                    </a:cubicBezTo>
                    <a:cubicBezTo>
                      <a:pt x="13363" y="5999"/>
                      <a:pt x="13499" y="6645"/>
                      <a:pt x="13564" y="7255"/>
                    </a:cubicBezTo>
                    <a:cubicBezTo>
                      <a:pt x="13625" y="7865"/>
                      <a:pt x="13607" y="8443"/>
                      <a:pt x="13547" y="8960"/>
                    </a:cubicBezTo>
                    <a:cubicBezTo>
                      <a:pt x="13418" y="10005"/>
                      <a:pt x="13098" y="10812"/>
                      <a:pt x="12853" y="11351"/>
                    </a:cubicBezTo>
                    <a:cubicBezTo>
                      <a:pt x="12603" y="11889"/>
                      <a:pt x="12430" y="12176"/>
                      <a:pt x="12466" y="12202"/>
                    </a:cubicBezTo>
                    <a:cubicBezTo>
                      <a:pt x="12467" y="12202"/>
                      <a:pt x="12468" y="12202"/>
                      <a:pt x="12469" y="12202"/>
                    </a:cubicBezTo>
                    <a:cubicBezTo>
                      <a:pt x="12511" y="12202"/>
                      <a:pt x="12743" y="11961"/>
                      <a:pt x="13055" y="11455"/>
                    </a:cubicBezTo>
                    <a:cubicBezTo>
                      <a:pt x="13367" y="10934"/>
                      <a:pt x="13762" y="10116"/>
                      <a:pt x="13952" y="9025"/>
                    </a:cubicBezTo>
                    <a:cubicBezTo>
                      <a:pt x="14046" y="8479"/>
                      <a:pt x="14089" y="7869"/>
                      <a:pt x="14046" y="7216"/>
                    </a:cubicBezTo>
                    <a:cubicBezTo>
                      <a:pt x="13999" y="6566"/>
                      <a:pt x="13873" y="5870"/>
                      <a:pt x="13622" y="5173"/>
                    </a:cubicBezTo>
                    <a:cubicBezTo>
                      <a:pt x="13499" y="4829"/>
                      <a:pt x="13353" y="4477"/>
                      <a:pt x="13169" y="4136"/>
                    </a:cubicBezTo>
                    <a:cubicBezTo>
                      <a:pt x="12987" y="3795"/>
                      <a:pt x="12782" y="3458"/>
                      <a:pt x="12538" y="3135"/>
                    </a:cubicBezTo>
                    <a:cubicBezTo>
                      <a:pt x="12293" y="2815"/>
                      <a:pt x="12028" y="2499"/>
                      <a:pt x="11730" y="2212"/>
                    </a:cubicBezTo>
                    <a:cubicBezTo>
                      <a:pt x="11429" y="1921"/>
                      <a:pt x="11102" y="1652"/>
                      <a:pt x="10754" y="1404"/>
                    </a:cubicBezTo>
                    <a:cubicBezTo>
                      <a:pt x="10403" y="1164"/>
                      <a:pt x="10040" y="949"/>
                      <a:pt x="9663" y="766"/>
                    </a:cubicBezTo>
                    <a:cubicBezTo>
                      <a:pt x="9290" y="583"/>
                      <a:pt x="8905" y="443"/>
                      <a:pt x="8518" y="324"/>
                    </a:cubicBezTo>
                    <a:cubicBezTo>
                      <a:pt x="8134" y="206"/>
                      <a:pt x="7746" y="127"/>
                      <a:pt x="7362" y="73"/>
                    </a:cubicBezTo>
                    <a:cubicBezTo>
                      <a:pt x="7005" y="23"/>
                      <a:pt x="6653" y="1"/>
                      <a:pt x="6307" y="1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365" name="Google Shape;365;p29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7684478" y="1464259"/>
              <a:ext cx="335775" cy="3345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6" name="Google Shape;366;p29"/>
          <p:cNvGrpSpPr/>
          <p:nvPr/>
        </p:nvGrpSpPr>
        <p:grpSpPr>
          <a:xfrm>
            <a:off x="1179737" y="4228991"/>
            <a:ext cx="925956" cy="817520"/>
            <a:chOff x="7352176" y="1189928"/>
            <a:chExt cx="1000385" cy="883233"/>
          </a:xfrm>
        </p:grpSpPr>
        <p:grpSp>
          <p:nvGrpSpPr>
            <p:cNvPr id="367" name="Google Shape;367;p29"/>
            <p:cNvGrpSpPr/>
            <p:nvPr/>
          </p:nvGrpSpPr>
          <p:grpSpPr>
            <a:xfrm>
              <a:off x="7352176" y="1189928"/>
              <a:ext cx="1000385" cy="883233"/>
              <a:chOff x="6472501" y="1326053"/>
              <a:chExt cx="1000385" cy="883233"/>
            </a:xfrm>
          </p:grpSpPr>
          <p:sp>
            <p:nvSpPr>
              <p:cNvPr id="368" name="Google Shape;368;p29"/>
              <p:cNvSpPr/>
              <p:nvPr/>
            </p:nvSpPr>
            <p:spPr>
              <a:xfrm>
                <a:off x="6472501" y="1326053"/>
                <a:ext cx="1000385" cy="883233"/>
              </a:xfrm>
              <a:custGeom>
                <a:avLst/>
                <a:gdLst/>
                <a:ahLst/>
                <a:cxnLst/>
                <a:rect l="l" t="t" r="r" b="b"/>
                <a:pathLst>
                  <a:path w="22535" h="19896" extrusionOk="0">
                    <a:moveTo>
                      <a:pt x="11255" y="0"/>
                    </a:moveTo>
                    <a:cubicBezTo>
                      <a:pt x="8227" y="0"/>
                      <a:pt x="5239" y="1376"/>
                      <a:pt x="3289" y="3985"/>
                    </a:cubicBezTo>
                    <a:cubicBezTo>
                      <a:pt x="1" y="8378"/>
                      <a:pt x="913" y="14612"/>
                      <a:pt x="5316" y="17907"/>
                    </a:cubicBezTo>
                    <a:cubicBezTo>
                      <a:pt x="7110" y="19248"/>
                      <a:pt x="9206" y="19895"/>
                      <a:pt x="11284" y="19895"/>
                    </a:cubicBezTo>
                    <a:cubicBezTo>
                      <a:pt x="14312" y="19895"/>
                      <a:pt x="17299" y="18520"/>
                      <a:pt x="19247" y="15912"/>
                    </a:cubicBezTo>
                    <a:cubicBezTo>
                      <a:pt x="22535" y="11515"/>
                      <a:pt x="21627" y="5281"/>
                      <a:pt x="17219" y="1986"/>
                    </a:cubicBezTo>
                    <a:cubicBezTo>
                      <a:pt x="15426" y="647"/>
                      <a:pt x="13331" y="0"/>
                      <a:pt x="11255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9" name="Google Shape;369;p29"/>
              <p:cNvSpPr/>
              <p:nvPr/>
            </p:nvSpPr>
            <p:spPr>
              <a:xfrm>
                <a:off x="6591559" y="1431083"/>
                <a:ext cx="762308" cy="673123"/>
              </a:xfrm>
              <a:custGeom>
                <a:avLst/>
                <a:gdLst/>
                <a:ahLst/>
                <a:cxnLst/>
                <a:rect l="l" t="t" r="r" b="b"/>
                <a:pathLst>
                  <a:path w="17172" h="15163" extrusionOk="0">
                    <a:moveTo>
                      <a:pt x="8574" y="0"/>
                    </a:moveTo>
                    <a:cubicBezTo>
                      <a:pt x="6268" y="0"/>
                      <a:pt x="3991" y="1048"/>
                      <a:pt x="2505" y="3036"/>
                    </a:cubicBezTo>
                    <a:cubicBezTo>
                      <a:pt x="0" y="6385"/>
                      <a:pt x="693" y="11138"/>
                      <a:pt x="4052" y="13646"/>
                    </a:cubicBezTo>
                    <a:cubicBezTo>
                      <a:pt x="5418" y="14669"/>
                      <a:pt x="7014" y="15162"/>
                      <a:pt x="8596" y="15162"/>
                    </a:cubicBezTo>
                    <a:cubicBezTo>
                      <a:pt x="10903" y="15162"/>
                      <a:pt x="13180" y="14113"/>
                      <a:pt x="14666" y="12124"/>
                    </a:cubicBezTo>
                    <a:cubicBezTo>
                      <a:pt x="17171" y="8776"/>
                      <a:pt x="16479" y="4023"/>
                      <a:pt x="13119" y="1515"/>
                    </a:cubicBezTo>
                    <a:cubicBezTo>
                      <a:pt x="11753" y="494"/>
                      <a:pt x="10157" y="0"/>
                      <a:pt x="8574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0" name="Google Shape;370;p29"/>
              <p:cNvSpPr/>
              <p:nvPr/>
            </p:nvSpPr>
            <p:spPr>
              <a:xfrm>
                <a:off x="6695435" y="1419230"/>
                <a:ext cx="625446" cy="541722"/>
              </a:xfrm>
              <a:custGeom>
                <a:avLst/>
                <a:gdLst/>
                <a:ahLst/>
                <a:cxnLst/>
                <a:rect l="l" t="t" r="r" b="b"/>
                <a:pathLst>
                  <a:path w="14089" h="12203" extrusionOk="0">
                    <a:moveTo>
                      <a:pt x="6307" y="1"/>
                    </a:moveTo>
                    <a:cubicBezTo>
                      <a:pt x="6282" y="1"/>
                      <a:pt x="6257" y="1"/>
                      <a:pt x="6231" y="1"/>
                    </a:cubicBezTo>
                    <a:cubicBezTo>
                      <a:pt x="5492" y="8"/>
                      <a:pt x="4795" y="127"/>
                      <a:pt x="4167" y="306"/>
                    </a:cubicBezTo>
                    <a:cubicBezTo>
                      <a:pt x="3539" y="490"/>
                      <a:pt x="2983" y="737"/>
                      <a:pt x="2502" y="1013"/>
                    </a:cubicBezTo>
                    <a:cubicBezTo>
                      <a:pt x="1540" y="1566"/>
                      <a:pt x="909" y="2216"/>
                      <a:pt x="528" y="2690"/>
                    </a:cubicBezTo>
                    <a:cubicBezTo>
                      <a:pt x="147" y="3170"/>
                      <a:pt x="1" y="3480"/>
                      <a:pt x="29" y="3497"/>
                    </a:cubicBezTo>
                    <a:cubicBezTo>
                      <a:pt x="31" y="3498"/>
                      <a:pt x="33" y="3499"/>
                      <a:pt x="35" y="3499"/>
                    </a:cubicBezTo>
                    <a:cubicBezTo>
                      <a:pt x="85" y="3499"/>
                      <a:pt x="292" y="3245"/>
                      <a:pt x="693" y="2844"/>
                    </a:cubicBezTo>
                    <a:cubicBezTo>
                      <a:pt x="1116" y="2428"/>
                      <a:pt x="1767" y="1853"/>
                      <a:pt x="2700" y="1376"/>
                    </a:cubicBezTo>
                    <a:cubicBezTo>
                      <a:pt x="3166" y="1136"/>
                      <a:pt x="3701" y="924"/>
                      <a:pt x="4297" y="770"/>
                    </a:cubicBezTo>
                    <a:cubicBezTo>
                      <a:pt x="4863" y="630"/>
                      <a:pt x="5480" y="539"/>
                      <a:pt x="6128" y="539"/>
                    </a:cubicBezTo>
                    <a:cubicBezTo>
                      <a:pt x="6162" y="539"/>
                      <a:pt x="6197" y="539"/>
                      <a:pt x="6231" y="540"/>
                    </a:cubicBezTo>
                    <a:cubicBezTo>
                      <a:pt x="6576" y="543"/>
                      <a:pt x="6928" y="565"/>
                      <a:pt x="7283" y="622"/>
                    </a:cubicBezTo>
                    <a:cubicBezTo>
                      <a:pt x="7638" y="680"/>
                      <a:pt x="7997" y="755"/>
                      <a:pt x="8357" y="869"/>
                    </a:cubicBezTo>
                    <a:cubicBezTo>
                      <a:pt x="8712" y="981"/>
                      <a:pt x="9067" y="1114"/>
                      <a:pt x="9412" y="1286"/>
                    </a:cubicBezTo>
                    <a:cubicBezTo>
                      <a:pt x="9760" y="1459"/>
                      <a:pt x="10097" y="1656"/>
                      <a:pt x="10424" y="1882"/>
                    </a:cubicBezTo>
                    <a:cubicBezTo>
                      <a:pt x="10747" y="2112"/>
                      <a:pt x="11049" y="2360"/>
                      <a:pt x="11324" y="2625"/>
                    </a:cubicBezTo>
                    <a:cubicBezTo>
                      <a:pt x="11604" y="2890"/>
                      <a:pt x="11856" y="3182"/>
                      <a:pt x="12082" y="3475"/>
                    </a:cubicBezTo>
                    <a:cubicBezTo>
                      <a:pt x="12311" y="3773"/>
                      <a:pt x="12505" y="4083"/>
                      <a:pt x="12678" y="4398"/>
                    </a:cubicBezTo>
                    <a:cubicBezTo>
                      <a:pt x="12853" y="4714"/>
                      <a:pt x="12997" y="5034"/>
                      <a:pt x="13120" y="5357"/>
                    </a:cubicBezTo>
                    <a:cubicBezTo>
                      <a:pt x="13363" y="5999"/>
                      <a:pt x="13499" y="6645"/>
                      <a:pt x="13564" y="7255"/>
                    </a:cubicBezTo>
                    <a:cubicBezTo>
                      <a:pt x="13625" y="7865"/>
                      <a:pt x="13607" y="8443"/>
                      <a:pt x="13547" y="8960"/>
                    </a:cubicBezTo>
                    <a:cubicBezTo>
                      <a:pt x="13418" y="10005"/>
                      <a:pt x="13098" y="10812"/>
                      <a:pt x="12853" y="11351"/>
                    </a:cubicBezTo>
                    <a:cubicBezTo>
                      <a:pt x="12603" y="11889"/>
                      <a:pt x="12430" y="12176"/>
                      <a:pt x="12466" y="12202"/>
                    </a:cubicBezTo>
                    <a:cubicBezTo>
                      <a:pt x="12467" y="12202"/>
                      <a:pt x="12468" y="12202"/>
                      <a:pt x="12469" y="12202"/>
                    </a:cubicBezTo>
                    <a:cubicBezTo>
                      <a:pt x="12511" y="12202"/>
                      <a:pt x="12743" y="11961"/>
                      <a:pt x="13055" y="11455"/>
                    </a:cubicBezTo>
                    <a:cubicBezTo>
                      <a:pt x="13367" y="10934"/>
                      <a:pt x="13762" y="10116"/>
                      <a:pt x="13952" y="9025"/>
                    </a:cubicBezTo>
                    <a:cubicBezTo>
                      <a:pt x="14046" y="8479"/>
                      <a:pt x="14089" y="7869"/>
                      <a:pt x="14046" y="7216"/>
                    </a:cubicBezTo>
                    <a:cubicBezTo>
                      <a:pt x="13999" y="6566"/>
                      <a:pt x="13873" y="5870"/>
                      <a:pt x="13622" y="5173"/>
                    </a:cubicBezTo>
                    <a:cubicBezTo>
                      <a:pt x="13499" y="4829"/>
                      <a:pt x="13353" y="4477"/>
                      <a:pt x="13169" y="4136"/>
                    </a:cubicBezTo>
                    <a:cubicBezTo>
                      <a:pt x="12987" y="3795"/>
                      <a:pt x="12782" y="3458"/>
                      <a:pt x="12538" y="3135"/>
                    </a:cubicBezTo>
                    <a:cubicBezTo>
                      <a:pt x="12293" y="2815"/>
                      <a:pt x="12028" y="2499"/>
                      <a:pt x="11730" y="2212"/>
                    </a:cubicBezTo>
                    <a:cubicBezTo>
                      <a:pt x="11429" y="1921"/>
                      <a:pt x="11102" y="1652"/>
                      <a:pt x="10754" y="1404"/>
                    </a:cubicBezTo>
                    <a:cubicBezTo>
                      <a:pt x="10403" y="1164"/>
                      <a:pt x="10040" y="949"/>
                      <a:pt x="9663" y="766"/>
                    </a:cubicBezTo>
                    <a:cubicBezTo>
                      <a:pt x="9290" y="583"/>
                      <a:pt x="8905" y="443"/>
                      <a:pt x="8518" y="324"/>
                    </a:cubicBezTo>
                    <a:cubicBezTo>
                      <a:pt x="8134" y="206"/>
                      <a:pt x="7746" y="127"/>
                      <a:pt x="7362" y="73"/>
                    </a:cubicBezTo>
                    <a:cubicBezTo>
                      <a:pt x="7005" y="23"/>
                      <a:pt x="6653" y="1"/>
                      <a:pt x="6307" y="1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371" name="Google Shape;371;p29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7642875" y="1422813"/>
              <a:ext cx="418975" cy="41747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8" name="Google Shape;378;p29"/>
          <p:cNvGrpSpPr/>
          <p:nvPr/>
        </p:nvGrpSpPr>
        <p:grpSpPr>
          <a:xfrm>
            <a:off x="8774501" y="449536"/>
            <a:ext cx="663188" cy="585525"/>
            <a:chOff x="7352176" y="1189928"/>
            <a:chExt cx="1000385" cy="883233"/>
          </a:xfrm>
        </p:grpSpPr>
        <p:grpSp>
          <p:nvGrpSpPr>
            <p:cNvPr id="379" name="Google Shape;379;p29"/>
            <p:cNvGrpSpPr/>
            <p:nvPr/>
          </p:nvGrpSpPr>
          <p:grpSpPr>
            <a:xfrm>
              <a:off x="7352176" y="1189928"/>
              <a:ext cx="1000385" cy="883233"/>
              <a:chOff x="6472501" y="1326053"/>
              <a:chExt cx="1000385" cy="883233"/>
            </a:xfrm>
          </p:grpSpPr>
          <p:sp>
            <p:nvSpPr>
              <p:cNvPr id="380" name="Google Shape;380;p29"/>
              <p:cNvSpPr/>
              <p:nvPr/>
            </p:nvSpPr>
            <p:spPr>
              <a:xfrm>
                <a:off x="6472501" y="1326053"/>
                <a:ext cx="1000385" cy="883233"/>
              </a:xfrm>
              <a:custGeom>
                <a:avLst/>
                <a:gdLst/>
                <a:ahLst/>
                <a:cxnLst/>
                <a:rect l="l" t="t" r="r" b="b"/>
                <a:pathLst>
                  <a:path w="22535" h="19896" extrusionOk="0">
                    <a:moveTo>
                      <a:pt x="11255" y="0"/>
                    </a:moveTo>
                    <a:cubicBezTo>
                      <a:pt x="8227" y="0"/>
                      <a:pt x="5239" y="1376"/>
                      <a:pt x="3289" y="3985"/>
                    </a:cubicBezTo>
                    <a:cubicBezTo>
                      <a:pt x="1" y="8378"/>
                      <a:pt x="913" y="14612"/>
                      <a:pt x="5316" y="17907"/>
                    </a:cubicBezTo>
                    <a:cubicBezTo>
                      <a:pt x="7110" y="19248"/>
                      <a:pt x="9206" y="19895"/>
                      <a:pt x="11284" y="19895"/>
                    </a:cubicBezTo>
                    <a:cubicBezTo>
                      <a:pt x="14312" y="19895"/>
                      <a:pt x="17299" y="18520"/>
                      <a:pt x="19247" y="15912"/>
                    </a:cubicBezTo>
                    <a:cubicBezTo>
                      <a:pt x="22535" y="11515"/>
                      <a:pt x="21627" y="5281"/>
                      <a:pt x="17219" y="1986"/>
                    </a:cubicBezTo>
                    <a:cubicBezTo>
                      <a:pt x="15426" y="647"/>
                      <a:pt x="13331" y="0"/>
                      <a:pt x="11255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1" name="Google Shape;381;p29"/>
              <p:cNvSpPr/>
              <p:nvPr/>
            </p:nvSpPr>
            <p:spPr>
              <a:xfrm>
                <a:off x="6591559" y="1431083"/>
                <a:ext cx="762308" cy="673123"/>
              </a:xfrm>
              <a:custGeom>
                <a:avLst/>
                <a:gdLst/>
                <a:ahLst/>
                <a:cxnLst/>
                <a:rect l="l" t="t" r="r" b="b"/>
                <a:pathLst>
                  <a:path w="17172" h="15163" extrusionOk="0">
                    <a:moveTo>
                      <a:pt x="8574" y="0"/>
                    </a:moveTo>
                    <a:cubicBezTo>
                      <a:pt x="6268" y="0"/>
                      <a:pt x="3991" y="1048"/>
                      <a:pt x="2505" y="3036"/>
                    </a:cubicBezTo>
                    <a:cubicBezTo>
                      <a:pt x="0" y="6385"/>
                      <a:pt x="693" y="11138"/>
                      <a:pt x="4052" y="13646"/>
                    </a:cubicBezTo>
                    <a:cubicBezTo>
                      <a:pt x="5418" y="14669"/>
                      <a:pt x="7014" y="15162"/>
                      <a:pt x="8596" y="15162"/>
                    </a:cubicBezTo>
                    <a:cubicBezTo>
                      <a:pt x="10903" y="15162"/>
                      <a:pt x="13180" y="14113"/>
                      <a:pt x="14666" y="12124"/>
                    </a:cubicBezTo>
                    <a:cubicBezTo>
                      <a:pt x="17171" y="8776"/>
                      <a:pt x="16479" y="4023"/>
                      <a:pt x="13119" y="1515"/>
                    </a:cubicBezTo>
                    <a:cubicBezTo>
                      <a:pt x="11753" y="494"/>
                      <a:pt x="10157" y="0"/>
                      <a:pt x="8574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2" name="Google Shape;382;p29"/>
              <p:cNvSpPr/>
              <p:nvPr/>
            </p:nvSpPr>
            <p:spPr>
              <a:xfrm>
                <a:off x="6695435" y="1419230"/>
                <a:ext cx="625446" cy="541722"/>
              </a:xfrm>
              <a:custGeom>
                <a:avLst/>
                <a:gdLst/>
                <a:ahLst/>
                <a:cxnLst/>
                <a:rect l="l" t="t" r="r" b="b"/>
                <a:pathLst>
                  <a:path w="14089" h="12203" extrusionOk="0">
                    <a:moveTo>
                      <a:pt x="6307" y="1"/>
                    </a:moveTo>
                    <a:cubicBezTo>
                      <a:pt x="6282" y="1"/>
                      <a:pt x="6257" y="1"/>
                      <a:pt x="6231" y="1"/>
                    </a:cubicBezTo>
                    <a:cubicBezTo>
                      <a:pt x="5492" y="8"/>
                      <a:pt x="4795" y="127"/>
                      <a:pt x="4167" y="306"/>
                    </a:cubicBezTo>
                    <a:cubicBezTo>
                      <a:pt x="3539" y="490"/>
                      <a:pt x="2983" y="737"/>
                      <a:pt x="2502" y="1013"/>
                    </a:cubicBezTo>
                    <a:cubicBezTo>
                      <a:pt x="1540" y="1566"/>
                      <a:pt x="909" y="2216"/>
                      <a:pt x="528" y="2690"/>
                    </a:cubicBezTo>
                    <a:cubicBezTo>
                      <a:pt x="147" y="3170"/>
                      <a:pt x="1" y="3480"/>
                      <a:pt x="29" y="3497"/>
                    </a:cubicBezTo>
                    <a:cubicBezTo>
                      <a:pt x="31" y="3498"/>
                      <a:pt x="33" y="3499"/>
                      <a:pt x="35" y="3499"/>
                    </a:cubicBezTo>
                    <a:cubicBezTo>
                      <a:pt x="85" y="3499"/>
                      <a:pt x="292" y="3245"/>
                      <a:pt x="693" y="2844"/>
                    </a:cubicBezTo>
                    <a:cubicBezTo>
                      <a:pt x="1116" y="2428"/>
                      <a:pt x="1767" y="1853"/>
                      <a:pt x="2700" y="1376"/>
                    </a:cubicBezTo>
                    <a:cubicBezTo>
                      <a:pt x="3166" y="1136"/>
                      <a:pt x="3701" y="924"/>
                      <a:pt x="4297" y="770"/>
                    </a:cubicBezTo>
                    <a:cubicBezTo>
                      <a:pt x="4863" y="630"/>
                      <a:pt x="5480" y="539"/>
                      <a:pt x="6128" y="539"/>
                    </a:cubicBezTo>
                    <a:cubicBezTo>
                      <a:pt x="6162" y="539"/>
                      <a:pt x="6197" y="539"/>
                      <a:pt x="6231" y="540"/>
                    </a:cubicBezTo>
                    <a:cubicBezTo>
                      <a:pt x="6576" y="543"/>
                      <a:pt x="6928" y="565"/>
                      <a:pt x="7283" y="622"/>
                    </a:cubicBezTo>
                    <a:cubicBezTo>
                      <a:pt x="7638" y="680"/>
                      <a:pt x="7997" y="755"/>
                      <a:pt x="8357" y="869"/>
                    </a:cubicBezTo>
                    <a:cubicBezTo>
                      <a:pt x="8712" y="981"/>
                      <a:pt x="9067" y="1114"/>
                      <a:pt x="9412" y="1286"/>
                    </a:cubicBezTo>
                    <a:cubicBezTo>
                      <a:pt x="9760" y="1459"/>
                      <a:pt x="10097" y="1656"/>
                      <a:pt x="10424" y="1882"/>
                    </a:cubicBezTo>
                    <a:cubicBezTo>
                      <a:pt x="10747" y="2112"/>
                      <a:pt x="11049" y="2360"/>
                      <a:pt x="11324" y="2625"/>
                    </a:cubicBezTo>
                    <a:cubicBezTo>
                      <a:pt x="11604" y="2890"/>
                      <a:pt x="11856" y="3182"/>
                      <a:pt x="12082" y="3475"/>
                    </a:cubicBezTo>
                    <a:cubicBezTo>
                      <a:pt x="12311" y="3773"/>
                      <a:pt x="12505" y="4083"/>
                      <a:pt x="12678" y="4398"/>
                    </a:cubicBezTo>
                    <a:cubicBezTo>
                      <a:pt x="12853" y="4714"/>
                      <a:pt x="12997" y="5034"/>
                      <a:pt x="13120" y="5357"/>
                    </a:cubicBezTo>
                    <a:cubicBezTo>
                      <a:pt x="13363" y="5999"/>
                      <a:pt x="13499" y="6645"/>
                      <a:pt x="13564" y="7255"/>
                    </a:cubicBezTo>
                    <a:cubicBezTo>
                      <a:pt x="13625" y="7865"/>
                      <a:pt x="13607" y="8443"/>
                      <a:pt x="13547" y="8960"/>
                    </a:cubicBezTo>
                    <a:cubicBezTo>
                      <a:pt x="13418" y="10005"/>
                      <a:pt x="13098" y="10812"/>
                      <a:pt x="12853" y="11351"/>
                    </a:cubicBezTo>
                    <a:cubicBezTo>
                      <a:pt x="12603" y="11889"/>
                      <a:pt x="12430" y="12176"/>
                      <a:pt x="12466" y="12202"/>
                    </a:cubicBezTo>
                    <a:cubicBezTo>
                      <a:pt x="12467" y="12202"/>
                      <a:pt x="12468" y="12202"/>
                      <a:pt x="12469" y="12202"/>
                    </a:cubicBezTo>
                    <a:cubicBezTo>
                      <a:pt x="12511" y="12202"/>
                      <a:pt x="12743" y="11961"/>
                      <a:pt x="13055" y="11455"/>
                    </a:cubicBezTo>
                    <a:cubicBezTo>
                      <a:pt x="13367" y="10934"/>
                      <a:pt x="13762" y="10116"/>
                      <a:pt x="13952" y="9025"/>
                    </a:cubicBezTo>
                    <a:cubicBezTo>
                      <a:pt x="14046" y="8479"/>
                      <a:pt x="14089" y="7869"/>
                      <a:pt x="14046" y="7216"/>
                    </a:cubicBezTo>
                    <a:cubicBezTo>
                      <a:pt x="13999" y="6566"/>
                      <a:pt x="13873" y="5870"/>
                      <a:pt x="13622" y="5173"/>
                    </a:cubicBezTo>
                    <a:cubicBezTo>
                      <a:pt x="13499" y="4829"/>
                      <a:pt x="13353" y="4477"/>
                      <a:pt x="13169" y="4136"/>
                    </a:cubicBezTo>
                    <a:cubicBezTo>
                      <a:pt x="12987" y="3795"/>
                      <a:pt x="12782" y="3458"/>
                      <a:pt x="12538" y="3135"/>
                    </a:cubicBezTo>
                    <a:cubicBezTo>
                      <a:pt x="12293" y="2815"/>
                      <a:pt x="12028" y="2499"/>
                      <a:pt x="11730" y="2212"/>
                    </a:cubicBezTo>
                    <a:cubicBezTo>
                      <a:pt x="11429" y="1921"/>
                      <a:pt x="11102" y="1652"/>
                      <a:pt x="10754" y="1404"/>
                    </a:cubicBezTo>
                    <a:cubicBezTo>
                      <a:pt x="10403" y="1164"/>
                      <a:pt x="10040" y="949"/>
                      <a:pt x="9663" y="766"/>
                    </a:cubicBezTo>
                    <a:cubicBezTo>
                      <a:pt x="9290" y="583"/>
                      <a:pt x="8905" y="443"/>
                      <a:pt x="8518" y="324"/>
                    </a:cubicBezTo>
                    <a:cubicBezTo>
                      <a:pt x="8134" y="206"/>
                      <a:pt x="7746" y="127"/>
                      <a:pt x="7362" y="73"/>
                    </a:cubicBezTo>
                    <a:cubicBezTo>
                      <a:pt x="7005" y="23"/>
                      <a:pt x="6653" y="1"/>
                      <a:pt x="6307" y="1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383" name="Google Shape;383;p29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7642875" y="1422813"/>
              <a:ext cx="418975" cy="41747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ext Box 1"/>
          <p:cNvSpPr txBox="1"/>
          <p:nvPr/>
        </p:nvSpPr>
        <p:spPr>
          <a:xfrm>
            <a:off x="274320" y="5243408"/>
            <a:ext cx="6378787" cy="1528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>
              <a:buClr>
                <a:srgbClr val="000000"/>
              </a:buClr>
              <a:defRPr/>
            </a:pPr>
            <a:r>
              <a:rPr lang="ru-RU" altLang="en-US" sz="1867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В 2017 году в Казахстане было совершено 3664 </a:t>
            </a:r>
            <a:r>
              <a:rPr lang="ru-RU" altLang="en-US" sz="1867" kern="0" dirty="0" smtClea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самоубийства</a:t>
            </a:r>
          </a:p>
          <a:p>
            <a:pPr lvl="0" defTabSz="1219170">
              <a:buClr>
                <a:srgbClr val="000000"/>
              </a:buClr>
              <a:defRPr/>
            </a:pPr>
            <a:endParaRPr lang="ru-RU" altLang="en-US" sz="1867" kern="0" dirty="0" smtClea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lvl="0" defTabSz="1219170">
              <a:buClr>
                <a:srgbClr val="000000"/>
              </a:buClr>
              <a:defRPr/>
            </a:pPr>
            <a:r>
              <a:rPr lang="ru-RU" altLang="en-US" sz="1867" kern="0" dirty="0" smtClea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По совершению суицида среди подростков </a:t>
            </a:r>
            <a:r>
              <a:rPr lang="ru-RU" altLang="en-US" sz="1867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Казахстан занимает 5 место в мире</a:t>
            </a:r>
            <a:endParaRPr kumimoji="0" lang="" alt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35"/>
          <p:cNvSpPr txBox="1">
            <a:spLocks noGrp="1"/>
          </p:cNvSpPr>
          <p:nvPr>
            <p:ph type="ctrTitle"/>
          </p:nvPr>
        </p:nvSpPr>
        <p:spPr>
          <a:xfrm>
            <a:off x="776367" y="2211033"/>
            <a:ext cx="5056000" cy="243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ru-RU" altLang="en-GB" sz="2133" dirty="0">
                <a:solidFill>
                  <a:srgbClr val="191730"/>
                </a:solidFill>
                <a:latin typeface="Montserrat SemiBold" panose="00000500000000000000"/>
                <a:ea typeface="Montserrat SemiBold" panose="00000500000000000000"/>
                <a:cs typeface="Montserrat SemiBold" panose="00000500000000000000"/>
                <a:sym typeface="Montserrat SemiBold" panose="00000500000000000000"/>
              </a:rPr>
              <a:t>1. </a:t>
            </a:r>
            <a:r>
              <a:rPr lang="ru-RU" altLang="en-GB" sz="2133" dirty="0" smtClean="0">
                <a:solidFill>
                  <a:srgbClr val="191730"/>
                </a:solidFill>
                <a:latin typeface="Montserrat SemiBold" panose="00000500000000000000"/>
                <a:ea typeface="Montserrat SemiBold" panose="00000500000000000000"/>
                <a:cs typeface="Montserrat SemiBold" panose="00000500000000000000"/>
                <a:sym typeface="Montserrat SemiBold" panose="00000500000000000000"/>
              </a:rPr>
              <a:t>Психологическое </a:t>
            </a:r>
            <a:br>
              <a:rPr lang="ru-RU" altLang="en-GB" sz="2133" dirty="0" smtClean="0">
                <a:solidFill>
                  <a:srgbClr val="191730"/>
                </a:solidFill>
                <a:latin typeface="Montserrat SemiBold" panose="00000500000000000000"/>
                <a:ea typeface="Montserrat SemiBold" panose="00000500000000000000"/>
                <a:cs typeface="Montserrat SemiBold" panose="00000500000000000000"/>
                <a:sym typeface="Montserrat SemiBold" panose="00000500000000000000"/>
              </a:rPr>
            </a:br>
            <a:r>
              <a:rPr lang="ru-RU" altLang="en-GB" sz="2133" dirty="0" smtClean="0">
                <a:solidFill>
                  <a:srgbClr val="191730"/>
                </a:solidFill>
                <a:latin typeface="Montserrat SemiBold" panose="00000500000000000000"/>
                <a:ea typeface="Montserrat SemiBold" panose="00000500000000000000"/>
                <a:cs typeface="Montserrat SemiBold" panose="00000500000000000000"/>
                <a:sym typeface="Montserrat SemiBold" panose="00000500000000000000"/>
              </a:rPr>
              <a:t>2</a:t>
            </a:r>
            <a:r>
              <a:rPr lang="ru-RU" altLang="en-GB" sz="2133" dirty="0">
                <a:solidFill>
                  <a:srgbClr val="191730"/>
                </a:solidFill>
                <a:latin typeface="Montserrat SemiBold" panose="00000500000000000000"/>
                <a:ea typeface="Montserrat SemiBold" panose="00000500000000000000"/>
                <a:cs typeface="Montserrat SemiBold" panose="00000500000000000000"/>
                <a:sym typeface="Montserrat SemiBold" panose="00000500000000000000"/>
              </a:rPr>
              <a:t>. </a:t>
            </a:r>
            <a:r>
              <a:rPr lang="ru-RU" altLang="en-GB" sz="2133" dirty="0" smtClean="0">
                <a:solidFill>
                  <a:srgbClr val="191730"/>
                </a:solidFill>
                <a:latin typeface="Montserrat SemiBold" panose="00000500000000000000"/>
                <a:ea typeface="Montserrat SemiBold" panose="00000500000000000000"/>
                <a:cs typeface="Montserrat SemiBold" panose="00000500000000000000"/>
                <a:sym typeface="Montserrat SemiBold" panose="00000500000000000000"/>
              </a:rPr>
              <a:t>Физическое </a:t>
            </a:r>
            <a:br>
              <a:rPr lang="ru-RU" altLang="en-GB" sz="2133" dirty="0" smtClean="0">
                <a:solidFill>
                  <a:srgbClr val="191730"/>
                </a:solidFill>
                <a:latin typeface="Montserrat SemiBold" panose="00000500000000000000"/>
                <a:ea typeface="Montserrat SemiBold" panose="00000500000000000000"/>
                <a:cs typeface="Montserrat SemiBold" panose="00000500000000000000"/>
                <a:sym typeface="Montserrat SemiBold" panose="00000500000000000000"/>
              </a:rPr>
            </a:br>
            <a:r>
              <a:rPr lang="ru-RU" altLang="en-GB" sz="2133" dirty="0" smtClean="0">
                <a:solidFill>
                  <a:srgbClr val="191730"/>
                </a:solidFill>
                <a:latin typeface="Montserrat SemiBold" panose="00000500000000000000"/>
                <a:ea typeface="Montserrat SemiBold" panose="00000500000000000000"/>
                <a:cs typeface="Montserrat SemiBold" panose="00000500000000000000"/>
                <a:sym typeface="Montserrat SemiBold" panose="00000500000000000000"/>
              </a:rPr>
              <a:t>3</a:t>
            </a:r>
            <a:r>
              <a:rPr lang="ru-RU" altLang="en-GB" sz="2133" dirty="0">
                <a:solidFill>
                  <a:srgbClr val="191730"/>
                </a:solidFill>
                <a:latin typeface="Montserrat SemiBold" panose="00000500000000000000"/>
                <a:ea typeface="Montserrat SemiBold" panose="00000500000000000000"/>
                <a:cs typeface="Montserrat SemiBold" panose="00000500000000000000"/>
                <a:sym typeface="Montserrat SemiBold" panose="00000500000000000000"/>
              </a:rPr>
              <a:t>. Вымогательство </a:t>
            </a:r>
            <a:r>
              <a:rPr lang="ru-RU" altLang="en-GB" sz="2133" dirty="0" smtClean="0">
                <a:solidFill>
                  <a:srgbClr val="191730"/>
                </a:solidFill>
                <a:latin typeface="Montserrat SemiBold" panose="00000500000000000000"/>
                <a:ea typeface="Montserrat SemiBold" panose="00000500000000000000"/>
                <a:cs typeface="Montserrat SemiBold" panose="00000500000000000000"/>
                <a:sym typeface="Montserrat SemiBold" panose="00000500000000000000"/>
              </a:rPr>
              <a:t/>
            </a:r>
            <a:br>
              <a:rPr lang="ru-RU" altLang="en-GB" sz="2133" dirty="0" smtClean="0">
                <a:solidFill>
                  <a:srgbClr val="191730"/>
                </a:solidFill>
                <a:latin typeface="Montserrat SemiBold" panose="00000500000000000000"/>
                <a:ea typeface="Montserrat SemiBold" panose="00000500000000000000"/>
                <a:cs typeface="Montserrat SemiBold" panose="00000500000000000000"/>
                <a:sym typeface="Montserrat SemiBold" panose="00000500000000000000"/>
              </a:rPr>
            </a:br>
            <a:r>
              <a:rPr lang="ru-RU" altLang="en-GB" sz="2133" dirty="0" smtClean="0">
                <a:solidFill>
                  <a:srgbClr val="191730"/>
                </a:solidFill>
                <a:latin typeface="Montserrat SemiBold" panose="00000500000000000000"/>
                <a:ea typeface="Montserrat SemiBold" panose="00000500000000000000"/>
                <a:cs typeface="Montserrat SemiBold" panose="00000500000000000000"/>
                <a:sym typeface="Montserrat SemiBold" panose="00000500000000000000"/>
              </a:rPr>
              <a:t>4</a:t>
            </a:r>
            <a:r>
              <a:rPr lang="ru-RU" altLang="en-GB" sz="2133" dirty="0">
                <a:solidFill>
                  <a:srgbClr val="191730"/>
                </a:solidFill>
                <a:latin typeface="Montserrat SemiBold" panose="00000500000000000000"/>
                <a:ea typeface="Montserrat SemiBold" panose="00000500000000000000"/>
                <a:cs typeface="Montserrat SemiBold" panose="00000500000000000000"/>
                <a:sym typeface="Montserrat SemiBold" panose="00000500000000000000"/>
              </a:rPr>
              <a:t>. </a:t>
            </a:r>
            <a:r>
              <a:rPr lang="ru-RU" altLang="en-GB" sz="2133" dirty="0" smtClean="0">
                <a:solidFill>
                  <a:srgbClr val="191730"/>
                </a:solidFill>
                <a:latin typeface="Montserrat SemiBold" panose="00000500000000000000"/>
                <a:ea typeface="Montserrat SemiBold" panose="00000500000000000000"/>
                <a:cs typeface="Montserrat SemiBold" panose="00000500000000000000"/>
                <a:sym typeface="Montserrat SemiBold" panose="00000500000000000000"/>
              </a:rPr>
              <a:t>Сексуальное </a:t>
            </a:r>
            <a:br>
              <a:rPr lang="ru-RU" altLang="en-GB" sz="2133" dirty="0" smtClean="0">
                <a:solidFill>
                  <a:srgbClr val="191730"/>
                </a:solidFill>
                <a:latin typeface="Montserrat SemiBold" panose="00000500000000000000"/>
                <a:ea typeface="Montserrat SemiBold" panose="00000500000000000000"/>
                <a:cs typeface="Montserrat SemiBold" panose="00000500000000000000"/>
                <a:sym typeface="Montserrat SemiBold" panose="00000500000000000000"/>
              </a:rPr>
            </a:br>
            <a:r>
              <a:rPr lang="ru-RU" altLang="en-GB" sz="2133" dirty="0" smtClean="0">
                <a:solidFill>
                  <a:srgbClr val="191730"/>
                </a:solidFill>
                <a:latin typeface="Montserrat SemiBold" panose="00000500000000000000"/>
                <a:ea typeface="Montserrat SemiBold" panose="00000500000000000000"/>
                <a:cs typeface="Montserrat SemiBold" panose="00000500000000000000"/>
                <a:sym typeface="Montserrat SemiBold" panose="00000500000000000000"/>
              </a:rPr>
              <a:t>5</a:t>
            </a:r>
            <a:r>
              <a:rPr lang="ru-RU" altLang="en-GB" sz="2133" dirty="0">
                <a:solidFill>
                  <a:srgbClr val="191730"/>
                </a:solidFill>
                <a:latin typeface="Montserrat SemiBold" panose="00000500000000000000"/>
                <a:ea typeface="Montserrat SemiBold" panose="00000500000000000000"/>
                <a:cs typeface="Montserrat SemiBold" panose="00000500000000000000"/>
                <a:sym typeface="Montserrat SemiBold" panose="00000500000000000000"/>
              </a:rPr>
              <a:t>. </a:t>
            </a:r>
            <a:r>
              <a:rPr lang="ru-RU" altLang="en-GB" sz="2133" dirty="0" err="1">
                <a:solidFill>
                  <a:srgbClr val="191730"/>
                </a:solidFill>
                <a:latin typeface="Montserrat SemiBold" panose="00000500000000000000"/>
                <a:ea typeface="Montserrat SemiBold" panose="00000500000000000000"/>
                <a:cs typeface="Montserrat SemiBold" panose="00000500000000000000"/>
                <a:sym typeface="Montserrat SemiBold" panose="00000500000000000000"/>
              </a:rPr>
              <a:t>Киберзапугивание</a:t>
            </a:r>
            <a:r>
              <a:rPr lang="ru-RU" altLang="en-GB" sz="2133" dirty="0">
                <a:solidFill>
                  <a:srgbClr val="191730"/>
                </a:solidFill>
                <a:latin typeface="Montserrat SemiBold" panose="00000500000000000000"/>
                <a:ea typeface="Montserrat SemiBold" panose="00000500000000000000"/>
                <a:cs typeface="Montserrat SemiBold" panose="00000500000000000000"/>
                <a:sym typeface="Montserrat SemiBold" panose="00000500000000000000"/>
              </a:rPr>
              <a:t> </a:t>
            </a:r>
            <a:r>
              <a:rPr lang="ru-RU" altLang="en-GB" sz="2133" dirty="0" smtClean="0">
                <a:solidFill>
                  <a:srgbClr val="191730"/>
                </a:solidFill>
                <a:latin typeface="Montserrat SemiBold" panose="00000500000000000000"/>
                <a:ea typeface="Montserrat SemiBold" panose="00000500000000000000"/>
                <a:cs typeface="Montserrat SemiBold" panose="00000500000000000000"/>
                <a:sym typeface="Montserrat SemiBold" panose="00000500000000000000"/>
              </a:rPr>
              <a:t/>
            </a:r>
            <a:br>
              <a:rPr lang="ru-RU" altLang="en-GB" sz="2133" dirty="0" smtClean="0">
                <a:solidFill>
                  <a:srgbClr val="191730"/>
                </a:solidFill>
                <a:latin typeface="Montserrat SemiBold" panose="00000500000000000000"/>
                <a:ea typeface="Montserrat SemiBold" panose="00000500000000000000"/>
                <a:cs typeface="Montserrat SemiBold" panose="00000500000000000000"/>
                <a:sym typeface="Montserrat SemiBold" panose="00000500000000000000"/>
              </a:rPr>
            </a:br>
            <a:r>
              <a:rPr lang="ru-RU" altLang="en-GB" sz="2133" dirty="0" smtClean="0">
                <a:solidFill>
                  <a:srgbClr val="191730"/>
                </a:solidFill>
                <a:latin typeface="Montserrat SemiBold" panose="00000500000000000000"/>
                <a:ea typeface="Montserrat SemiBold" panose="00000500000000000000"/>
                <a:cs typeface="Montserrat SemiBold" panose="00000500000000000000"/>
                <a:sym typeface="Montserrat SemiBold" panose="00000500000000000000"/>
              </a:rPr>
              <a:t>6</a:t>
            </a:r>
            <a:r>
              <a:rPr lang="ru-RU" altLang="en-GB" sz="2133" dirty="0">
                <a:solidFill>
                  <a:srgbClr val="191730"/>
                </a:solidFill>
                <a:latin typeface="Montserrat SemiBold" panose="00000500000000000000"/>
                <a:ea typeface="Montserrat SemiBold" panose="00000500000000000000"/>
                <a:cs typeface="Montserrat SemiBold" panose="00000500000000000000"/>
                <a:sym typeface="Montserrat SemiBold" panose="00000500000000000000"/>
              </a:rPr>
              <a:t>. Дискриминация</a:t>
            </a:r>
            <a:endParaRPr lang="" altLang="en-GB" sz="2133" dirty="0">
              <a:solidFill>
                <a:srgbClr val="191730"/>
              </a:solidFill>
              <a:latin typeface="Montserrat SemiBold" panose="00000500000000000000"/>
              <a:ea typeface="Montserrat SemiBold" panose="00000500000000000000"/>
              <a:cs typeface="Montserrat SemiBold" panose="00000500000000000000"/>
              <a:sym typeface="Montserrat SemiBold" panose="00000500000000000000"/>
            </a:endParaRPr>
          </a:p>
        </p:txBody>
      </p:sp>
      <p:sp>
        <p:nvSpPr>
          <p:cNvPr id="579" name="Google Shape;579;p35"/>
          <p:cNvSpPr/>
          <p:nvPr/>
        </p:nvSpPr>
        <p:spPr>
          <a:xfrm>
            <a:off x="14039593" y="3511548"/>
            <a:ext cx="252967" cy="235531"/>
          </a:xfrm>
          <a:custGeom>
            <a:avLst/>
            <a:gdLst/>
            <a:ahLst/>
            <a:cxnLst/>
            <a:rect l="l" t="t" r="r" b="b"/>
            <a:pathLst>
              <a:path w="5223" h="4863" extrusionOk="0">
                <a:moveTo>
                  <a:pt x="2509" y="229"/>
                </a:moveTo>
                <a:cubicBezTo>
                  <a:pt x="2718" y="229"/>
                  <a:pt x="2926" y="258"/>
                  <a:pt x="3131" y="319"/>
                </a:cubicBezTo>
                <a:cubicBezTo>
                  <a:pt x="4297" y="657"/>
                  <a:pt x="4968" y="1881"/>
                  <a:pt x="4628" y="3047"/>
                </a:cubicBezTo>
                <a:cubicBezTo>
                  <a:pt x="4462" y="3614"/>
                  <a:pt x="4089" y="4081"/>
                  <a:pt x="3572" y="4361"/>
                </a:cubicBezTo>
                <a:cubicBezTo>
                  <a:pt x="3245" y="4541"/>
                  <a:pt x="2885" y="4633"/>
                  <a:pt x="2520" y="4633"/>
                </a:cubicBezTo>
                <a:cubicBezTo>
                  <a:pt x="2313" y="4633"/>
                  <a:pt x="2104" y="4603"/>
                  <a:pt x="1900" y="4543"/>
                </a:cubicBezTo>
                <a:cubicBezTo>
                  <a:pt x="1333" y="4382"/>
                  <a:pt x="866" y="4005"/>
                  <a:pt x="586" y="3492"/>
                </a:cubicBezTo>
                <a:cubicBezTo>
                  <a:pt x="302" y="2975"/>
                  <a:pt x="238" y="2379"/>
                  <a:pt x="402" y="1816"/>
                </a:cubicBezTo>
                <a:cubicBezTo>
                  <a:pt x="564" y="1253"/>
                  <a:pt x="941" y="786"/>
                  <a:pt x="1454" y="502"/>
                </a:cubicBezTo>
                <a:cubicBezTo>
                  <a:pt x="1785" y="319"/>
                  <a:pt x="2147" y="229"/>
                  <a:pt x="2509" y="229"/>
                </a:cubicBezTo>
                <a:close/>
                <a:moveTo>
                  <a:pt x="2508" y="1"/>
                </a:moveTo>
                <a:cubicBezTo>
                  <a:pt x="2106" y="1"/>
                  <a:pt x="1708" y="102"/>
                  <a:pt x="1347" y="301"/>
                </a:cubicBezTo>
                <a:cubicBezTo>
                  <a:pt x="776" y="613"/>
                  <a:pt x="364" y="1130"/>
                  <a:pt x="184" y="1751"/>
                </a:cubicBezTo>
                <a:cubicBezTo>
                  <a:pt x="1" y="2376"/>
                  <a:pt x="72" y="3032"/>
                  <a:pt x="385" y="3600"/>
                </a:cubicBezTo>
                <a:cubicBezTo>
                  <a:pt x="697" y="4170"/>
                  <a:pt x="1210" y="4583"/>
                  <a:pt x="1835" y="4763"/>
                </a:cubicBezTo>
                <a:cubicBezTo>
                  <a:pt x="2061" y="4831"/>
                  <a:pt x="2291" y="4863"/>
                  <a:pt x="2517" y="4863"/>
                </a:cubicBezTo>
                <a:cubicBezTo>
                  <a:pt x="2922" y="4863"/>
                  <a:pt x="3321" y="4759"/>
                  <a:pt x="3684" y="4561"/>
                </a:cubicBezTo>
                <a:cubicBezTo>
                  <a:pt x="4250" y="4250"/>
                  <a:pt x="4666" y="3736"/>
                  <a:pt x="4847" y="3112"/>
                </a:cubicBezTo>
                <a:cubicBezTo>
                  <a:pt x="5223" y="1826"/>
                  <a:pt x="4480" y="473"/>
                  <a:pt x="3195" y="100"/>
                </a:cubicBezTo>
                <a:cubicBezTo>
                  <a:pt x="2969" y="34"/>
                  <a:pt x="2738" y="1"/>
                  <a:pt x="250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0" name="Google Shape;580;p35"/>
          <p:cNvSpPr/>
          <p:nvPr/>
        </p:nvSpPr>
        <p:spPr>
          <a:xfrm>
            <a:off x="15237875" y="3920927"/>
            <a:ext cx="34291" cy="95123"/>
          </a:xfrm>
          <a:custGeom>
            <a:avLst/>
            <a:gdLst/>
            <a:ahLst/>
            <a:cxnLst/>
            <a:rect l="l" t="t" r="r" b="b"/>
            <a:pathLst>
              <a:path w="708" h="1964" extrusionOk="0">
                <a:moveTo>
                  <a:pt x="101" y="1"/>
                </a:moveTo>
                <a:lnTo>
                  <a:pt x="54" y="163"/>
                </a:lnTo>
                <a:lnTo>
                  <a:pt x="475" y="287"/>
                </a:lnTo>
                <a:lnTo>
                  <a:pt x="1" y="1910"/>
                </a:lnTo>
                <a:lnTo>
                  <a:pt x="183" y="1964"/>
                </a:lnTo>
                <a:lnTo>
                  <a:pt x="707" y="176"/>
                </a:lnTo>
                <a:lnTo>
                  <a:pt x="10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1" name="Google Shape;581;p35"/>
          <p:cNvSpPr/>
          <p:nvPr/>
        </p:nvSpPr>
        <p:spPr>
          <a:xfrm>
            <a:off x="15275072" y="3942964"/>
            <a:ext cx="79673" cy="98997"/>
          </a:xfrm>
          <a:custGeom>
            <a:avLst/>
            <a:gdLst/>
            <a:ahLst/>
            <a:cxnLst/>
            <a:rect l="l" t="t" r="r" b="b"/>
            <a:pathLst>
              <a:path w="1645" h="2044" extrusionOk="0">
                <a:moveTo>
                  <a:pt x="811" y="1"/>
                </a:moveTo>
                <a:cubicBezTo>
                  <a:pt x="656" y="1"/>
                  <a:pt x="515" y="40"/>
                  <a:pt x="399" y="117"/>
                </a:cubicBezTo>
                <a:lnTo>
                  <a:pt x="496" y="267"/>
                </a:lnTo>
                <a:cubicBezTo>
                  <a:pt x="594" y="205"/>
                  <a:pt x="699" y="175"/>
                  <a:pt x="815" y="175"/>
                </a:cubicBezTo>
                <a:cubicBezTo>
                  <a:pt x="887" y="175"/>
                  <a:pt x="962" y="186"/>
                  <a:pt x="1042" y="210"/>
                </a:cubicBezTo>
                <a:cubicBezTo>
                  <a:pt x="1314" y="289"/>
                  <a:pt x="1425" y="461"/>
                  <a:pt x="1365" y="665"/>
                </a:cubicBezTo>
                <a:cubicBezTo>
                  <a:pt x="1329" y="788"/>
                  <a:pt x="1253" y="899"/>
                  <a:pt x="994" y="1038"/>
                </a:cubicBezTo>
                <a:lnTo>
                  <a:pt x="40" y="1548"/>
                </a:lnTo>
                <a:lnTo>
                  <a:pt x="0" y="1681"/>
                </a:lnTo>
                <a:lnTo>
                  <a:pt x="1257" y="2044"/>
                </a:lnTo>
                <a:lnTo>
                  <a:pt x="1304" y="1883"/>
                </a:lnTo>
                <a:lnTo>
                  <a:pt x="320" y="1595"/>
                </a:lnTo>
                <a:lnTo>
                  <a:pt x="1102" y="1175"/>
                </a:lnTo>
                <a:cubicBezTo>
                  <a:pt x="1411" y="1010"/>
                  <a:pt x="1508" y="874"/>
                  <a:pt x="1559" y="702"/>
                </a:cubicBezTo>
                <a:cubicBezTo>
                  <a:pt x="1645" y="404"/>
                  <a:pt x="1468" y="152"/>
                  <a:pt x="1106" y="44"/>
                </a:cubicBezTo>
                <a:cubicBezTo>
                  <a:pt x="1004" y="15"/>
                  <a:pt x="905" y="1"/>
                  <a:pt x="81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2" name="Google Shape;582;p35"/>
          <p:cNvSpPr/>
          <p:nvPr/>
        </p:nvSpPr>
        <p:spPr>
          <a:xfrm>
            <a:off x="15354017" y="3960884"/>
            <a:ext cx="81416" cy="97400"/>
          </a:xfrm>
          <a:custGeom>
            <a:avLst/>
            <a:gdLst/>
            <a:ahLst/>
            <a:cxnLst/>
            <a:rect l="l" t="t" r="r" b="b"/>
            <a:pathLst>
              <a:path w="1681" h="2011" extrusionOk="0">
                <a:moveTo>
                  <a:pt x="532" y="1"/>
                </a:moveTo>
                <a:lnTo>
                  <a:pt x="484" y="163"/>
                </a:lnTo>
                <a:lnTo>
                  <a:pt x="1400" y="428"/>
                </a:lnTo>
                <a:lnTo>
                  <a:pt x="721" y="905"/>
                </a:lnTo>
                <a:lnTo>
                  <a:pt x="682" y="1042"/>
                </a:lnTo>
                <a:lnTo>
                  <a:pt x="812" y="1078"/>
                </a:lnTo>
                <a:cubicBezTo>
                  <a:pt x="1142" y="1175"/>
                  <a:pt x="1253" y="1358"/>
                  <a:pt x="1192" y="1573"/>
                </a:cubicBezTo>
                <a:cubicBezTo>
                  <a:pt x="1141" y="1740"/>
                  <a:pt x="1016" y="1832"/>
                  <a:pt x="832" y="1832"/>
                </a:cubicBezTo>
                <a:cubicBezTo>
                  <a:pt x="769" y="1832"/>
                  <a:pt x="700" y="1821"/>
                  <a:pt x="625" y="1799"/>
                </a:cubicBezTo>
                <a:cubicBezTo>
                  <a:pt x="391" y="1731"/>
                  <a:pt x="212" y="1584"/>
                  <a:pt x="133" y="1433"/>
                </a:cubicBezTo>
                <a:lnTo>
                  <a:pt x="0" y="1551"/>
                </a:lnTo>
                <a:cubicBezTo>
                  <a:pt x="97" y="1731"/>
                  <a:pt x="320" y="1893"/>
                  <a:pt x="578" y="1968"/>
                </a:cubicBezTo>
                <a:cubicBezTo>
                  <a:pt x="677" y="1997"/>
                  <a:pt x="769" y="2011"/>
                  <a:pt x="852" y="2011"/>
                </a:cubicBezTo>
                <a:cubicBezTo>
                  <a:pt x="1129" y="2011"/>
                  <a:pt x="1312" y="1860"/>
                  <a:pt x="1379" y="1631"/>
                </a:cubicBezTo>
                <a:cubicBezTo>
                  <a:pt x="1461" y="1344"/>
                  <a:pt x="1329" y="1085"/>
                  <a:pt x="951" y="953"/>
                </a:cubicBezTo>
                <a:lnTo>
                  <a:pt x="1644" y="464"/>
                </a:lnTo>
                <a:lnTo>
                  <a:pt x="1680" y="335"/>
                </a:lnTo>
                <a:lnTo>
                  <a:pt x="53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83" name="Google Shape;583;p3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211200" y="882234"/>
            <a:ext cx="5093533" cy="50935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Box 0"/>
          <p:cNvSpPr txBox="1"/>
          <p:nvPr/>
        </p:nvSpPr>
        <p:spPr>
          <a:xfrm>
            <a:off x="760307" y="446194"/>
            <a:ext cx="4756573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 defTabSz="1219170">
              <a:buClr>
                <a:srgbClr val="000000"/>
              </a:buClr>
              <a:defRPr/>
            </a:pPr>
            <a:r>
              <a:rPr lang="ru-RU" altLang="en-US" sz="3200" kern="0" dirty="0">
                <a:ln/>
                <a:solidFill>
                  <a:srgbClr val="434343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66% детей страдают от насилия</a:t>
            </a:r>
            <a:endParaRPr kumimoji="0" lang="" altLang="en-US" sz="3200" b="1" i="0" u="none" strike="noStrike" kern="0" cap="none" spc="0" normalizeH="0" baseline="0" noProof="0" dirty="0">
              <a:ln/>
              <a:solidFill>
                <a:srgbClr val="434343"/>
              </a:solidFill>
              <a:effectLst/>
              <a:uLnTx/>
              <a:uFillTx/>
              <a:latin typeface="Montserrat" panose="00000500000000000000"/>
              <a:ea typeface="Montserrat" panose="00000500000000000000"/>
              <a:cs typeface="Montserrat" panose="00000500000000000000"/>
              <a:sym typeface="Montserrat" panose="0000050000000000000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6BB242-6364-595B-9640-EFB88B52C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Какое видение о воспитании 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современном обществе?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0E54D9D-EBB4-C663-557E-A493D2F86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 какими проблемами вы сталкиваетесь?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722100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38"/>
          <p:cNvSpPr txBox="1">
            <a:spLocks noGrp="1"/>
          </p:cNvSpPr>
          <p:nvPr>
            <p:ph type="subTitle" idx="1"/>
          </p:nvPr>
        </p:nvSpPr>
        <p:spPr>
          <a:xfrm flipH="1">
            <a:off x="4027715" y="1549400"/>
            <a:ext cx="6861152" cy="1786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lnSpc>
                <a:spcPct val="95000"/>
              </a:lnSpc>
            </a:pPr>
            <a:r>
              <a:rPr lang="ru-RU" sz="26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Ценность – это принцип, который руководит нашим мышлением и </a:t>
            </a:r>
            <a:r>
              <a:rPr lang="ru-RU" sz="2667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поведением</a:t>
            </a:r>
            <a:endParaRPr lang="ru-RU" sz="2667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559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D970B74-3980-B54C-9271-247144BD1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kk-KZ" sz="4000" dirty="0" err="1" smtClean="0"/>
              <a:t>Какой</a:t>
            </a:r>
            <a:r>
              <a:rPr lang="kk-KZ" sz="4000" dirty="0" smtClean="0"/>
              <a:t> </a:t>
            </a:r>
            <a:r>
              <a:rPr lang="kk-KZ" sz="4000" dirty="0" err="1" smtClean="0"/>
              <a:t>ценности</a:t>
            </a:r>
            <a:r>
              <a:rPr lang="kk-KZ" sz="4000" dirty="0" smtClean="0"/>
              <a:t> нам не </a:t>
            </a:r>
            <a:r>
              <a:rPr lang="kk-KZ" sz="4000" dirty="0" err="1" smtClean="0"/>
              <a:t>хватает</a:t>
            </a:r>
            <a:r>
              <a:rPr lang="en-US" sz="4000" dirty="0" smtClean="0"/>
              <a:t>?</a:t>
            </a:r>
            <a:endParaRPr lang="en-US" sz="4000" dirty="0"/>
          </a:p>
        </p:txBody>
      </p:sp>
      <p:pic>
        <p:nvPicPr>
          <p:cNvPr id="5" name="Google Shape;280;p40">
            <a:extLst>
              <a:ext uri="{FF2B5EF4-FFF2-40B4-BE49-F238E27FC236}">
                <a16:creationId xmlns="" xmlns:a16="http://schemas.microsoft.com/office/drawing/2014/main" id="{9C75D3D5-E868-AE16-22C3-58147791F54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21237" y="1825814"/>
            <a:ext cx="8149526" cy="44007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31397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azakhstan-flag-on-a-flagpole-2022-08-04-10-10-36-utc">
            <a:hlinkClick r:id="" action="ppaction://media"/>
            <a:extLst>
              <a:ext uri="{FF2B5EF4-FFF2-40B4-BE49-F238E27FC236}">
                <a16:creationId xmlns="" xmlns:a16="http://schemas.microsoft.com/office/drawing/2014/main" id="{87907E4E-71C2-5B2B-808D-A4ECF9D0B3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3" y="3175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EE66D8-5DAA-58E7-9AA9-899555BDB9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7435" y="4769222"/>
            <a:ext cx="9144000" cy="1017775"/>
          </a:xfrm>
          <a:effectLst/>
        </p:spPr>
        <p:txBody>
          <a:bodyPr>
            <a:normAutofit/>
          </a:bodyPr>
          <a:lstStyle/>
          <a:p>
            <a:r>
              <a:rPr lang="kk-KZ" sz="4000" dirty="0" smtClean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Модель </a:t>
            </a:r>
            <a:r>
              <a:rPr lang="kk-KZ" sz="4000" dirty="0" err="1" smtClean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ценностей</a:t>
            </a:r>
            <a:r>
              <a:rPr lang="kk-KZ" sz="4000" dirty="0" smtClean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kk-KZ" sz="4000" dirty="0" err="1" smtClean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воспитания</a:t>
            </a:r>
            <a:endParaRPr lang="x-none" sz="4000" dirty="0">
              <a:solidFill>
                <a:schemeClr val="bg1"/>
              </a:solidFill>
              <a:highlight>
                <a:srgbClr val="008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35025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412" y="1223041"/>
            <a:ext cx="10058400" cy="56349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63153" y="358588"/>
            <a:ext cx="5072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ЦЕННОСТИ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ВОСПИТАНИЯ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0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EE66D8-5DAA-58E7-9AA9-899555BDB9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Реализация ценностей воспитания через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предметное содержание</a:t>
            </a:r>
            <a:endParaRPr lang="x-none" sz="4000" dirty="0"/>
          </a:p>
        </p:txBody>
      </p:sp>
    </p:spTree>
    <p:extLst>
      <p:ext uri="{BB962C8B-B14F-4D97-AF65-F5344CB8AC3E}">
        <p14:creationId xmlns:p14="http://schemas.microsoft.com/office/powerpoint/2010/main" val="4083234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altLang="en-US" dirty="0" err="1" smtClean="0"/>
              <a:t>Важно</a:t>
            </a:r>
            <a:endParaRPr lang="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ru-RU" altLang="en-US" sz="2400" dirty="0">
                <a:latin typeface="Gautami" panose="020B0502040204020203" pitchFamily="34" charset="0"/>
                <a:cs typeface="Gautami" panose="020B0502040204020203" pitchFamily="34" charset="0"/>
              </a:rPr>
              <a:t>Заранее планируйте, </a:t>
            </a:r>
            <a:r>
              <a:rPr lang="ru-RU" altLang="en-US" sz="2400" dirty="0" smtClean="0">
                <a:latin typeface="Gautami" panose="020B0502040204020203" pitchFamily="34" charset="0"/>
                <a:cs typeface="Gautami" panose="020B0502040204020203" pitchFamily="34" charset="0"/>
              </a:rPr>
              <a:t>что </a:t>
            </a:r>
            <a:r>
              <a:rPr lang="ru-RU" altLang="en-US" sz="2400" dirty="0">
                <a:latin typeface="Gautami" panose="020B0502040204020203" pitchFamily="34" charset="0"/>
                <a:cs typeface="Gautami" panose="020B0502040204020203" pitchFamily="34" charset="0"/>
              </a:rPr>
              <a:t>и какой вид деятельности примените на </a:t>
            </a:r>
            <a:r>
              <a:rPr lang="ru-RU" altLang="en-US" sz="2400" dirty="0" smtClean="0">
                <a:latin typeface="Gautami" panose="020B0502040204020203" pitchFamily="34" charset="0"/>
                <a:cs typeface="Gautami" panose="020B0502040204020203" pitchFamily="34" charset="0"/>
              </a:rPr>
              <a:t>уроке либо  мероприятии </a:t>
            </a:r>
          </a:p>
          <a:p>
            <a:pPr>
              <a:lnSpc>
                <a:spcPct val="150000"/>
              </a:lnSpc>
            </a:pPr>
            <a:r>
              <a:rPr lang="ru-RU" altLang="en-US" sz="2400" dirty="0" smtClean="0">
                <a:latin typeface="Gautami" panose="020B0502040204020203" pitchFamily="34" charset="0"/>
                <a:cs typeface="Gautami" panose="020B0502040204020203" pitchFamily="34" charset="0"/>
              </a:rPr>
              <a:t>Ценность </a:t>
            </a:r>
            <a:r>
              <a:rPr lang="ru-RU" altLang="en-US" sz="2400" dirty="0">
                <a:latin typeface="Gautami" panose="020B0502040204020203" pitchFamily="34" charset="0"/>
                <a:cs typeface="Gautami" panose="020B0502040204020203" pitchFamily="34" charset="0"/>
              </a:rPr>
              <a:t>не </a:t>
            </a:r>
            <a:r>
              <a:rPr lang="ru-RU" altLang="en-US" sz="2400" dirty="0" smtClean="0">
                <a:latin typeface="Gautami" panose="020B0502040204020203" pitchFamily="34" charset="0"/>
                <a:cs typeface="Gautami" panose="020B0502040204020203" pitchFamily="34" charset="0"/>
              </a:rPr>
              <a:t>одна</a:t>
            </a:r>
          </a:p>
          <a:p>
            <a:pPr>
              <a:lnSpc>
                <a:spcPct val="150000"/>
              </a:lnSpc>
            </a:pPr>
            <a:r>
              <a:rPr lang="ru-RU" altLang="en-US" sz="2400" dirty="0" smtClean="0">
                <a:latin typeface="Gautami" panose="020B0502040204020203" pitchFamily="34" charset="0"/>
                <a:cs typeface="Gautami" panose="020B0502040204020203" pitchFamily="34" charset="0"/>
              </a:rPr>
              <a:t>Ценность </a:t>
            </a:r>
            <a:r>
              <a:rPr lang="ru-RU" altLang="en-US" sz="2400" dirty="0">
                <a:latin typeface="Gautami" panose="020B0502040204020203" pitchFamily="34" charset="0"/>
                <a:cs typeface="Gautami" panose="020B0502040204020203" pitchFamily="34" charset="0"/>
              </a:rPr>
              <a:t>не всегда должна соответствовать </a:t>
            </a:r>
            <a:r>
              <a:rPr lang="ru-RU" altLang="en-US" sz="2400" dirty="0" smtClean="0">
                <a:latin typeface="Gautami" panose="020B0502040204020203" pitchFamily="34" charset="0"/>
                <a:cs typeface="Gautami" panose="020B0502040204020203" pitchFamily="34" charset="0"/>
              </a:rPr>
              <a:t>теме</a:t>
            </a:r>
          </a:p>
          <a:p>
            <a:pPr>
              <a:lnSpc>
                <a:spcPct val="150000"/>
              </a:lnSpc>
            </a:pPr>
            <a:r>
              <a:rPr lang="ru-RU" altLang="en-US" sz="2400" dirty="0" smtClean="0">
                <a:latin typeface="Gautami" panose="020B0502040204020203" pitchFamily="34" charset="0"/>
                <a:cs typeface="Gautami" panose="020B0502040204020203" pitchFamily="34" charset="0"/>
              </a:rPr>
              <a:t>Всегда хоть и не много, но всегда</a:t>
            </a:r>
          </a:p>
          <a:p>
            <a:pPr>
              <a:lnSpc>
                <a:spcPct val="150000"/>
              </a:lnSpc>
            </a:pPr>
            <a:r>
              <a:rPr lang="ru-RU" altLang="en-US" sz="2400" dirty="0" smtClean="0">
                <a:latin typeface="Gautami" panose="020B0502040204020203" pitchFamily="34" charset="0"/>
                <a:cs typeface="Gautami" panose="020B0502040204020203" pitchFamily="34" charset="0"/>
              </a:rPr>
              <a:t>Мы </a:t>
            </a:r>
            <a:r>
              <a:rPr lang="ru-RU" altLang="en-US" sz="2400" dirty="0">
                <a:latin typeface="Gautami" panose="020B0502040204020203" pitchFamily="34" charset="0"/>
                <a:cs typeface="Gautami" panose="020B0502040204020203" pitchFamily="34" charset="0"/>
              </a:rPr>
              <a:t>не говорим вам, какое это значение, мы просто </a:t>
            </a:r>
            <a:r>
              <a:rPr lang="kk-KZ" altLang="en-US" sz="2400" dirty="0" err="1" smtClean="0">
                <a:latin typeface="Gautami" panose="020B0502040204020203" pitchFamily="34" charset="0"/>
                <a:cs typeface="Gautami" panose="020B0502040204020203" pitchFamily="34" charset="0"/>
              </a:rPr>
              <a:t>рекомендуем</a:t>
            </a:r>
            <a:r>
              <a:rPr lang="kk-KZ" altLang="en-US" sz="2400" dirty="0" smtClean="0">
                <a:latin typeface="Gautami" panose="020B0502040204020203" pitchFamily="34" charset="0"/>
                <a:cs typeface="Gautami" panose="020B0502040204020203" pitchFamily="34" charset="0"/>
              </a:rPr>
              <a:t> </a:t>
            </a:r>
            <a:r>
              <a:rPr lang="" altLang="en-US" sz="2400" b="1" dirty="0" smtClean="0">
                <a:latin typeface="Gautami" panose="020B0502040204020203" pitchFamily="34" charset="0"/>
                <a:cs typeface="Gautami" panose="020B0502040204020203" pitchFamily="34" charset="0"/>
              </a:rPr>
              <a:t>(</a:t>
            </a:r>
            <a:r>
              <a:rPr lang="en-US" altLang="en-US" sz="2400" b="1" dirty="0">
                <a:latin typeface="Gautami" panose="020B0502040204020203" pitchFamily="34" charset="0"/>
                <a:cs typeface="Gautami" panose="020B0502040204020203" pitchFamily="34" charset="0"/>
              </a:rPr>
              <a:t>Driving Question</a:t>
            </a:r>
            <a:r>
              <a:rPr lang="" altLang="en-US" sz="2400" b="1" dirty="0">
                <a:latin typeface="Gautami" panose="020B0502040204020203" pitchFamily="34" charset="0"/>
                <a:cs typeface="Gautami" panose="020B0502040204020203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789F4F-3E54-4618-250B-987B341E9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98883"/>
            <a:ext cx="11356975" cy="56197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kk-KZ" sz="3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ЦЕЛЬ, ЗАДАЧИ, ОЖИДАЕМЫЕ РЕЗУЛЬТАТЫ</a:t>
            </a:r>
            <a:endParaRPr lang="id-ID" sz="3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2723" name="Text Placeholder 2">
            <a:extLst>
              <a:ext uri="{FF2B5EF4-FFF2-40B4-BE49-F238E27FC236}">
                <a16:creationId xmlns="" xmlns:a16="http://schemas.microsoft.com/office/drawing/2014/main" id="{7D88E61A-8C4A-A5CC-3232-902804EB0C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1579" y="824055"/>
            <a:ext cx="10745296" cy="1001101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altLang="ru-RU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 </a:t>
            </a:r>
            <a:r>
              <a:rPr lang="ru-RU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повысить </a:t>
            </a:r>
            <a:r>
              <a:rPr lang="ru-RU" alt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профессиональное мастерство педагогов в организации и осуществлении воспитательной работы в </a:t>
            </a:r>
            <a:r>
              <a:rPr lang="ru-RU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организациях образования </a:t>
            </a:r>
            <a:r>
              <a:rPr lang="ru-RU" alt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altLang="ru-RU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2023-2024 </a:t>
            </a:r>
            <a:r>
              <a:rPr lang="ru-RU" alt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учебный год</a:t>
            </a:r>
            <a:endParaRPr lang="id-ID" alt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D1E2B801-79A1-B63C-7660-E209E97F89D0}"/>
              </a:ext>
            </a:extLst>
          </p:cNvPr>
          <p:cNvCxnSpPr/>
          <p:nvPr/>
        </p:nvCxnSpPr>
        <p:spPr>
          <a:xfrm>
            <a:off x="5018088" y="1474643"/>
            <a:ext cx="20447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2725" name="Group 4">
            <a:extLst>
              <a:ext uri="{FF2B5EF4-FFF2-40B4-BE49-F238E27FC236}">
                <a16:creationId xmlns="" xmlns:a16="http://schemas.microsoft.com/office/drawing/2014/main" id="{2144A9D9-E6C3-27DA-F6AF-E5E94D9A4EB0}"/>
              </a:ext>
            </a:extLst>
          </p:cNvPr>
          <p:cNvGrpSpPr>
            <a:grpSpLocks/>
          </p:cNvGrpSpPr>
          <p:nvPr/>
        </p:nvGrpSpPr>
        <p:grpSpPr bwMode="auto">
          <a:xfrm>
            <a:off x="5133335" y="2211138"/>
            <a:ext cx="2218736" cy="2676280"/>
            <a:chOff x="4586194" y="3295959"/>
            <a:chExt cx="2311400" cy="2223726"/>
          </a:xfrm>
        </p:grpSpPr>
        <p:grpSp>
          <p:nvGrpSpPr>
            <p:cNvPr id="542770" name="Group 5">
              <a:extLst>
                <a:ext uri="{FF2B5EF4-FFF2-40B4-BE49-F238E27FC236}">
                  <a16:creationId xmlns="" xmlns:a16="http://schemas.microsoft.com/office/drawing/2014/main" id="{F0AAB87F-913E-A91F-4AD1-FD54B17A0A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72981" y="4952763"/>
              <a:ext cx="937826" cy="566922"/>
              <a:chOff x="1107335" y="2405966"/>
              <a:chExt cx="2174684" cy="1125200"/>
            </a:xfrm>
          </p:grpSpPr>
          <p:sp>
            <p:nvSpPr>
              <p:cNvPr id="16" name="Freeform 15">
                <a:extLst>
                  <a:ext uri="{FF2B5EF4-FFF2-40B4-BE49-F238E27FC236}">
                    <a16:creationId xmlns="" xmlns:a16="http://schemas.microsoft.com/office/drawing/2014/main" id="{DB797565-3B8F-58B7-1FB5-5126340145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7570" y="2650669"/>
                <a:ext cx="2154215" cy="880497"/>
              </a:xfrm>
              <a:custGeom>
                <a:avLst/>
                <a:gdLst>
                  <a:gd name="connsiteX0" fmla="*/ 0 w 2826081"/>
                  <a:gd name="connsiteY0" fmla="*/ 0 h 879959"/>
                  <a:gd name="connsiteX1" fmla="*/ 16538 w 2826081"/>
                  <a:gd name="connsiteY1" fmla="*/ 16531 h 879959"/>
                  <a:gd name="connsiteX2" fmla="*/ 1413150 w 2826081"/>
                  <a:gd name="connsiteY2" fmla="*/ 190188 h 879959"/>
                  <a:gd name="connsiteX3" fmla="*/ 2809762 w 2826081"/>
                  <a:gd name="connsiteY3" fmla="*/ 16531 h 879959"/>
                  <a:gd name="connsiteX4" fmla="*/ 2826081 w 2826081"/>
                  <a:gd name="connsiteY4" fmla="*/ 219 h 879959"/>
                  <a:gd name="connsiteX5" fmla="*/ 2518050 w 2826081"/>
                  <a:gd name="connsiteY5" fmla="*/ 709300 h 879959"/>
                  <a:gd name="connsiteX6" fmla="*/ 2514422 w 2826081"/>
                  <a:gd name="connsiteY6" fmla="*/ 709300 h 879959"/>
                  <a:gd name="connsiteX7" fmla="*/ 2497825 w 2826081"/>
                  <a:gd name="connsiteY7" fmla="*/ 736090 h 879959"/>
                  <a:gd name="connsiteX8" fmla="*/ 1413040 w 2826081"/>
                  <a:gd name="connsiteY8" fmla="*/ 879959 h 879959"/>
                  <a:gd name="connsiteX9" fmla="*/ 328255 w 2826081"/>
                  <a:gd name="connsiteY9" fmla="*/ 736090 h 879959"/>
                  <a:gd name="connsiteX10" fmla="*/ 311659 w 2826081"/>
                  <a:gd name="connsiteY10" fmla="*/ 709300 h 879959"/>
                  <a:gd name="connsiteX11" fmla="*/ 305075 w 2826081"/>
                  <a:gd name="connsiteY11" fmla="*/ 709300 h 879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26081" h="879959">
                    <a:moveTo>
                      <a:pt x="0" y="0"/>
                    </a:moveTo>
                    <a:lnTo>
                      <a:pt x="16538" y="16531"/>
                    </a:lnTo>
                    <a:cubicBezTo>
                      <a:pt x="149467" y="115637"/>
                      <a:pt x="724242" y="190188"/>
                      <a:pt x="1413150" y="190188"/>
                    </a:cubicBezTo>
                    <a:cubicBezTo>
                      <a:pt x="2102058" y="190188"/>
                      <a:pt x="2676833" y="115637"/>
                      <a:pt x="2809762" y="16531"/>
                    </a:cubicBezTo>
                    <a:lnTo>
                      <a:pt x="2826081" y="219"/>
                    </a:lnTo>
                    <a:lnTo>
                      <a:pt x="2518050" y="709300"/>
                    </a:lnTo>
                    <a:lnTo>
                      <a:pt x="2514422" y="709300"/>
                    </a:lnTo>
                    <a:lnTo>
                      <a:pt x="2497825" y="736090"/>
                    </a:lnTo>
                    <a:cubicBezTo>
                      <a:pt x="2394575" y="818196"/>
                      <a:pt x="1948132" y="879959"/>
                      <a:pt x="1413040" y="879959"/>
                    </a:cubicBezTo>
                    <a:cubicBezTo>
                      <a:pt x="877948" y="879959"/>
                      <a:pt x="431505" y="818196"/>
                      <a:pt x="328255" y="736090"/>
                    </a:cubicBezTo>
                    <a:lnTo>
                      <a:pt x="311659" y="709300"/>
                    </a:lnTo>
                    <a:lnTo>
                      <a:pt x="305075" y="7093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/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0" scaled="1"/>
                <a:tileRect/>
              </a:gra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="" xmlns:a16="http://schemas.microsoft.com/office/drawing/2014/main" id="{4D18E21E-8CFB-DE79-B49C-DFA9575779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7767" y="2405103"/>
                <a:ext cx="2173821" cy="435823"/>
              </a:xfrm>
              <a:custGeom>
                <a:avLst/>
                <a:gdLst>
                  <a:gd name="connsiteX0" fmla="*/ 1425278 w 2850555"/>
                  <a:gd name="connsiteY0" fmla="*/ 0 h 434976"/>
                  <a:gd name="connsiteX1" fmla="*/ 2843493 w 2850555"/>
                  <a:gd name="connsiteY1" fmla="*/ 195251 h 434976"/>
                  <a:gd name="connsiteX2" fmla="*/ 2850328 w 2850555"/>
                  <a:gd name="connsiteY2" fmla="*/ 215900 h 434976"/>
                  <a:gd name="connsiteX3" fmla="*/ 2850555 w 2850555"/>
                  <a:gd name="connsiteY3" fmla="*/ 216587 h 434976"/>
                  <a:gd name="connsiteX4" fmla="*/ 2838209 w 2850555"/>
                  <a:gd name="connsiteY4" fmla="*/ 245007 h 434976"/>
                  <a:gd name="connsiteX5" fmla="*/ 2821890 w 2850555"/>
                  <a:gd name="connsiteY5" fmla="*/ 261319 h 434976"/>
                  <a:gd name="connsiteX6" fmla="*/ 1425278 w 2850555"/>
                  <a:gd name="connsiteY6" fmla="*/ 434976 h 434976"/>
                  <a:gd name="connsiteX7" fmla="*/ 28666 w 2850555"/>
                  <a:gd name="connsiteY7" fmla="*/ 261319 h 434976"/>
                  <a:gd name="connsiteX8" fmla="*/ 12128 w 2850555"/>
                  <a:gd name="connsiteY8" fmla="*/ 244788 h 434976"/>
                  <a:gd name="connsiteX9" fmla="*/ 0 w 2850555"/>
                  <a:gd name="connsiteY9" fmla="*/ 216591 h 434976"/>
                  <a:gd name="connsiteX10" fmla="*/ 229 w 2850555"/>
                  <a:gd name="connsiteY10" fmla="*/ 215900 h 434976"/>
                  <a:gd name="connsiteX11" fmla="*/ 7063 w 2850555"/>
                  <a:gd name="connsiteY11" fmla="*/ 195251 h 434976"/>
                  <a:gd name="connsiteX12" fmla="*/ 1425278 w 2850555"/>
                  <a:gd name="connsiteY12" fmla="*/ 0 h 434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50555" h="434976">
                    <a:moveTo>
                      <a:pt x="1425278" y="0"/>
                    </a:moveTo>
                    <a:cubicBezTo>
                      <a:pt x="2163393" y="0"/>
                      <a:pt x="2770489" y="85582"/>
                      <a:pt x="2843493" y="195251"/>
                    </a:cubicBezTo>
                    <a:lnTo>
                      <a:pt x="2850328" y="215900"/>
                    </a:lnTo>
                    <a:lnTo>
                      <a:pt x="2850555" y="216587"/>
                    </a:lnTo>
                    <a:lnTo>
                      <a:pt x="2838209" y="245007"/>
                    </a:lnTo>
                    <a:lnTo>
                      <a:pt x="2821890" y="261319"/>
                    </a:lnTo>
                    <a:cubicBezTo>
                      <a:pt x="2688961" y="360425"/>
                      <a:pt x="2114186" y="434976"/>
                      <a:pt x="1425278" y="434976"/>
                    </a:cubicBezTo>
                    <a:cubicBezTo>
                      <a:pt x="736370" y="434976"/>
                      <a:pt x="161595" y="360425"/>
                      <a:pt x="28666" y="261319"/>
                    </a:cubicBezTo>
                    <a:lnTo>
                      <a:pt x="12128" y="244788"/>
                    </a:lnTo>
                    <a:lnTo>
                      <a:pt x="0" y="216591"/>
                    </a:lnTo>
                    <a:lnTo>
                      <a:pt x="229" y="215900"/>
                    </a:lnTo>
                    <a:lnTo>
                      <a:pt x="7063" y="195251"/>
                    </a:lnTo>
                    <a:cubicBezTo>
                      <a:pt x="80067" y="85582"/>
                      <a:pt x="687163" y="0"/>
                      <a:pt x="1425278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</p:grpSp>
        <p:grpSp>
          <p:nvGrpSpPr>
            <p:cNvPr id="542771" name="Group 6">
              <a:extLst>
                <a:ext uri="{FF2B5EF4-FFF2-40B4-BE49-F238E27FC236}">
                  <a16:creationId xmlns="" xmlns:a16="http://schemas.microsoft.com/office/drawing/2014/main" id="{CEDE6DBA-621E-3587-2C28-4F90B6D671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10037" y="4474909"/>
              <a:ext cx="1263713" cy="631148"/>
              <a:chOff x="1107335" y="2405966"/>
              <a:chExt cx="2174684" cy="1125200"/>
            </a:xfrm>
          </p:grpSpPr>
          <p:sp>
            <p:nvSpPr>
              <p:cNvPr id="14" name="Freeform 13">
                <a:extLst>
                  <a:ext uri="{FF2B5EF4-FFF2-40B4-BE49-F238E27FC236}">
                    <a16:creationId xmlns="" xmlns:a16="http://schemas.microsoft.com/office/drawing/2014/main" id="{E5C52FEB-03F2-F21A-20E3-D03B975F9C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7065" y="2651012"/>
                <a:ext cx="2155225" cy="880321"/>
              </a:xfrm>
              <a:custGeom>
                <a:avLst/>
                <a:gdLst>
                  <a:gd name="connsiteX0" fmla="*/ 0 w 2826081"/>
                  <a:gd name="connsiteY0" fmla="*/ 0 h 879959"/>
                  <a:gd name="connsiteX1" fmla="*/ 16538 w 2826081"/>
                  <a:gd name="connsiteY1" fmla="*/ 16531 h 879959"/>
                  <a:gd name="connsiteX2" fmla="*/ 1413150 w 2826081"/>
                  <a:gd name="connsiteY2" fmla="*/ 190188 h 879959"/>
                  <a:gd name="connsiteX3" fmla="*/ 2809762 w 2826081"/>
                  <a:gd name="connsiteY3" fmla="*/ 16531 h 879959"/>
                  <a:gd name="connsiteX4" fmla="*/ 2826081 w 2826081"/>
                  <a:gd name="connsiteY4" fmla="*/ 219 h 879959"/>
                  <a:gd name="connsiteX5" fmla="*/ 2518050 w 2826081"/>
                  <a:gd name="connsiteY5" fmla="*/ 709300 h 879959"/>
                  <a:gd name="connsiteX6" fmla="*/ 2514422 w 2826081"/>
                  <a:gd name="connsiteY6" fmla="*/ 709300 h 879959"/>
                  <a:gd name="connsiteX7" fmla="*/ 2497825 w 2826081"/>
                  <a:gd name="connsiteY7" fmla="*/ 736090 h 879959"/>
                  <a:gd name="connsiteX8" fmla="*/ 1413040 w 2826081"/>
                  <a:gd name="connsiteY8" fmla="*/ 879959 h 879959"/>
                  <a:gd name="connsiteX9" fmla="*/ 328255 w 2826081"/>
                  <a:gd name="connsiteY9" fmla="*/ 736090 h 879959"/>
                  <a:gd name="connsiteX10" fmla="*/ 311659 w 2826081"/>
                  <a:gd name="connsiteY10" fmla="*/ 709300 h 879959"/>
                  <a:gd name="connsiteX11" fmla="*/ 305075 w 2826081"/>
                  <a:gd name="connsiteY11" fmla="*/ 709300 h 879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26081" h="879959">
                    <a:moveTo>
                      <a:pt x="0" y="0"/>
                    </a:moveTo>
                    <a:lnTo>
                      <a:pt x="16538" y="16531"/>
                    </a:lnTo>
                    <a:cubicBezTo>
                      <a:pt x="149467" y="115637"/>
                      <a:pt x="724242" y="190188"/>
                      <a:pt x="1413150" y="190188"/>
                    </a:cubicBezTo>
                    <a:cubicBezTo>
                      <a:pt x="2102058" y="190188"/>
                      <a:pt x="2676833" y="115637"/>
                      <a:pt x="2809762" y="16531"/>
                    </a:cubicBezTo>
                    <a:lnTo>
                      <a:pt x="2826081" y="219"/>
                    </a:lnTo>
                    <a:lnTo>
                      <a:pt x="2518050" y="709300"/>
                    </a:lnTo>
                    <a:lnTo>
                      <a:pt x="2514422" y="709300"/>
                    </a:lnTo>
                    <a:lnTo>
                      <a:pt x="2497825" y="736090"/>
                    </a:lnTo>
                    <a:cubicBezTo>
                      <a:pt x="2394575" y="818196"/>
                      <a:pt x="1948132" y="879959"/>
                      <a:pt x="1413040" y="879959"/>
                    </a:cubicBezTo>
                    <a:cubicBezTo>
                      <a:pt x="877948" y="879959"/>
                      <a:pt x="431505" y="818196"/>
                      <a:pt x="328255" y="736090"/>
                    </a:cubicBezTo>
                    <a:lnTo>
                      <a:pt x="311659" y="709300"/>
                    </a:lnTo>
                    <a:lnTo>
                      <a:pt x="305075" y="7093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/>
                  </a:gs>
                  <a:gs pos="50000">
                    <a:schemeClr val="accent2">
                      <a:lumMod val="75000"/>
                    </a:schemeClr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="" xmlns:a16="http://schemas.microsoft.com/office/drawing/2014/main" id="{A986D5A6-F5A8-840E-6690-3DA4A3CB76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7972" y="2406589"/>
                <a:ext cx="2173411" cy="435191"/>
              </a:xfrm>
              <a:custGeom>
                <a:avLst/>
                <a:gdLst>
                  <a:gd name="connsiteX0" fmla="*/ 1425278 w 2850555"/>
                  <a:gd name="connsiteY0" fmla="*/ 0 h 434976"/>
                  <a:gd name="connsiteX1" fmla="*/ 2843493 w 2850555"/>
                  <a:gd name="connsiteY1" fmla="*/ 195251 h 434976"/>
                  <a:gd name="connsiteX2" fmla="*/ 2850328 w 2850555"/>
                  <a:gd name="connsiteY2" fmla="*/ 215900 h 434976"/>
                  <a:gd name="connsiteX3" fmla="*/ 2850555 w 2850555"/>
                  <a:gd name="connsiteY3" fmla="*/ 216587 h 434976"/>
                  <a:gd name="connsiteX4" fmla="*/ 2838209 w 2850555"/>
                  <a:gd name="connsiteY4" fmla="*/ 245007 h 434976"/>
                  <a:gd name="connsiteX5" fmla="*/ 2821890 w 2850555"/>
                  <a:gd name="connsiteY5" fmla="*/ 261319 h 434976"/>
                  <a:gd name="connsiteX6" fmla="*/ 1425278 w 2850555"/>
                  <a:gd name="connsiteY6" fmla="*/ 434976 h 434976"/>
                  <a:gd name="connsiteX7" fmla="*/ 28666 w 2850555"/>
                  <a:gd name="connsiteY7" fmla="*/ 261319 h 434976"/>
                  <a:gd name="connsiteX8" fmla="*/ 12128 w 2850555"/>
                  <a:gd name="connsiteY8" fmla="*/ 244788 h 434976"/>
                  <a:gd name="connsiteX9" fmla="*/ 0 w 2850555"/>
                  <a:gd name="connsiteY9" fmla="*/ 216591 h 434976"/>
                  <a:gd name="connsiteX10" fmla="*/ 229 w 2850555"/>
                  <a:gd name="connsiteY10" fmla="*/ 215900 h 434976"/>
                  <a:gd name="connsiteX11" fmla="*/ 7063 w 2850555"/>
                  <a:gd name="connsiteY11" fmla="*/ 195251 h 434976"/>
                  <a:gd name="connsiteX12" fmla="*/ 1425278 w 2850555"/>
                  <a:gd name="connsiteY12" fmla="*/ 0 h 434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50555" h="434976">
                    <a:moveTo>
                      <a:pt x="1425278" y="0"/>
                    </a:moveTo>
                    <a:cubicBezTo>
                      <a:pt x="2163393" y="0"/>
                      <a:pt x="2770489" y="85582"/>
                      <a:pt x="2843493" y="195251"/>
                    </a:cubicBezTo>
                    <a:lnTo>
                      <a:pt x="2850328" y="215900"/>
                    </a:lnTo>
                    <a:lnTo>
                      <a:pt x="2850555" y="216587"/>
                    </a:lnTo>
                    <a:lnTo>
                      <a:pt x="2838209" y="245007"/>
                    </a:lnTo>
                    <a:lnTo>
                      <a:pt x="2821890" y="261319"/>
                    </a:lnTo>
                    <a:cubicBezTo>
                      <a:pt x="2688961" y="360425"/>
                      <a:pt x="2114186" y="434976"/>
                      <a:pt x="1425278" y="434976"/>
                    </a:cubicBezTo>
                    <a:cubicBezTo>
                      <a:pt x="736370" y="434976"/>
                      <a:pt x="161595" y="360425"/>
                      <a:pt x="28666" y="261319"/>
                    </a:cubicBezTo>
                    <a:lnTo>
                      <a:pt x="12128" y="244788"/>
                    </a:lnTo>
                    <a:lnTo>
                      <a:pt x="0" y="216591"/>
                    </a:lnTo>
                    <a:lnTo>
                      <a:pt x="229" y="215900"/>
                    </a:lnTo>
                    <a:lnTo>
                      <a:pt x="7063" y="195251"/>
                    </a:lnTo>
                    <a:cubicBezTo>
                      <a:pt x="80067" y="85582"/>
                      <a:pt x="687163" y="0"/>
                      <a:pt x="1425278" y="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</p:grpSp>
        <p:grpSp>
          <p:nvGrpSpPr>
            <p:cNvPr id="542772" name="Group 7">
              <a:extLst>
                <a:ext uri="{FF2B5EF4-FFF2-40B4-BE49-F238E27FC236}">
                  <a16:creationId xmlns="" xmlns:a16="http://schemas.microsoft.com/office/drawing/2014/main" id="{924AF446-48A7-69A2-2577-59CCD85153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77741" y="3914782"/>
              <a:ext cx="1728306" cy="698180"/>
              <a:chOff x="1107335" y="2405966"/>
              <a:chExt cx="2174684" cy="1125200"/>
            </a:xfrm>
          </p:grpSpPr>
          <p:sp>
            <p:nvSpPr>
              <p:cNvPr id="12" name="Freeform 11">
                <a:extLst>
                  <a:ext uri="{FF2B5EF4-FFF2-40B4-BE49-F238E27FC236}">
                    <a16:creationId xmlns="" xmlns:a16="http://schemas.microsoft.com/office/drawing/2014/main" id="{B337F681-5BCA-E5F6-E3CD-43674D50FE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6835" y="2651762"/>
                <a:ext cx="2155683" cy="880231"/>
              </a:xfrm>
              <a:custGeom>
                <a:avLst/>
                <a:gdLst>
                  <a:gd name="connsiteX0" fmla="*/ 0 w 2826081"/>
                  <a:gd name="connsiteY0" fmla="*/ 0 h 879959"/>
                  <a:gd name="connsiteX1" fmla="*/ 16538 w 2826081"/>
                  <a:gd name="connsiteY1" fmla="*/ 16531 h 879959"/>
                  <a:gd name="connsiteX2" fmla="*/ 1413150 w 2826081"/>
                  <a:gd name="connsiteY2" fmla="*/ 190188 h 879959"/>
                  <a:gd name="connsiteX3" fmla="*/ 2809762 w 2826081"/>
                  <a:gd name="connsiteY3" fmla="*/ 16531 h 879959"/>
                  <a:gd name="connsiteX4" fmla="*/ 2826081 w 2826081"/>
                  <a:gd name="connsiteY4" fmla="*/ 219 h 879959"/>
                  <a:gd name="connsiteX5" fmla="*/ 2518050 w 2826081"/>
                  <a:gd name="connsiteY5" fmla="*/ 709300 h 879959"/>
                  <a:gd name="connsiteX6" fmla="*/ 2514422 w 2826081"/>
                  <a:gd name="connsiteY6" fmla="*/ 709300 h 879959"/>
                  <a:gd name="connsiteX7" fmla="*/ 2497825 w 2826081"/>
                  <a:gd name="connsiteY7" fmla="*/ 736090 h 879959"/>
                  <a:gd name="connsiteX8" fmla="*/ 1413040 w 2826081"/>
                  <a:gd name="connsiteY8" fmla="*/ 879959 h 879959"/>
                  <a:gd name="connsiteX9" fmla="*/ 328255 w 2826081"/>
                  <a:gd name="connsiteY9" fmla="*/ 736090 h 879959"/>
                  <a:gd name="connsiteX10" fmla="*/ 311659 w 2826081"/>
                  <a:gd name="connsiteY10" fmla="*/ 709300 h 879959"/>
                  <a:gd name="connsiteX11" fmla="*/ 305075 w 2826081"/>
                  <a:gd name="connsiteY11" fmla="*/ 709300 h 879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26081" h="879959">
                    <a:moveTo>
                      <a:pt x="0" y="0"/>
                    </a:moveTo>
                    <a:lnTo>
                      <a:pt x="16538" y="16531"/>
                    </a:lnTo>
                    <a:cubicBezTo>
                      <a:pt x="149467" y="115637"/>
                      <a:pt x="724242" y="190188"/>
                      <a:pt x="1413150" y="190188"/>
                    </a:cubicBezTo>
                    <a:cubicBezTo>
                      <a:pt x="2102058" y="190188"/>
                      <a:pt x="2676833" y="115637"/>
                      <a:pt x="2809762" y="16531"/>
                    </a:cubicBezTo>
                    <a:lnTo>
                      <a:pt x="2826081" y="219"/>
                    </a:lnTo>
                    <a:lnTo>
                      <a:pt x="2518050" y="709300"/>
                    </a:lnTo>
                    <a:lnTo>
                      <a:pt x="2514422" y="709300"/>
                    </a:lnTo>
                    <a:lnTo>
                      <a:pt x="2497825" y="736090"/>
                    </a:lnTo>
                    <a:cubicBezTo>
                      <a:pt x="2394575" y="818196"/>
                      <a:pt x="1948132" y="879959"/>
                      <a:pt x="1413040" y="879959"/>
                    </a:cubicBezTo>
                    <a:cubicBezTo>
                      <a:pt x="877948" y="879959"/>
                      <a:pt x="431505" y="818196"/>
                      <a:pt x="328255" y="736090"/>
                    </a:cubicBezTo>
                    <a:lnTo>
                      <a:pt x="311659" y="709300"/>
                    </a:lnTo>
                    <a:lnTo>
                      <a:pt x="305075" y="7093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/>
                  </a:gs>
                  <a:gs pos="50000">
                    <a:schemeClr val="accent3">
                      <a:lumMod val="75000"/>
                    </a:schemeClr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="" xmlns:a16="http://schemas.microsoft.com/office/drawing/2014/main" id="{8F90CC16-CDB4-314B-C235-0EC1969F83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7527" y="2405656"/>
                <a:ext cx="2174300" cy="434726"/>
              </a:xfrm>
              <a:custGeom>
                <a:avLst/>
                <a:gdLst>
                  <a:gd name="connsiteX0" fmla="*/ 1425278 w 2850555"/>
                  <a:gd name="connsiteY0" fmla="*/ 0 h 434976"/>
                  <a:gd name="connsiteX1" fmla="*/ 2843493 w 2850555"/>
                  <a:gd name="connsiteY1" fmla="*/ 195251 h 434976"/>
                  <a:gd name="connsiteX2" fmla="*/ 2850328 w 2850555"/>
                  <a:gd name="connsiteY2" fmla="*/ 215900 h 434976"/>
                  <a:gd name="connsiteX3" fmla="*/ 2850555 w 2850555"/>
                  <a:gd name="connsiteY3" fmla="*/ 216587 h 434976"/>
                  <a:gd name="connsiteX4" fmla="*/ 2838209 w 2850555"/>
                  <a:gd name="connsiteY4" fmla="*/ 245007 h 434976"/>
                  <a:gd name="connsiteX5" fmla="*/ 2821890 w 2850555"/>
                  <a:gd name="connsiteY5" fmla="*/ 261319 h 434976"/>
                  <a:gd name="connsiteX6" fmla="*/ 1425278 w 2850555"/>
                  <a:gd name="connsiteY6" fmla="*/ 434976 h 434976"/>
                  <a:gd name="connsiteX7" fmla="*/ 28666 w 2850555"/>
                  <a:gd name="connsiteY7" fmla="*/ 261319 h 434976"/>
                  <a:gd name="connsiteX8" fmla="*/ 12128 w 2850555"/>
                  <a:gd name="connsiteY8" fmla="*/ 244788 h 434976"/>
                  <a:gd name="connsiteX9" fmla="*/ 0 w 2850555"/>
                  <a:gd name="connsiteY9" fmla="*/ 216591 h 434976"/>
                  <a:gd name="connsiteX10" fmla="*/ 229 w 2850555"/>
                  <a:gd name="connsiteY10" fmla="*/ 215900 h 434976"/>
                  <a:gd name="connsiteX11" fmla="*/ 7063 w 2850555"/>
                  <a:gd name="connsiteY11" fmla="*/ 195251 h 434976"/>
                  <a:gd name="connsiteX12" fmla="*/ 1425278 w 2850555"/>
                  <a:gd name="connsiteY12" fmla="*/ 0 h 434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50555" h="434976">
                    <a:moveTo>
                      <a:pt x="1425278" y="0"/>
                    </a:moveTo>
                    <a:cubicBezTo>
                      <a:pt x="2163393" y="0"/>
                      <a:pt x="2770489" y="85582"/>
                      <a:pt x="2843493" y="195251"/>
                    </a:cubicBezTo>
                    <a:lnTo>
                      <a:pt x="2850328" y="215900"/>
                    </a:lnTo>
                    <a:lnTo>
                      <a:pt x="2850555" y="216587"/>
                    </a:lnTo>
                    <a:lnTo>
                      <a:pt x="2838209" y="245007"/>
                    </a:lnTo>
                    <a:lnTo>
                      <a:pt x="2821890" y="261319"/>
                    </a:lnTo>
                    <a:cubicBezTo>
                      <a:pt x="2688961" y="360425"/>
                      <a:pt x="2114186" y="434976"/>
                      <a:pt x="1425278" y="434976"/>
                    </a:cubicBezTo>
                    <a:cubicBezTo>
                      <a:pt x="736370" y="434976"/>
                      <a:pt x="161595" y="360425"/>
                      <a:pt x="28666" y="261319"/>
                    </a:cubicBezTo>
                    <a:lnTo>
                      <a:pt x="12128" y="244788"/>
                    </a:lnTo>
                    <a:lnTo>
                      <a:pt x="0" y="216591"/>
                    </a:lnTo>
                    <a:lnTo>
                      <a:pt x="229" y="215900"/>
                    </a:lnTo>
                    <a:lnTo>
                      <a:pt x="7063" y="195251"/>
                    </a:lnTo>
                    <a:cubicBezTo>
                      <a:pt x="80067" y="85582"/>
                      <a:pt x="687163" y="0"/>
                      <a:pt x="1425278" y="0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</p:grpSp>
        <p:grpSp>
          <p:nvGrpSpPr>
            <p:cNvPr id="542773" name="Group 8">
              <a:extLst>
                <a:ext uri="{FF2B5EF4-FFF2-40B4-BE49-F238E27FC236}">
                  <a16:creationId xmlns="" xmlns:a16="http://schemas.microsoft.com/office/drawing/2014/main" id="{17905270-F4F3-981F-082B-C8A8C18C5F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86194" y="3295959"/>
              <a:ext cx="2311400" cy="756876"/>
              <a:chOff x="1107335" y="2405966"/>
              <a:chExt cx="2174684" cy="1125200"/>
            </a:xfrm>
          </p:grpSpPr>
          <p:sp>
            <p:nvSpPr>
              <p:cNvPr id="10" name="Freeform 9">
                <a:extLst>
                  <a:ext uri="{FF2B5EF4-FFF2-40B4-BE49-F238E27FC236}">
                    <a16:creationId xmlns="" xmlns:a16="http://schemas.microsoft.com/office/drawing/2014/main" id="{FFA3F2E5-5826-6A23-6C7B-6B1E9F3B17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6284" y="2651214"/>
                <a:ext cx="2156786" cy="879909"/>
              </a:xfrm>
              <a:custGeom>
                <a:avLst/>
                <a:gdLst>
                  <a:gd name="connsiteX0" fmla="*/ 0 w 2826081"/>
                  <a:gd name="connsiteY0" fmla="*/ 0 h 879959"/>
                  <a:gd name="connsiteX1" fmla="*/ 16538 w 2826081"/>
                  <a:gd name="connsiteY1" fmla="*/ 16531 h 879959"/>
                  <a:gd name="connsiteX2" fmla="*/ 1413150 w 2826081"/>
                  <a:gd name="connsiteY2" fmla="*/ 190188 h 879959"/>
                  <a:gd name="connsiteX3" fmla="*/ 2809762 w 2826081"/>
                  <a:gd name="connsiteY3" fmla="*/ 16531 h 879959"/>
                  <a:gd name="connsiteX4" fmla="*/ 2826081 w 2826081"/>
                  <a:gd name="connsiteY4" fmla="*/ 219 h 879959"/>
                  <a:gd name="connsiteX5" fmla="*/ 2518050 w 2826081"/>
                  <a:gd name="connsiteY5" fmla="*/ 709300 h 879959"/>
                  <a:gd name="connsiteX6" fmla="*/ 2514422 w 2826081"/>
                  <a:gd name="connsiteY6" fmla="*/ 709300 h 879959"/>
                  <a:gd name="connsiteX7" fmla="*/ 2497825 w 2826081"/>
                  <a:gd name="connsiteY7" fmla="*/ 736090 h 879959"/>
                  <a:gd name="connsiteX8" fmla="*/ 1413040 w 2826081"/>
                  <a:gd name="connsiteY8" fmla="*/ 879959 h 879959"/>
                  <a:gd name="connsiteX9" fmla="*/ 328255 w 2826081"/>
                  <a:gd name="connsiteY9" fmla="*/ 736090 h 879959"/>
                  <a:gd name="connsiteX10" fmla="*/ 311659 w 2826081"/>
                  <a:gd name="connsiteY10" fmla="*/ 709300 h 879959"/>
                  <a:gd name="connsiteX11" fmla="*/ 305075 w 2826081"/>
                  <a:gd name="connsiteY11" fmla="*/ 709300 h 879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26081" h="879959">
                    <a:moveTo>
                      <a:pt x="0" y="0"/>
                    </a:moveTo>
                    <a:lnTo>
                      <a:pt x="16538" y="16531"/>
                    </a:lnTo>
                    <a:cubicBezTo>
                      <a:pt x="149467" y="115637"/>
                      <a:pt x="724242" y="190188"/>
                      <a:pt x="1413150" y="190188"/>
                    </a:cubicBezTo>
                    <a:cubicBezTo>
                      <a:pt x="2102058" y="190188"/>
                      <a:pt x="2676833" y="115637"/>
                      <a:pt x="2809762" y="16531"/>
                    </a:cubicBezTo>
                    <a:lnTo>
                      <a:pt x="2826081" y="219"/>
                    </a:lnTo>
                    <a:lnTo>
                      <a:pt x="2518050" y="709300"/>
                    </a:lnTo>
                    <a:lnTo>
                      <a:pt x="2514422" y="709300"/>
                    </a:lnTo>
                    <a:lnTo>
                      <a:pt x="2497825" y="736090"/>
                    </a:lnTo>
                    <a:cubicBezTo>
                      <a:pt x="2394575" y="818196"/>
                      <a:pt x="1948132" y="879959"/>
                      <a:pt x="1413040" y="879959"/>
                    </a:cubicBezTo>
                    <a:cubicBezTo>
                      <a:pt x="877948" y="879959"/>
                      <a:pt x="431505" y="818196"/>
                      <a:pt x="328255" y="736090"/>
                    </a:cubicBezTo>
                    <a:lnTo>
                      <a:pt x="311659" y="709300"/>
                    </a:lnTo>
                    <a:lnTo>
                      <a:pt x="305075" y="7093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0" scaled="1"/>
                <a:tileRect/>
              </a:gra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="" xmlns:a16="http://schemas.microsoft.com/office/drawing/2014/main" id="{7CA8A421-6A5C-20A9-989F-D51F7F18EF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7335" y="2405966"/>
                <a:ext cx="2174684" cy="434155"/>
              </a:xfrm>
              <a:custGeom>
                <a:avLst/>
                <a:gdLst>
                  <a:gd name="connsiteX0" fmla="*/ 1425278 w 2850555"/>
                  <a:gd name="connsiteY0" fmla="*/ 0 h 434976"/>
                  <a:gd name="connsiteX1" fmla="*/ 2843493 w 2850555"/>
                  <a:gd name="connsiteY1" fmla="*/ 195251 h 434976"/>
                  <a:gd name="connsiteX2" fmla="*/ 2850328 w 2850555"/>
                  <a:gd name="connsiteY2" fmla="*/ 215900 h 434976"/>
                  <a:gd name="connsiteX3" fmla="*/ 2850555 w 2850555"/>
                  <a:gd name="connsiteY3" fmla="*/ 216587 h 434976"/>
                  <a:gd name="connsiteX4" fmla="*/ 2838209 w 2850555"/>
                  <a:gd name="connsiteY4" fmla="*/ 245007 h 434976"/>
                  <a:gd name="connsiteX5" fmla="*/ 2821890 w 2850555"/>
                  <a:gd name="connsiteY5" fmla="*/ 261319 h 434976"/>
                  <a:gd name="connsiteX6" fmla="*/ 1425278 w 2850555"/>
                  <a:gd name="connsiteY6" fmla="*/ 434976 h 434976"/>
                  <a:gd name="connsiteX7" fmla="*/ 28666 w 2850555"/>
                  <a:gd name="connsiteY7" fmla="*/ 261319 h 434976"/>
                  <a:gd name="connsiteX8" fmla="*/ 12128 w 2850555"/>
                  <a:gd name="connsiteY8" fmla="*/ 244788 h 434976"/>
                  <a:gd name="connsiteX9" fmla="*/ 0 w 2850555"/>
                  <a:gd name="connsiteY9" fmla="*/ 216591 h 434976"/>
                  <a:gd name="connsiteX10" fmla="*/ 229 w 2850555"/>
                  <a:gd name="connsiteY10" fmla="*/ 215900 h 434976"/>
                  <a:gd name="connsiteX11" fmla="*/ 7063 w 2850555"/>
                  <a:gd name="connsiteY11" fmla="*/ 195251 h 434976"/>
                  <a:gd name="connsiteX12" fmla="*/ 1425278 w 2850555"/>
                  <a:gd name="connsiteY12" fmla="*/ 0 h 434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50555" h="434976">
                    <a:moveTo>
                      <a:pt x="1425278" y="0"/>
                    </a:moveTo>
                    <a:cubicBezTo>
                      <a:pt x="2163393" y="0"/>
                      <a:pt x="2770489" y="85582"/>
                      <a:pt x="2843493" y="195251"/>
                    </a:cubicBezTo>
                    <a:lnTo>
                      <a:pt x="2850328" y="215900"/>
                    </a:lnTo>
                    <a:lnTo>
                      <a:pt x="2850555" y="216587"/>
                    </a:lnTo>
                    <a:lnTo>
                      <a:pt x="2838209" y="245007"/>
                    </a:lnTo>
                    <a:lnTo>
                      <a:pt x="2821890" y="261319"/>
                    </a:lnTo>
                    <a:cubicBezTo>
                      <a:pt x="2688961" y="360425"/>
                      <a:pt x="2114186" y="434976"/>
                      <a:pt x="1425278" y="434976"/>
                    </a:cubicBezTo>
                    <a:cubicBezTo>
                      <a:pt x="736370" y="434976"/>
                      <a:pt x="161595" y="360425"/>
                      <a:pt x="28666" y="261319"/>
                    </a:cubicBezTo>
                    <a:lnTo>
                      <a:pt x="12128" y="244788"/>
                    </a:lnTo>
                    <a:lnTo>
                      <a:pt x="0" y="216591"/>
                    </a:lnTo>
                    <a:lnTo>
                      <a:pt x="229" y="215900"/>
                    </a:lnTo>
                    <a:lnTo>
                      <a:pt x="7063" y="195251"/>
                    </a:lnTo>
                    <a:cubicBezTo>
                      <a:pt x="80067" y="85582"/>
                      <a:pt x="687163" y="0"/>
                      <a:pt x="1425278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</p:grpSp>
      </p:grpSp>
      <p:grpSp>
        <p:nvGrpSpPr>
          <p:cNvPr id="542726" name="Group 17">
            <a:extLst>
              <a:ext uri="{FF2B5EF4-FFF2-40B4-BE49-F238E27FC236}">
                <a16:creationId xmlns="" xmlns:a16="http://schemas.microsoft.com/office/drawing/2014/main" id="{AAB645DA-130C-E8E5-405F-DC4656EEE981}"/>
              </a:ext>
            </a:extLst>
          </p:cNvPr>
          <p:cNvGrpSpPr>
            <a:grpSpLocks/>
          </p:cNvGrpSpPr>
          <p:nvPr/>
        </p:nvGrpSpPr>
        <p:grpSpPr bwMode="auto">
          <a:xfrm>
            <a:off x="7451911" y="1782659"/>
            <a:ext cx="4658293" cy="4511439"/>
            <a:chOff x="7880036" y="2194405"/>
            <a:chExt cx="3454455" cy="3090800"/>
          </a:xfrm>
        </p:grpSpPr>
        <p:grpSp>
          <p:nvGrpSpPr>
            <p:cNvPr id="542749" name="Group 18">
              <a:extLst>
                <a:ext uri="{FF2B5EF4-FFF2-40B4-BE49-F238E27FC236}">
                  <a16:creationId xmlns="" xmlns:a16="http://schemas.microsoft.com/office/drawing/2014/main" id="{AE57D4E8-E79D-B42D-FA2E-D1989C9EF9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80036" y="2194405"/>
              <a:ext cx="3454455" cy="3090800"/>
              <a:chOff x="8275019" y="2344330"/>
              <a:chExt cx="3454455" cy="3090800"/>
            </a:xfrm>
          </p:grpSpPr>
          <p:sp>
            <p:nvSpPr>
              <p:cNvPr id="30" name="Rounded Rectangle 29">
                <a:extLst>
                  <a:ext uri="{FF2B5EF4-FFF2-40B4-BE49-F238E27FC236}">
                    <a16:creationId xmlns="" xmlns:a16="http://schemas.microsoft.com/office/drawing/2014/main" id="{A6F4B586-F986-B335-154F-E728B1461728}"/>
                  </a:ext>
                </a:extLst>
              </p:cNvPr>
              <p:cNvSpPr/>
              <p:nvPr/>
            </p:nvSpPr>
            <p:spPr>
              <a:xfrm>
                <a:off x="8275019" y="2450691"/>
                <a:ext cx="555632" cy="550851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Rounded Rectangle 30">
                <a:extLst>
                  <a:ext uri="{FF2B5EF4-FFF2-40B4-BE49-F238E27FC236}">
                    <a16:creationId xmlns="" xmlns:a16="http://schemas.microsoft.com/office/drawing/2014/main" id="{C2694432-52B2-DCE5-7A4D-FB08F9FEF1BC}"/>
                  </a:ext>
                </a:extLst>
              </p:cNvPr>
              <p:cNvSpPr/>
              <p:nvPr/>
            </p:nvSpPr>
            <p:spPr>
              <a:xfrm>
                <a:off x="8275019" y="3261886"/>
                <a:ext cx="555632" cy="550852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Rounded Rectangle 31">
                <a:extLst>
                  <a:ext uri="{FF2B5EF4-FFF2-40B4-BE49-F238E27FC236}">
                    <a16:creationId xmlns="" xmlns:a16="http://schemas.microsoft.com/office/drawing/2014/main" id="{C51587A6-49D3-C523-12A2-46808D803EEC}"/>
                  </a:ext>
                </a:extLst>
              </p:cNvPr>
              <p:cNvSpPr/>
              <p:nvPr/>
            </p:nvSpPr>
            <p:spPr>
              <a:xfrm>
                <a:off x="8275019" y="4073083"/>
                <a:ext cx="555632" cy="550851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Rounded Rectangle 32">
                <a:extLst>
                  <a:ext uri="{FF2B5EF4-FFF2-40B4-BE49-F238E27FC236}">
                    <a16:creationId xmlns="" xmlns:a16="http://schemas.microsoft.com/office/drawing/2014/main" id="{2FC4C1B5-6FE2-CA1D-A506-95B4428A9D9A}"/>
                  </a:ext>
                </a:extLst>
              </p:cNvPr>
              <p:cNvSpPr/>
              <p:nvPr/>
            </p:nvSpPr>
            <p:spPr>
              <a:xfrm>
                <a:off x="8275019" y="4884278"/>
                <a:ext cx="555632" cy="550852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2769" name="TextBox 44">
                <a:extLst>
                  <a:ext uri="{FF2B5EF4-FFF2-40B4-BE49-F238E27FC236}">
                    <a16:creationId xmlns="" xmlns:a16="http://schemas.microsoft.com/office/drawing/2014/main" id="{7519D155-F914-D817-36AB-FE534E68651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91772" y="2344330"/>
                <a:ext cx="2732695" cy="6570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ru-RU" altLang="ru-RU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В соответствии с государственной политикой в ​​области образования направляет выполнение воспитательной работы в 2023-2024 учебном году.</a:t>
                </a:r>
                <a:endParaRPr lang="id-ID" altLang="ru-RU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2767" name="TextBox 42">
                <a:extLst>
                  <a:ext uri="{FF2B5EF4-FFF2-40B4-BE49-F238E27FC236}">
                    <a16:creationId xmlns="" xmlns:a16="http://schemas.microsoft.com/office/drawing/2014/main" id="{503AF8F5-445F-A002-7280-7135556B31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004483" y="3197792"/>
                <a:ext cx="2724991" cy="6570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ru-RU" altLang="ru-RU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Определяет особенности организации воспитательной работы на основе ценностей и разрабатывает годовой план воспитательной работы</a:t>
                </a:r>
                <a:endParaRPr lang="id-ID" altLang="ru-RU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2765" name="TextBox 40">
                <a:extLst>
                  <a:ext uri="{FF2B5EF4-FFF2-40B4-BE49-F238E27FC236}">
                    <a16:creationId xmlns="" xmlns:a16="http://schemas.microsoft.com/office/drawing/2014/main" id="{C9F5C73A-B9E9-19A3-8F1B-70827828EA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91772" y="4050750"/>
                <a:ext cx="2647123" cy="508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ru-RU" altLang="ru-RU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Оценивает важность интеграции образовательных ценностей в содержание предметных знаний</a:t>
                </a:r>
                <a:endParaRPr lang="id-ID" altLang="ru-RU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2763" name="TextBox 38">
                <a:extLst>
                  <a:ext uri="{FF2B5EF4-FFF2-40B4-BE49-F238E27FC236}">
                    <a16:creationId xmlns="" xmlns:a16="http://schemas.microsoft.com/office/drawing/2014/main" id="{E3DE95F3-5B50-9C84-E4BE-36E4AB0D02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95992" y="4864370"/>
                <a:ext cx="2724254" cy="506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ru-RU" altLang="ru-RU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Подбирает социальные практики в соответствии с образовательными ценностями и планирует их реализацию</a:t>
                </a:r>
                <a:endParaRPr lang="id-ID" altLang="ru-RU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BEFB5C06-97C2-AE04-15B0-D68CF8332B9D}"/>
                </a:ext>
              </a:extLst>
            </p:cNvPr>
            <p:cNvGrpSpPr/>
            <p:nvPr/>
          </p:nvGrpSpPr>
          <p:grpSpPr>
            <a:xfrm>
              <a:off x="7994752" y="4063050"/>
              <a:ext cx="356535" cy="310931"/>
              <a:chOff x="3856039" y="5547506"/>
              <a:chExt cx="356535" cy="310931"/>
            </a:xfrm>
            <a:solidFill>
              <a:schemeClr val="bg1"/>
            </a:solidFill>
          </p:grpSpPr>
          <p:sp>
            <p:nvSpPr>
              <p:cNvPr id="27" name="Freeform 44">
                <a:extLst>
                  <a:ext uri="{FF2B5EF4-FFF2-40B4-BE49-F238E27FC236}">
                    <a16:creationId xmlns="" xmlns:a16="http://schemas.microsoft.com/office/drawing/2014/main" id="{0A2E43AF-D0CE-E89D-6269-C28B6D561E8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6039" y="5547506"/>
                <a:ext cx="356535" cy="255655"/>
              </a:xfrm>
              <a:custGeom>
                <a:avLst/>
                <a:gdLst>
                  <a:gd name="T0" fmla="*/ 128 w 128"/>
                  <a:gd name="T1" fmla="*/ 24 h 92"/>
                  <a:gd name="T2" fmla="*/ 119 w 128"/>
                  <a:gd name="T3" fmla="*/ 12 h 92"/>
                  <a:gd name="T4" fmla="*/ 67 w 128"/>
                  <a:gd name="T5" fmla="*/ 0 h 92"/>
                  <a:gd name="T6" fmla="*/ 64 w 128"/>
                  <a:gd name="T7" fmla="*/ 0 h 92"/>
                  <a:gd name="T8" fmla="*/ 61 w 128"/>
                  <a:gd name="T9" fmla="*/ 0 h 92"/>
                  <a:gd name="T10" fmla="*/ 9 w 128"/>
                  <a:gd name="T11" fmla="*/ 12 h 92"/>
                  <a:gd name="T12" fmla="*/ 0 w 128"/>
                  <a:gd name="T13" fmla="*/ 24 h 92"/>
                  <a:gd name="T14" fmla="*/ 9 w 128"/>
                  <a:gd name="T15" fmla="*/ 36 h 92"/>
                  <a:gd name="T16" fmla="*/ 20 w 128"/>
                  <a:gd name="T17" fmla="*/ 38 h 92"/>
                  <a:gd name="T18" fmla="*/ 20 w 128"/>
                  <a:gd name="T19" fmla="*/ 72 h 92"/>
                  <a:gd name="T20" fmla="*/ 64 w 128"/>
                  <a:gd name="T21" fmla="*/ 92 h 92"/>
                  <a:gd name="T22" fmla="*/ 108 w 128"/>
                  <a:gd name="T23" fmla="*/ 72 h 92"/>
                  <a:gd name="T24" fmla="*/ 108 w 128"/>
                  <a:gd name="T25" fmla="*/ 38 h 92"/>
                  <a:gd name="T26" fmla="*/ 119 w 128"/>
                  <a:gd name="T27" fmla="*/ 36 h 92"/>
                  <a:gd name="T28" fmla="*/ 128 w 128"/>
                  <a:gd name="T29" fmla="*/ 24 h 92"/>
                  <a:gd name="T30" fmla="*/ 100 w 128"/>
                  <a:gd name="T31" fmla="*/ 72 h 92"/>
                  <a:gd name="T32" fmla="*/ 64 w 128"/>
                  <a:gd name="T33" fmla="*/ 84 h 92"/>
                  <a:gd name="T34" fmla="*/ 28 w 128"/>
                  <a:gd name="T35" fmla="*/ 72 h 92"/>
                  <a:gd name="T36" fmla="*/ 28 w 128"/>
                  <a:gd name="T37" fmla="*/ 40 h 92"/>
                  <a:gd name="T38" fmla="*/ 61 w 128"/>
                  <a:gd name="T39" fmla="*/ 48 h 92"/>
                  <a:gd name="T40" fmla="*/ 64 w 128"/>
                  <a:gd name="T41" fmla="*/ 48 h 92"/>
                  <a:gd name="T42" fmla="*/ 67 w 128"/>
                  <a:gd name="T43" fmla="*/ 48 h 92"/>
                  <a:gd name="T44" fmla="*/ 100 w 128"/>
                  <a:gd name="T45" fmla="*/ 40 h 92"/>
                  <a:gd name="T46" fmla="*/ 100 w 128"/>
                  <a:gd name="T47" fmla="*/ 72 h 92"/>
                  <a:gd name="T48" fmla="*/ 65 w 128"/>
                  <a:gd name="T49" fmla="*/ 40 h 92"/>
                  <a:gd name="T50" fmla="*/ 64 w 128"/>
                  <a:gd name="T51" fmla="*/ 40 h 92"/>
                  <a:gd name="T52" fmla="*/ 63 w 128"/>
                  <a:gd name="T53" fmla="*/ 40 h 92"/>
                  <a:gd name="T54" fmla="*/ 11 w 128"/>
                  <a:gd name="T55" fmla="*/ 28 h 92"/>
                  <a:gd name="T56" fmla="*/ 8 w 128"/>
                  <a:gd name="T57" fmla="*/ 24 h 92"/>
                  <a:gd name="T58" fmla="*/ 11 w 128"/>
                  <a:gd name="T59" fmla="*/ 20 h 92"/>
                  <a:gd name="T60" fmla="*/ 63 w 128"/>
                  <a:gd name="T61" fmla="*/ 8 h 92"/>
                  <a:gd name="T62" fmla="*/ 64 w 128"/>
                  <a:gd name="T63" fmla="*/ 8 h 92"/>
                  <a:gd name="T64" fmla="*/ 65 w 128"/>
                  <a:gd name="T65" fmla="*/ 8 h 92"/>
                  <a:gd name="T66" fmla="*/ 117 w 128"/>
                  <a:gd name="T67" fmla="*/ 20 h 92"/>
                  <a:gd name="T68" fmla="*/ 120 w 128"/>
                  <a:gd name="T69" fmla="*/ 24 h 92"/>
                  <a:gd name="T70" fmla="*/ 117 w 128"/>
                  <a:gd name="T71" fmla="*/ 28 h 92"/>
                  <a:gd name="T72" fmla="*/ 65 w 128"/>
                  <a:gd name="T73" fmla="*/ 4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8" h="92">
                    <a:moveTo>
                      <a:pt x="128" y="24"/>
                    </a:moveTo>
                    <a:cubicBezTo>
                      <a:pt x="128" y="18"/>
                      <a:pt x="124" y="14"/>
                      <a:pt x="119" y="12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6" y="0"/>
                      <a:pt x="65" y="0"/>
                      <a:pt x="64" y="0"/>
                    </a:cubicBezTo>
                    <a:cubicBezTo>
                      <a:pt x="63" y="0"/>
                      <a:pt x="62" y="0"/>
                      <a:pt x="61" y="0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4" y="14"/>
                      <a:pt x="0" y="18"/>
                      <a:pt x="0" y="24"/>
                    </a:cubicBezTo>
                    <a:cubicBezTo>
                      <a:pt x="0" y="30"/>
                      <a:pt x="4" y="34"/>
                      <a:pt x="9" y="36"/>
                    </a:cubicBezTo>
                    <a:cubicBezTo>
                      <a:pt x="20" y="38"/>
                      <a:pt x="20" y="38"/>
                      <a:pt x="20" y="38"/>
                    </a:cubicBezTo>
                    <a:cubicBezTo>
                      <a:pt x="20" y="72"/>
                      <a:pt x="20" y="72"/>
                      <a:pt x="20" y="72"/>
                    </a:cubicBezTo>
                    <a:cubicBezTo>
                      <a:pt x="20" y="83"/>
                      <a:pt x="32" y="92"/>
                      <a:pt x="64" y="92"/>
                    </a:cubicBezTo>
                    <a:cubicBezTo>
                      <a:pt x="96" y="92"/>
                      <a:pt x="108" y="83"/>
                      <a:pt x="108" y="72"/>
                    </a:cubicBezTo>
                    <a:cubicBezTo>
                      <a:pt x="108" y="38"/>
                      <a:pt x="108" y="38"/>
                      <a:pt x="108" y="38"/>
                    </a:cubicBezTo>
                    <a:cubicBezTo>
                      <a:pt x="119" y="36"/>
                      <a:pt x="119" y="36"/>
                      <a:pt x="119" y="36"/>
                    </a:cubicBezTo>
                    <a:cubicBezTo>
                      <a:pt x="124" y="34"/>
                      <a:pt x="128" y="30"/>
                      <a:pt x="128" y="24"/>
                    </a:cubicBezTo>
                    <a:close/>
                    <a:moveTo>
                      <a:pt x="100" y="72"/>
                    </a:moveTo>
                    <a:cubicBezTo>
                      <a:pt x="100" y="76"/>
                      <a:pt x="88" y="84"/>
                      <a:pt x="64" y="84"/>
                    </a:cubicBezTo>
                    <a:cubicBezTo>
                      <a:pt x="40" y="84"/>
                      <a:pt x="28" y="76"/>
                      <a:pt x="28" y="72"/>
                    </a:cubicBezTo>
                    <a:cubicBezTo>
                      <a:pt x="28" y="40"/>
                      <a:pt x="28" y="40"/>
                      <a:pt x="28" y="40"/>
                    </a:cubicBezTo>
                    <a:cubicBezTo>
                      <a:pt x="61" y="48"/>
                      <a:pt x="61" y="48"/>
                      <a:pt x="61" y="48"/>
                    </a:cubicBezTo>
                    <a:cubicBezTo>
                      <a:pt x="62" y="48"/>
                      <a:pt x="63" y="48"/>
                      <a:pt x="64" y="48"/>
                    </a:cubicBezTo>
                    <a:cubicBezTo>
                      <a:pt x="65" y="48"/>
                      <a:pt x="66" y="48"/>
                      <a:pt x="67" y="48"/>
                    </a:cubicBezTo>
                    <a:cubicBezTo>
                      <a:pt x="100" y="40"/>
                      <a:pt x="100" y="40"/>
                      <a:pt x="100" y="40"/>
                    </a:cubicBezTo>
                    <a:lnTo>
                      <a:pt x="100" y="72"/>
                    </a:lnTo>
                    <a:close/>
                    <a:moveTo>
                      <a:pt x="65" y="40"/>
                    </a:moveTo>
                    <a:cubicBezTo>
                      <a:pt x="65" y="40"/>
                      <a:pt x="64" y="40"/>
                      <a:pt x="64" y="40"/>
                    </a:cubicBezTo>
                    <a:cubicBezTo>
                      <a:pt x="64" y="40"/>
                      <a:pt x="63" y="40"/>
                      <a:pt x="63" y="40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9" y="27"/>
                      <a:pt x="8" y="26"/>
                      <a:pt x="8" y="24"/>
                    </a:cubicBezTo>
                    <a:cubicBezTo>
                      <a:pt x="8" y="22"/>
                      <a:pt x="9" y="21"/>
                      <a:pt x="11" y="20"/>
                    </a:cubicBezTo>
                    <a:cubicBezTo>
                      <a:pt x="63" y="8"/>
                      <a:pt x="63" y="8"/>
                      <a:pt x="63" y="8"/>
                    </a:cubicBezTo>
                    <a:cubicBezTo>
                      <a:pt x="63" y="8"/>
                      <a:pt x="64" y="8"/>
                      <a:pt x="64" y="8"/>
                    </a:cubicBezTo>
                    <a:cubicBezTo>
                      <a:pt x="64" y="8"/>
                      <a:pt x="65" y="8"/>
                      <a:pt x="65" y="8"/>
                    </a:cubicBezTo>
                    <a:cubicBezTo>
                      <a:pt x="117" y="20"/>
                      <a:pt x="117" y="20"/>
                      <a:pt x="117" y="20"/>
                    </a:cubicBezTo>
                    <a:cubicBezTo>
                      <a:pt x="119" y="21"/>
                      <a:pt x="120" y="22"/>
                      <a:pt x="120" y="24"/>
                    </a:cubicBezTo>
                    <a:cubicBezTo>
                      <a:pt x="120" y="26"/>
                      <a:pt x="119" y="27"/>
                      <a:pt x="117" y="28"/>
                    </a:cubicBezTo>
                    <a:lnTo>
                      <a:pt x="65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45">
                <a:extLst>
                  <a:ext uri="{FF2B5EF4-FFF2-40B4-BE49-F238E27FC236}">
                    <a16:creationId xmlns="" xmlns:a16="http://schemas.microsoft.com/office/drawing/2014/main" id="{A3BC323D-4FC3-A93E-5EAA-0466627593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9408" y="5658059"/>
                <a:ext cx="22111" cy="122991"/>
              </a:xfrm>
              <a:custGeom>
                <a:avLst/>
                <a:gdLst>
                  <a:gd name="T0" fmla="*/ 0 w 8"/>
                  <a:gd name="T1" fmla="*/ 4 h 44"/>
                  <a:gd name="T2" fmla="*/ 0 w 8"/>
                  <a:gd name="T3" fmla="*/ 40 h 44"/>
                  <a:gd name="T4" fmla="*/ 4 w 8"/>
                  <a:gd name="T5" fmla="*/ 44 h 44"/>
                  <a:gd name="T6" fmla="*/ 8 w 8"/>
                  <a:gd name="T7" fmla="*/ 40 h 44"/>
                  <a:gd name="T8" fmla="*/ 8 w 8"/>
                  <a:gd name="T9" fmla="*/ 4 h 44"/>
                  <a:gd name="T10" fmla="*/ 4 w 8"/>
                  <a:gd name="T11" fmla="*/ 0 h 44"/>
                  <a:gd name="T12" fmla="*/ 0 w 8"/>
                  <a:gd name="T13" fmla="*/ 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4">
                    <a:moveTo>
                      <a:pt x="0" y="4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2"/>
                      <a:pt x="2" y="44"/>
                      <a:pt x="4" y="44"/>
                    </a:cubicBezTo>
                    <a:cubicBezTo>
                      <a:pt x="6" y="44"/>
                      <a:pt x="8" y="42"/>
                      <a:pt x="8" y="40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46">
                <a:extLst>
                  <a:ext uri="{FF2B5EF4-FFF2-40B4-BE49-F238E27FC236}">
                    <a16:creationId xmlns="" xmlns:a16="http://schemas.microsoft.com/office/drawing/2014/main" id="{9DC32DA7-98AC-9542-DA70-ACCD499C79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8353" y="5792105"/>
                <a:ext cx="44221" cy="6633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42751" name="Freeform 47">
              <a:extLst>
                <a:ext uri="{FF2B5EF4-FFF2-40B4-BE49-F238E27FC236}">
                  <a16:creationId xmlns="" xmlns:a16="http://schemas.microsoft.com/office/drawing/2014/main" id="{9F9170DE-5745-FDCD-25DD-1B4548CD6E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79435" y="3226454"/>
              <a:ext cx="356535" cy="356535"/>
            </a:xfrm>
            <a:custGeom>
              <a:avLst/>
              <a:gdLst>
                <a:gd name="T0" fmla="*/ 225620 w 128"/>
                <a:gd name="T1" fmla="*/ 38996 h 128"/>
                <a:gd name="T2" fmla="*/ 147628 w 128"/>
                <a:gd name="T3" fmla="*/ 100275 h 128"/>
                <a:gd name="T4" fmla="*/ 91919 w 128"/>
                <a:gd name="T5" fmla="*/ 100275 h 128"/>
                <a:gd name="T6" fmla="*/ 0 w 128"/>
                <a:gd name="T7" fmla="*/ 155984 h 128"/>
                <a:gd name="T8" fmla="*/ 66850 w 128"/>
                <a:gd name="T9" fmla="*/ 233976 h 128"/>
                <a:gd name="T10" fmla="*/ 89134 w 128"/>
                <a:gd name="T11" fmla="*/ 356535 h 128"/>
                <a:gd name="T12" fmla="*/ 155984 w 128"/>
                <a:gd name="T13" fmla="*/ 334252 h 128"/>
                <a:gd name="T14" fmla="*/ 144842 w 128"/>
                <a:gd name="T15" fmla="*/ 300826 h 128"/>
                <a:gd name="T16" fmla="*/ 144842 w 128"/>
                <a:gd name="T17" fmla="*/ 222834 h 128"/>
                <a:gd name="T18" fmla="*/ 147628 w 128"/>
                <a:gd name="T19" fmla="*/ 217264 h 128"/>
                <a:gd name="T20" fmla="*/ 150413 w 128"/>
                <a:gd name="T21" fmla="*/ 214478 h 128"/>
                <a:gd name="T22" fmla="*/ 153199 w 128"/>
                <a:gd name="T23" fmla="*/ 211693 h 128"/>
                <a:gd name="T24" fmla="*/ 225620 w 128"/>
                <a:gd name="T25" fmla="*/ 272972 h 128"/>
                <a:gd name="T26" fmla="*/ 356535 w 128"/>
                <a:gd name="T27" fmla="*/ 155984 h 128"/>
                <a:gd name="T28" fmla="*/ 222834 w 128"/>
                <a:gd name="T29" fmla="*/ 155984 h 128"/>
                <a:gd name="T30" fmla="*/ 256260 w 128"/>
                <a:gd name="T31" fmla="*/ 122559 h 128"/>
                <a:gd name="T32" fmla="*/ 256260 w 128"/>
                <a:gd name="T33" fmla="*/ 189409 h 128"/>
                <a:gd name="T34" fmla="*/ 222834 w 128"/>
                <a:gd name="T35" fmla="*/ 155984 h 128"/>
                <a:gd name="T36" fmla="*/ 44567 w 128"/>
                <a:gd name="T37" fmla="*/ 122559 h 128"/>
                <a:gd name="T38" fmla="*/ 111417 w 128"/>
                <a:gd name="T39" fmla="*/ 155984 h 128"/>
                <a:gd name="T40" fmla="*/ 44567 w 128"/>
                <a:gd name="T41" fmla="*/ 189409 h 128"/>
                <a:gd name="T42" fmla="*/ 133701 w 128"/>
                <a:gd name="T43" fmla="*/ 334252 h 128"/>
                <a:gd name="T44" fmla="*/ 89134 w 128"/>
                <a:gd name="T45" fmla="*/ 233976 h 128"/>
                <a:gd name="T46" fmla="*/ 91919 w 128"/>
                <a:gd name="T47" fmla="*/ 211693 h 128"/>
                <a:gd name="T48" fmla="*/ 125344 w 128"/>
                <a:gd name="T49" fmla="*/ 211693 h 128"/>
                <a:gd name="T50" fmla="*/ 122559 w 128"/>
                <a:gd name="T51" fmla="*/ 300826 h 128"/>
                <a:gd name="T52" fmla="*/ 133701 w 128"/>
                <a:gd name="T53" fmla="*/ 325895 h 128"/>
                <a:gd name="T54" fmla="*/ 147628 w 128"/>
                <a:gd name="T55" fmla="*/ 189409 h 128"/>
                <a:gd name="T56" fmla="*/ 144842 w 128"/>
                <a:gd name="T57" fmla="*/ 189409 h 128"/>
                <a:gd name="T58" fmla="*/ 144842 w 128"/>
                <a:gd name="T59" fmla="*/ 122559 h 128"/>
                <a:gd name="T60" fmla="*/ 206122 w 128"/>
                <a:gd name="T61" fmla="*/ 100275 h 128"/>
                <a:gd name="T62" fmla="*/ 206122 w 128"/>
                <a:gd name="T63" fmla="*/ 211693 h 128"/>
                <a:gd name="T64" fmla="*/ 278543 w 128"/>
                <a:gd name="T65" fmla="*/ 289685 h 128"/>
                <a:gd name="T66" fmla="*/ 256260 w 128"/>
                <a:gd name="T67" fmla="*/ 211693 h 128"/>
                <a:gd name="T68" fmla="*/ 256260 w 128"/>
                <a:gd name="T69" fmla="*/ 100275 h 128"/>
                <a:gd name="T70" fmla="*/ 278543 w 128"/>
                <a:gd name="T71" fmla="*/ 22283 h 128"/>
                <a:gd name="T72" fmla="*/ 278543 w 128"/>
                <a:gd name="T73" fmla="*/ 289685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28" h="128">
                  <a:moveTo>
                    <a:pt x="100" y="0"/>
                  </a:moveTo>
                  <a:cubicBezTo>
                    <a:pt x="92" y="0"/>
                    <a:pt x="85" y="6"/>
                    <a:pt x="81" y="14"/>
                  </a:cubicBezTo>
                  <a:cubicBezTo>
                    <a:pt x="81" y="14"/>
                    <a:pt x="81" y="14"/>
                    <a:pt x="81" y="14"/>
                  </a:cubicBezTo>
                  <a:cubicBezTo>
                    <a:pt x="74" y="27"/>
                    <a:pt x="64" y="36"/>
                    <a:pt x="53" y="36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7" y="36"/>
                    <a:pt x="0" y="45"/>
                    <a:pt x="0" y="56"/>
                  </a:cubicBezTo>
                  <a:cubicBezTo>
                    <a:pt x="0" y="67"/>
                    <a:pt x="7" y="76"/>
                    <a:pt x="16" y="76"/>
                  </a:cubicBezTo>
                  <a:cubicBezTo>
                    <a:pt x="20" y="76"/>
                    <a:pt x="24" y="80"/>
                    <a:pt x="24" y="84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4" y="124"/>
                    <a:pt x="28" y="128"/>
                    <a:pt x="32" y="128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2" y="128"/>
                    <a:pt x="56" y="124"/>
                    <a:pt x="56" y="120"/>
                  </a:cubicBezTo>
                  <a:cubicBezTo>
                    <a:pt x="56" y="116"/>
                    <a:pt x="56" y="116"/>
                    <a:pt x="56" y="116"/>
                  </a:cubicBezTo>
                  <a:cubicBezTo>
                    <a:pt x="56" y="112"/>
                    <a:pt x="52" y="110"/>
                    <a:pt x="52" y="108"/>
                  </a:cubicBezTo>
                  <a:cubicBezTo>
                    <a:pt x="52" y="80"/>
                    <a:pt x="52" y="80"/>
                    <a:pt x="52" y="80"/>
                  </a:cubicBezTo>
                  <a:cubicBezTo>
                    <a:pt x="52" y="80"/>
                    <a:pt x="52" y="80"/>
                    <a:pt x="52" y="80"/>
                  </a:cubicBezTo>
                  <a:cubicBezTo>
                    <a:pt x="52" y="79"/>
                    <a:pt x="52" y="79"/>
                    <a:pt x="53" y="78"/>
                  </a:cubicBezTo>
                  <a:cubicBezTo>
                    <a:pt x="53" y="78"/>
                    <a:pt x="53" y="78"/>
                    <a:pt x="53" y="78"/>
                  </a:cubicBezTo>
                  <a:cubicBezTo>
                    <a:pt x="53" y="77"/>
                    <a:pt x="53" y="77"/>
                    <a:pt x="54" y="77"/>
                  </a:cubicBezTo>
                  <a:cubicBezTo>
                    <a:pt x="54" y="77"/>
                    <a:pt x="54" y="77"/>
                    <a:pt x="54" y="77"/>
                  </a:cubicBezTo>
                  <a:cubicBezTo>
                    <a:pt x="54" y="77"/>
                    <a:pt x="54" y="77"/>
                    <a:pt x="54" y="77"/>
                  </a:cubicBezTo>
                  <a:cubicBezTo>
                    <a:pt x="54" y="76"/>
                    <a:pt x="55" y="76"/>
                    <a:pt x="55" y="76"/>
                  </a:cubicBezTo>
                  <a:cubicBezTo>
                    <a:pt x="65" y="77"/>
                    <a:pt x="74" y="85"/>
                    <a:pt x="81" y="98"/>
                  </a:cubicBezTo>
                  <a:cubicBezTo>
                    <a:pt x="81" y="98"/>
                    <a:pt x="81" y="98"/>
                    <a:pt x="81" y="98"/>
                  </a:cubicBezTo>
                  <a:cubicBezTo>
                    <a:pt x="85" y="106"/>
                    <a:pt x="92" y="112"/>
                    <a:pt x="100" y="112"/>
                  </a:cubicBezTo>
                  <a:cubicBezTo>
                    <a:pt x="118" y="112"/>
                    <a:pt x="128" y="84"/>
                    <a:pt x="128" y="56"/>
                  </a:cubicBezTo>
                  <a:cubicBezTo>
                    <a:pt x="128" y="28"/>
                    <a:pt x="118" y="0"/>
                    <a:pt x="100" y="0"/>
                  </a:cubicBezTo>
                  <a:close/>
                  <a:moveTo>
                    <a:pt x="80" y="56"/>
                  </a:moveTo>
                  <a:cubicBezTo>
                    <a:pt x="80" y="52"/>
                    <a:pt x="80" y="48"/>
                    <a:pt x="81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6" y="44"/>
                    <a:pt x="100" y="49"/>
                    <a:pt x="100" y="56"/>
                  </a:cubicBezTo>
                  <a:cubicBezTo>
                    <a:pt x="100" y="63"/>
                    <a:pt x="96" y="68"/>
                    <a:pt x="92" y="68"/>
                  </a:cubicBezTo>
                  <a:cubicBezTo>
                    <a:pt x="81" y="68"/>
                    <a:pt x="81" y="68"/>
                    <a:pt x="81" y="68"/>
                  </a:cubicBezTo>
                  <a:cubicBezTo>
                    <a:pt x="80" y="64"/>
                    <a:pt x="80" y="60"/>
                    <a:pt x="80" y="56"/>
                  </a:cubicBezTo>
                  <a:close/>
                  <a:moveTo>
                    <a:pt x="8" y="56"/>
                  </a:moveTo>
                  <a:cubicBezTo>
                    <a:pt x="8" y="49"/>
                    <a:pt x="12" y="44"/>
                    <a:pt x="16" y="44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42" y="47"/>
                    <a:pt x="40" y="51"/>
                    <a:pt x="40" y="56"/>
                  </a:cubicBezTo>
                  <a:cubicBezTo>
                    <a:pt x="40" y="61"/>
                    <a:pt x="42" y="65"/>
                    <a:pt x="44" y="68"/>
                  </a:cubicBezTo>
                  <a:cubicBezTo>
                    <a:pt x="16" y="68"/>
                    <a:pt x="16" y="68"/>
                    <a:pt x="16" y="68"/>
                  </a:cubicBezTo>
                  <a:cubicBezTo>
                    <a:pt x="12" y="68"/>
                    <a:pt x="8" y="63"/>
                    <a:pt x="8" y="56"/>
                  </a:cubicBezTo>
                  <a:close/>
                  <a:moveTo>
                    <a:pt x="48" y="120"/>
                  </a:moveTo>
                  <a:cubicBezTo>
                    <a:pt x="32" y="120"/>
                    <a:pt x="32" y="120"/>
                    <a:pt x="32" y="120"/>
                  </a:cubicBezTo>
                  <a:cubicBezTo>
                    <a:pt x="32" y="84"/>
                    <a:pt x="32" y="84"/>
                    <a:pt x="32" y="84"/>
                  </a:cubicBezTo>
                  <a:cubicBezTo>
                    <a:pt x="32" y="81"/>
                    <a:pt x="31" y="78"/>
                    <a:pt x="30" y="76"/>
                  </a:cubicBezTo>
                  <a:cubicBezTo>
                    <a:pt x="33" y="76"/>
                    <a:pt x="33" y="76"/>
                    <a:pt x="33" y="76"/>
                  </a:cubicBezTo>
                  <a:cubicBezTo>
                    <a:pt x="33" y="76"/>
                    <a:pt x="33" y="76"/>
                    <a:pt x="33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44" y="77"/>
                    <a:pt x="44" y="79"/>
                    <a:pt x="44" y="80"/>
                  </a:cubicBezTo>
                  <a:cubicBezTo>
                    <a:pt x="44" y="108"/>
                    <a:pt x="44" y="108"/>
                    <a:pt x="44" y="108"/>
                  </a:cubicBezTo>
                  <a:cubicBezTo>
                    <a:pt x="44" y="112"/>
                    <a:pt x="46" y="114"/>
                    <a:pt x="47" y="116"/>
                  </a:cubicBezTo>
                  <a:cubicBezTo>
                    <a:pt x="48" y="116"/>
                    <a:pt x="48" y="116"/>
                    <a:pt x="48" y="117"/>
                  </a:cubicBezTo>
                  <a:lnTo>
                    <a:pt x="48" y="120"/>
                  </a:lnTo>
                  <a:close/>
                  <a:moveTo>
                    <a:pt x="53" y="68"/>
                  </a:moveTo>
                  <a:cubicBezTo>
                    <a:pt x="52" y="68"/>
                    <a:pt x="52" y="68"/>
                    <a:pt x="52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48" y="68"/>
                    <a:pt x="44" y="63"/>
                    <a:pt x="44" y="56"/>
                  </a:cubicBezTo>
                  <a:cubicBezTo>
                    <a:pt x="44" y="49"/>
                    <a:pt x="48" y="44"/>
                    <a:pt x="52" y="44"/>
                  </a:cubicBezTo>
                  <a:cubicBezTo>
                    <a:pt x="53" y="44"/>
                    <a:pt x="53" y="44"/>
                    <a:pt x="53" y="44"/>
                  </a:cubicBezTo>
                  <a:cubicBezTo>
                    <a:pt x="60" y="44"/>
                    <a:pt x="68" y="41"/>
                    <a:pt x="74" y="36"/>
                  </a:cubicBezTo>
                  <a:cubicBezTo>
                    <a:pt x="73" y="42"/>
                    <a:pt x="72" y="49"/>
                    <a:pt x="72" y="56"/>
                  </a:cubicBezTo>
                  <a:cubicBezTo>
                    <a:pt x="72" y="63"/>
                    <a:pt x="73" y="70"/>
                    <a:pt x="74" y="76"/>
                  </a:cubicBezTo>
                  <a:cubicBezTo>
                    <a:pt x="68" y="71"/>
                    <a:pt x="60" y="68"/>
                    <a:pt x="53" y="68"/>
                  </a:cubicBezTo>
                  <a:close/>
                  <a:moveTo>
                    <a:pt x="100" y="104"/>
                  </a:moveTo>
                  <a:cubicBezTo>
                    <a:pt x="92" y="104"/>
                    <a:pt x="85" y="93"/>
                    <a:pt x="82" y="76"/>
                  </a:cubicBezTo>
                  <a:cubicBezTo>
                    <a:pt x="92" y="76"/>
                    <a:pt x="92" y="76"/>
                    <a:pt x="92" y="76"/>
                  </a:cubicBezTo>
                  <a:cubicBezTo>
                    <a:pt x="101" y="76"/>
                    <a:pt x="108" y="67"/>
                    <a:pt x="108" y="56"/>
                  </a:cubicBezTo>
                  <a:cubicBezTo>
                    <a:pt x="108" y="45"/>
                    <a:pt x="101" y="36"/>
                    <a:pt x="92" y="36"/>
                  </a:cubicBezTo>
                  <a:cubicBezTo>
                    <a:pt x="82" y="36"/>
                    <a:pt x="82" y="36"/>
                    <a:pt x="82" y="36"/>
                  </a:cubicBezTo>
                  <a:cubicBezTo>
                    <a:pt x="85" y="19"/>
                    <a:pt x="92" y="8"/>
                    <a:pt x="100" y="8"/>
                  </a:cubicBezTo>
                  <a:cubicBezTo>
                    <a:pt x="111" y="8"/>
                    <a:pt x="120" y="29"/>
                    <a:pt x="120" y="56"/>
                  </a:cubicBezTo>
                  <a:cubicBezTo>
                    <a:pt x="120" y="83"/>
                    <a:pt x="111" y="104"/>
                    <a:pt x="100" y="10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FF3107C7-BCDB-1143-30F9-88909E1FC3C5}"/>
                </a:ext>
              </a:extLst>
            </p:cNvPr>
            <p:cNvGrpSpPr/>
            <p:nvPr/>
          </p:nvGrpSpPr>
          <p:grpSpPr>
            <a:xfrm>
              <a:off x="7972641" y="4823809"/>
              <a:ext cx="356535" cy="356535"/>
              <a:chOff x="4570491" y="4810943"/>
              <a:chExt cx="356535" cy="356535"/>
            </a:xfrm>
            <a:solidFill>
              <a:schemeClr val="bg1"/>
            </a:solidFill>
          </p:grpSpPr>
          <p:sp>
            <p:nvSpPr>
              <p:cNvPr id="24" name="Freeform 57">
                <a:extLst>
                  <a:ext uri="{FF2B5EF4-FFF2-40B4-BE49-F238E27FC236}">
                    <a16:creationId xmlns="" xmlns:a16="http://schemas.microsoft.com/office/drawing/2014/main" id="{B0ACA758-054D-A66E-C1B1-E49CEA2E3C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70491" y="4810943"/>
                <a:ext cx="111935" cy="356535"/>
              </a:xfrm>
              <a:custGeom>
                <a:avLst/>
                <a:gdLst>
                  <a:gd name="T0" fmla="*/ 32 w 40"/>
                  <a:gd name="T1" fmla="*/ 24 h 128"/>
                  <a:gd name="T2" fmla="*/ 32 w 40"/>
                  <a:gd name="T3" fmla="*/ 12 h 128"/>
                  <a:gd name="T4" fmla="*/ 20 w 40"/>
                  <a:gd name="T5" fmla="*/ 0 h 128"/>
                  <a:gd name="T6" fmla="*/ 8 w 40"/>
                  <a:gd name="T7" fmla="*/ 12 h 128"/>
                  <a:gd name="T8" fmla="*/ 8 w 40"/>
                  <a:gd name="T9" fmla="*/ 24 h 128"/>
                  <a:gd name="T10" fmla="*/ 0 w 40"/>
                  <a:gd name="T11" fmla="*/ 40 h 128"/>
                  <a:gd name="T12" fmla="*/ 8 w 40"/>
                  <a:gd name="T13" fmla="*/ 56 h 128"/>
                  <a:gd name="T14" fmla="*/ 8 w 40"/>
                  <a:gd name="T15" fmla="*/ 116 h 128"/>
                  <a:gd name="T16" fmla="*/ 20 w 40"/>
                  <a:gd name="T17" fmla="*/ 128 h 128"/>
                  <a:gd name="T18" fmla="*/ 32 w 40"/>
                  <a:gd name="T19" fmla="*/ 116 h 128"/>
                  <a:gd name="T20" fmla="*/ 32 w 40"/>
                  <a:gd name="T21" fmla="*/ 56 h 128"/>
                  <a:gd name="T22" fmla="*/ 40 w 40"/>
                  <a:gd name="T23" fmla="*/ 40 h 128"/>
                  <a:gd name="T24" fmla="*/ 32 w 40"/>
                  <a:gd name="T25" fmla="*/ 24 h 128"/>
                  <a:gd name="T26" fmla="*/ 16 w 40"/>
                  <a:gd name="T27" fmla="*/ 12 h 128"/>
                  <a:gd name="T28" fmla="*/ 20 w 40"/>
                  <a:gd name="T29" fmla="*/ 8 h 128"/>
                  <a:gd name="T30" fmla="*/ 24 w 40"/>
                  <a:gd name="T31" fmla="*/ 12 h 128"/>
                  <a:gd name="T32" fmla="*/ 24 w 40"/>
                  <a:gd name="T33" fmla="*/ 20 h 128"/>
                  <a:gd name="T34" fmla="*/ 20 w 40"/>
                  <a:gd name="T35" fmla="*/ 20 h 128"/>
                  <a:gd name="T36" fmla="*/ 16 w 40"/>
                  <a:gd name="T37" fmla="*/ 20 h 128"/>
                  <a:gd name="T38" fmla="*/ 16 w 40"/>
                  <a:gd name="T39" fmla="*/ 12 h 128"/>
                  <a:gd name="T40" fmla="*/ 24 w 40"/>
                  <a:gd name="T41" fmla="*/ 116 h 128"/>
                  <a:gd name="T42" fmla="*/ 20 w 40"/>
                  <a:gd name="T43" fmla="*/ 120 h 128"/>
                  <a:gd name="T44" fmla="*/ 16 w 40"/>
                  <a:gd name="T45" fmla="*/ 116 h 128"/>
                  <a:gd name="T46" fmla="*/ 16 w 40"/>
                  <a:gd name="T47" fmla="*/ 60 h 128"/>
                  <a:gd name="T48" fmla="*/ 20 w 40"/>
                  <a:gd name="T49" fmla="*/ 60 h 128"/>
                  <a:gd name="T50" fmla="*/ 24 w 40"/>
                  <a:gd name="T51" fmla="*/ 60 h 128"/>
                  <a:gd name="T52" fmla="*/ 24 w 40"/>
                  <a:gd name="T53" fmla="*/ 116 h 128"/>
                  <a:gd name="T54" fmla="*/ 31 w 40"/>
                  <a:gd name="T55" fmla="*/ 43 h 128"/>
                  <a:gd name="T56" fmla="*/ 31 w 40"/>
                  <a:gd name="T57" fmla="*/ 44 h 128"/>
                  <a:gd name="T58" fmla="*/ 30 w 40"/>
                  <a:gd name="T59" fmla="*/ 47 h 128"/>
                  <a:gd name="T60" fmla="*/ 30 w 40"/>
                  <a:gd name="T61" fmla="*/ 47 h 128"/>
                  <a:gd name="T62" fmla="*/ 27 w 40"/>
                  <a:gd name="T63" fmla="*/ 50 h 128"/>
                  <a:gd name="T64" fmla="*/ 27 w 40"/>
                  <a:gd name="T65" fmla="*/ 50 h 128"/>
                  <a:gd name="T66" fmla="*/ 24 w 40"/>
                  <a:gd name="T67" fmla="*/ 51 h 128"/>
                  <a:gd name="T68" fmla="*/ 20 w 40"/>
                  <a:gd name="T69" fmla="*/ 52 h 128"/>
                  <a:gd name="T70" fmla="*/ 16 w 40"/>
                  <a:gd name="T71" fmla="*/ 51 h 128"/>
                  <a:gd name="T72" fmla="*/ 13 w 40"/>
                  <a:gd name="T73" fmla="*/ 50 h 128"/>
                  <a:gd name="T74" fmla="*/ 13 w 40"/>
                  <a:gd name="T75" fmla="*/ 50 h 128"/>
                  <a:gd name="T76" fmla="*/ 10 w 40"/>
                  <a:gd name="T77" fmla="*/ 47 h 128"/>
                  <a:gd name="T78" fmla="*/ 10 w 40"/>
                  <a:gd name="T79" fmla="*/ 47 h 128"/>
                  <a:gd name="T80" fmla="*/ 9 w 40"/>
                  <a:gd name="T81" fmla="*/ 44 h 128"/>
                  <a:gd name="T82" fmla="*/ 9 w 40"/>
                  <a:gd name="T83" fmla="*/ 43 h 128"/>
                  <a:gd name="T84" fmla="*/ 8 w 40"/>
                  <a:gd name="T85" fmla="*/ 40 h 128"/>
                  <a:gd name="T86" fmla="*/ 9 w 40"/>
                  <a:gd name="T87" fmla="*/ 37 h 128"/>
                  <a:gd name="T88" fmla="*/ 9 w 40"/>
                  <a:gd name="T89" fmla="*/ 36 h 128"/>
                  <a:gd name="T90" fmla="*/ 10 w 40"/>
                  <a:gd name="T91" fmla="*/ 33 h 128"/>
                  <a:gd name="T92" fmla="*/ 10 w 40"/>
                  <a:gd name="T93" fmla="*/ 33 h 128"/>
                  <a:gd name="T94" fmla="*/ 13 w 40"/>
                  <a:gd name="T95" fmla="*/ 30 h 128"/>
                  <a:gd name="T96" fmla="*/ 13 w 40"/>
                  <a:gd name="T97" fmla="*/ 30 h 128"/>
                  <a:gd name="T98" fmla="*/ 16 w 40"/>
                  <a:gd name="T99" fmla="*/ 29 h 128"/>
                  <a:gd name="T100" fmla="*/ 20 w 40"/>
                  <a:gd name="T101" fmla="*/ 28 h 128"/>
                  <a:gd name="T102" fmla="*/ 24 w 40"/>
                  <a:gd name="T103" fmla="*/ 29 h 128"/>
                  <a:gd name="T104" fmla="*/ 27 w 40"/>
                  <a:gd name="T105" fmla="*/ 30 h 128"/>
                  <a:gd name="T106" fmla="*/ 27 w 40"/>
                  <a:gd name="T107" fmla="*/ 30 h 128"/>
                  <a:gd name="T108" fmla="*/ 30 w 40"/>
                  <a:gd name="T109" fmla="*/ 33 h 128"/>
                  <a:gd name="T110" fmla="*/ 30 w 40"/>
                  <a:gd name="T111" fmla="*/ 33 h 128"/>
                  <a:gd name="T112" fmla="*/ 31 w 40"/>
                  <a:gd name="T113" fmla="*/ 36 h 128"/>
                  <a:gd name="T114" fmla="*/ 31 w 40"/>
                  <a:gd name="T115" fmla="*/ 37 h 128"/>
                  <a:gd name="T116" fmla="*/ 32 w 40"/>
                  <a:gd name="T117" fmla="*/ 40 h 128"/>
                  <a:gd name="T118" fmla="*/ 31 w 40"/>
                  <a:gd name="T119" fmla="*/ 43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0" h="128">
                    <a:moveTo>
                      <a:pt x="32" y="24"/>
                    </a:moveTo>
                    <a:cubicBezTo>
                      <a:pt x="32" y="12"/>
                      <a:pt x="32" y="12"/>
                      <a:pt x="32" y="12"/>
                    </a:cubicBezTo>
                    <a:cubicBezTo>
                      <a:pt x="32" y="5"/>
                      <a:pt x="27" y="0"/>
                      <a:pt x="20" y="0"/>
                    </a:cubicBezTo>
                    <a:cubicBezTo>
                      <a:pt x="13" y="0"/>
                      <a:pt x="8" y="5"/>
                      <a:pt x="8" y="12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3" y="28"/>
                      <a:pt x="0" y="33"/>
                      <a:pt x="0" y="40"/>
                    </a:cubicBezTo>
                    <a:cubicBezTo>
                      <a:pt x="0" y="47"/>
                      <a:pt x="3" y="52"/>
                      <a:pt x="8" y="56"/>
                    </a:cubicBezTo>
                    <a:cubicBezTo>
                      <a:pt x="8" y="116"/>
                      <a:pt x="8" y="116"/>
                      <a:pt x="8" y="116"/>
                    </a:cubicBezTo>
                    <a:cubicBezTo>
                      <a:pt x="8" y="123"/>
                      <a:pt x="13" y="128"/>
                      <a:pt x="20" y="128"/>
                    </a:cubicBezTo>
                    <a:cubicBezTo>
                      <a:pt x="27" y="128"/>
                      <a:pt x="32" y="123"/>
                      <a:pt x="32" y="116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37" y="52"/>
                      <a:pt x="40" y="47"/>
                      <a:pt x="40" y="40"/>
                    </a:cubicBezTo>
                    <a:cubicBezTo>
                      <a:pt x="40" y="33"/>
                      <a:pt x="37" y="28"/>
                      <a:pt x="32" y="24"/>
                    </a:cubicBezTo>
                    <a:close/>
                    <a:moveTo>
                      <a:pt x="16" y="12"/>
                    </a:moveTo>
                    <a:cubicBezTo>
                      <a:pt x="16" y="10"/>
                      <a:pt x="18" y="8"/>
                      <a:pt x="20" y="8"/>
                    </a:cubicBezTo>
                    <a:cubicBezTo>
                      <a:pt x="22" y="8"/>
                      <a:pt x="24" y="10"/>
                      <a:pt x="24" y="12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3" y="20"/>
                      <a:pt x="21" y="20"/>
                      <a:pt x="20" y="20"/>
                    </a:cubicBezTo>
                    <a:cubicBezTo>
                      <a:pt x="19" y="20"/>
                      <a:pt x="17" y="20"/>
                      <a:pt x="16" y="20"/>
                    </a:cubicBezTo>
                    <a:lnTo>
                      <a:pt x="16" y="12"/>
                    </a:lnTo>
                    <a:close/>
                    <a:moveTo>
                      <a:pt x="24" y="116"/>
                    </a:moveTo>
                    <a:cubicBezTo>
                      <a:pt x="24" y="118"/>
                      <a:pt x="22" y="120"/>
                      <a:pt x="20" y="120"/>
                    </a:cubicBezTo>
                    <a:cubicBezTo>
                      <a:pt x="18" y="120"/>
                      <a:pt x="16" y="118"/>
                      <a:pt x="16" y="116"/>
                    </a:cubicBezTo>
                    <a:cubicBezTo>
                      <a:pt x="16" y="60"/>
                      <a:pt x="16" y="60"/>
                      <a:pt x="16" y="60"/>
                    </a:cubicBezTo>
                    <a:cubicBezTo>
                      <a:pt x="17" y="60"/>
                      <a:pt x="19" y="60"/>
                      <a:pt x="20" y="60"/>
                    </a:cubicBezTo>
                    <a:cubicBezTo>
                      <a:pt x="21" y="60"/>
                      <a:pt x="23" y="60"/>
                      <a:pt x="24" y="60"/>
                    </a:cubicBezTo>
                    <a:lnTo>
                      <a:pt x="24" y="116"/>
                    </a:lnTo>
                    <a:close/>
                    <a:moveTo>
                      <a:pt x="31" y="43"/>
                    </a:moveTo>
                    <a:cubicBezTo>
                      <a:pt x="31" y="44"/>
                      <a:pt x="31" y="44"/>
                      <a:pt x="31" y="44"/>
                    </a:cubicBezTo>
                    <a:cubicBezTo>
                      <a:pt x="31" y="45"/>
                      <a:pt x="30" y="46"/>
                      <a:pt x="30" y="47"/>
                    </a:cubicBezTo>
                    <a:cubicBezTo>
                      <a:pt x="30" y="47"/>
                      <a:pt x="30" y="47"/>
                      <a:pt x="30" y="47"/>
                    </a:cubicBezTo>
                    <a:cubicBezTo>
                      <a:pt x="29" y="48"/>
                      <a:pt x="28" y="49"/>
                      <a:pt x="27" y="50"/>
                    </a:cubicBezTo>
                    <a:cubicBezTo>
                      <a:pt x="27" y="50"/>
                      <a:pt x="27" y="50"/>
                      <a:pt x="27" y="50"/>
                    </a:cubicBezTo>
                    <a:cubicBezTo>
                      <a:pt x="26" y="50"/>
                      <a:pt x="25" y="51"/>
                      <a:pt x="24" y="51"/>
                    </a:cubicBezTo>
                    <a:cubicBezTo>
                      <a:pt x="23" y="52"/>
                      <a:pt x="21" y="52"/>
                      <a:pt x="20" y="52"/>
                    </a:cubicBezTo>
                    <a:cubicBezTo>
                      <a:pt x="19" y="52"/>
                      <a:pt x="17" y="52"/>
                      <a:pt x="16" y="51"/>
                    </a:cubicBezTo>
                    <a:cubicBezTo>
                      <a:pt x="15" y="51"/>
                      <a:pt x="14" y="50"/>
                      <a:pt x="13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2" y="49"/>
                      <a:pt x="11" y="48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6"/>
                      <a:pt x="9" y="45"/>
                      <a:pt x="9" y="44"/>
                    </a:cubicBezTo>
                    <a:cubicBezTo>
                      <a:pt x="9" y="44"/>
                      <a:pt x="9" y="44"/>
                      <a:pt x="9" y="43"/>
                    </a:cubicBezTo>
                    <a:cubicBezTo>
                      <a:pt x="8" y="42"/>
                      <a:pt x="8" y="41"/>
                      <a:pt x="8" y="40"/>
                    </a:cubicBezTo>
                    <a:cubicBezTo>
                      <a:pt x="8" y="39"/>
                      <a:pt x="8" y="38"/>
                      <a:pt x="9" y="37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5"/>
                      <a:pt x="10" y="34"/>
                      <a:pt x="10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1" y="32"/>
                      <a:pt x="12" y="31"/>
                      <a:pt x="13" y="30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14" y="30"/>
                      <a:pt x="15" y="29"/>
                      <a:pt x="16" y="29"/>
                    </a:cubicBezTo>
                    <a:cubicBezTo>
                      <a:pt x="17" y="28"/>
                      <a:pt x="19" y="28"/>
                      <a:pt x="20" y="28"/>
                    </a:cubicBezTo>
                    <a:cubicBezTo>
                      <a:pt x="21" y="28"/>
                      <a:pt x="23" y="28"/>
                      <a:pt x="24" y="29"/>
                    </a:cubicBezTo>
                    <a:cubicBezTo>
                      <a:pt x="25" y="29"/>
                      <a:pt x="26" y="30"/>
                      <a:pt x="27" y="30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28" y="31"/>
                      <a:pt x="29" y="32"/>
                      <a:pt x="30" y="33"/>
                    </a:cubicBez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34"/>
                      <a:pt x="31" y="35"/>
                      <a:pt x="31" y="36"/>
                    </a:cubicBezTo>
                    <a:cubicBezTo>
                      <a:pt x="31" y="36"/>
                      <a:pt x="31" y="36"/>
                      <a:pt x="31" y="37"/>
                    </a:cubicBezTo>
                    <a:cubicBezTo>
                      <a:pt x="32" y="38"/>
                      <a:pt x="32" y="39"/>
                      <a:pt x="32" y="40"/>
                    </a:cubicBezTo>
                    <a:cubicBezTo>
                      <a:pt x="32" y="41"/>
                      <a:pt x="32" y="42"/>
                      <a:pt x="31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58">
                <a:extLst>
                  <a:ext uri="{FF2B5EF4-FFF2-40B4-BE49-F238E27FC236}">
                    <a16:creationId xmlns="" xmlns:a16="http://schemas.microsoft.com/office/drawing/2014/main" id="{05FA76B5-A4A7-0A75-2C91-44BBCC3F6D5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15091" y="4810943"/>
                <a:ext cx="111935" cy="356535"/>
              </a:xfrm>
              <a:custGeom>
                <a:avLst/>
                <a:gdLst>
                  <a:gd name="T0" fmla="*/ 32 w 40"/>
                  <a:gd name="T1" fmla="*/ 24 h 128"/>
                  <a:gd name="T2" fmla="*/ 32 w 40"/>
                  <a:gd name="T3" fmla="*/ 12 h 128"/>
                  <a:gd name="T4" fmla="*/ 20 w 40"/>
                  <a:gd name="T5" fmla="*/ 0 h 128"/>
                  <a:gd name="T6" fmla="*/ 8 w 40"/>
                  <a:gd name="T7" fmla="*/ 12 h 128"/>
                  <a:gd name="T8" fmla="*/ 8 w 40"/>
                  <a:gd name="T9" fmla="*/ 24 h 128"/>
                  <a:gd name="T10" fmla="*/ 0 w 40"/>
                  <a:gd name="T11" fmla="*/ 40 h 128"/>
                  <a:gd name="T12" fmla="*/ 8 w 40"/>
                  <a:gd name="T13" fmla="*/ 56 h 128"/>
                  <a:gd name="T14" fmla="*/ 8 w 40"/>
                  <a:gd name="T15" fmla="*/ 116 h 128"/>
                  <a:gd name="T16" fmla="*/ 20 w 40"/>
                  <a:gd name="T17" fmla="*/ 128 h 128"/>
                  <a:gd name="T18" fmla="*/ 32 w 40"/>
                  <a:gd name="T19" fmla="*/ 116 h 128"/>
                  <a:gd name="T20" fmla="*/ 32 w 40"/>
                  <a:gd name="T21" fmla="*/ 56 h 128"/>
                  <a:gd name="T22" fmla="*/ 40 w 40"/>
                  <a:gd name="T23" fmla="*/ 40 h 128"/>
                  <a:gd name="T24" fmla="*/ 32 w 40"/>
                  <a:gd name="T25" fmla="*/ 24 h 128"/>
                  <a:gd name="T26" fmla="*/ 16 w 40"/>
                  <a:gd name="T27" fmla="*/ 12 h 128"/>
                  <a:gd name="T28" fmla="*/ 20 w 40"/>
                  <a:gd name="T29" fmla="*/ 8 h 128"/>
                  <a:gd name="T30" fmla="*/ 24 w 40"/>
                  <a:gd name="T31" fmla="*/ 12 h 128"/>
                  <a:gd name="T32" fmla="*/ 24 w 40"/>
                  <a:gd name="T33" fmla="*/ 20 h 128"/>
                  <a:gd name="T34" fmla="*/ 20 w 40"/>
                  <a:gd name="T35" fmla="*/ 20 h 128"/>
                  <a:gd name="T36" fmla="*/ 16 w 40"/>
                  <a:gd name="T37" fmla="*/ 20 h 128"/>
                  <a:gd name="T38" fmla="*/ 16 w 40"/>
                  <a:gd name="T39" fmla="*/ 12 h 128"/>
                  <a:gd name="T40" fmla="*/ 24 w 40"/>
                  <a:gd name="T41" fmla="*/ 116 h 128"/>
                  <a:gd name="T42" fmla="*/ 20 w 40"/>
                  <a:gd name="T43" fmla="*/ 120 h 128"/>
                  <a:gd name="T44" fmla="*/ 16 w 40"/>
                  <a:gd name="T45" fmla="*/ 116 h 128"/>
                  <a:gd name="T46" fmla="*/ 16 w 40"/>
                  <a:gd name="T47" fmla="*/ 60 h 128"/>
                  <a:gd name="T48" fmla="*/ 20 w 40"/>
                  <a:gd name="T49" fmla="*/ 60 h 128"/>
                  <a:gd name="T50" fmla="*/ 24 w 40"/>
                  <a:gd name="T51" fmla="*/ 60 h 128"/>
                  <a:gd name="T52" fmla="*/ 24 w 40"/>
                  <a:gd name="T53" fmla="*/ 116 h 128"/>
                  <a:gd name="T54" fmla="*/ 31 w 40"/>
                  <a:gd name="T55" fmla="*/ 43 h 128"/>
                  <a:gd name="T56" fmla="*/ 31 w 40"/>
                  <a:gd name="T57" fmla="*/ 44 h 128"/>
                  <a:gd name="T58" fmla="*/ 30 w 40"/>
                  <a:gd name="T59" fmla="*/ 47 h 128"/>
                  <a:gd name="T60" fmla="*/ 30 w 40"/>
                  <a:gd name="T61" fmla="*/ 47 h 128"/>
                  <a:gd name="T62" fmla="*/ 27 w 40"/>
                  <a:gd name="T63" fmla="*/ 50 h 128"/>
                  <a:gd name="T64" fmla="*/ 27 w 40"/>
                  <a:gd name="T65" fmla="*/ 50 h 128"/>
                  <a:gd name="T66" fmla="*/ 24 w 40"/>
                  <a:gd name="T67" fmla="*/ 51 h 128"/>
                  <a:gd name="T68" fmla="*/ 20 w 40"/>
                  <a:gd name="T69" fmla="*/ 52 h 128"/>
                  <a:gd name="T70" fmla="*/ 16 w 40"/>
                  <a:gd name="T71" fmla="*/ 51 h 128"/>
                  <a:gd name="T72" fmla="*/ 13 w 40"/>
                  <a:gd name="T73" fmla="*/ 50 h 128"/>
                  <a:gd name="T74" fmla="*/ 13 w 40"/>
                  <a:gd name="T75" fmla="*/ 50 h 128"/>
                  <a:gd name="T76" fmla="*/ 10 w 40"/>
                  <a:gd name="T77" fmla="*/ 47 h 128"/>
                  <a:gd name="T78" fmla="*/ 10 w 40"/>
                  <a:gd name="T79" fmla="*/ 47 h 128"/>
                  <a:gd name="T80" fmla="*/ 9 w 40"/>
                  <a:gd name="T81" fmla="*/ 44 h 128"/>
                  <a:gd name="T82" fmla="*/ 9 w 40"/>
                  <a:gd name="T83" fmla="*/ 43 h 128"/>
                  <a:gd name="T84" fmla="*/ 8 w 40"/>
                  <a:gd name="T85" fmla="*/ 40 h 128"/>
                  <a:gd name="T86" fmla="*/ 9 w 40"/>
                  <a:gd name="T87" fmla="*/ 37 h 128"/>
                  <a:gd name="T88" fmla="*/ 9 w 40"/>
                  <a:gd name="T89" fmla="*/ 36 h 128"/>
                  <a:gd name="T90" fmla="*/ 10 w 40"/>
                  <a:gd name="T91" fmla="*/ 33 h 128"/>
                  <a:gd name="T92" fmla="*/ 10 w 40"/>
                  <a:gd name="T93" fmla="*/ 33 h 128"/>
                  <a:gd name="T94" fmla="*/ 13 w 40"/>
                  <a:gd name="T95" fmla="*/ 30 h 128"/>
                  <a:gd name="T96" fmla="*/ 13 w 40"/>
                  <a:gd name="T97" fmla="*/ 30 h 128"/>
                  <a:gd name="T98" fmla="*/ 16 w 40"/>
                  <a:gd name="T99" fmla="*/ 29 h 128"/>
                  <a:gd name="T100" fmla="*/ 20 w 40"/>
                  <a:gd name="T101" fmla="*/ 28 h 128"/>
                  <a:gd name="T102" fmla="*/ 24 w 40"/>
                  <a:gd name="T103" fmla="*/ 29 h 128"/>
                  <a:gd name="T104" fmla="*/ 27 w 40"/>
                  <a:gd name="T105" fmla="*/ 30 h 128"/>
                  <a:gd name="T106" fmla="*/ 27 w 40"/>
                  <a:gd name="T107" fmla="*/ 30 h 128"/>
                  <a:gd name="T108" fmla="*/ 30 w 40"/>
                  <a:gd name="T109" fmla="*/ 33 h 128"/>
                  <a:gd name="T110" fmla="*/ 30 w 40"/>
                  <a:gd name="T111" fmla="*/ 33 h 128"/>
                  <a:gd name="T112" fmla="*/ 31 w 40"/>
                  <a:gd name="T113" fmla="*/ 36 h 128"/>
                  <a:gd name="T114" fmla="*/ 31 w 40"/>
                  <a:gd name="T115" fmla="*/ 37 h 128"/>
                  <a:gd name="T116" fmla="*/ 32 w 40"/>
                  <a:gd name="T117" fmla="*/ 40 h 128"/>
                  <a:gd name="T118" fmla="*/ 31 w 40"/>
                  <a:gd name="T119" fmla="*/ 43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0" h="128">
                    <a:moveTo>
                      <a:pt x="32" y="24"/>
                    </a:moveTo>
                    <a:cubicBezTo>
                      <a:pt x="32" y="12"/>
                      <a:pt x="32" y="12"/>
                      <a:pt x="32" y="12"/>
                    </a:cubicBezTo>
                    <a:cubicBezTo>
                      <a:pt x="32" y="5"/>
                      <a:pt x="27" y="0"/>
                      <a:pt x="20" y="0"/>
                    </a:cubicBezTo>
                    <a:cubicBezTo>
                      <a:pt x="13" y="0"/>
                      <a:pt x="8" y="5"/>
                      <a:pt x="8" y="12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3" y="28"/>
                      <a:pt x="0" y="33"/>
                      <a:pt x="0" y="40"/>
                    </a:cubicBezTo>
                    <a:cubicBezTo>
                      <a:pt x="0" y="47"/>
                      <a:pt x="3" y="52"/>
                      <a:pt x="8" y="56"/>
                    </a:cubicBezTo>
                    <a:cubicBezTo>
                      <a:pt x="8" y="116"/>
                      <a:pt x="8" y="116"/>
                      <a:pt x="8" y="116"/>
                    </a:cubicBezTo>
                    <a:cubicBezTo>
                      <a:pt x="8" y="123"/>
                      <a:pt x="13" y="128"/>
                      <a:pt x="20" y="128"/>
                    </a:cubicBezTo>
                    <a:cubicBezTo>
                      <a:pt x="27" y="128"/>
                      <a:pt x="32" y="123"/>
                      <a:pt x="32" y="116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37" y="52"/>
                      <a:pt x="40" y="47"/>
                      <a:pt x="40" y="40"/>
                    </a:cubicBezTo>
                    <a:cubicBezTo>
                      <a:pt x="40" y="33"/>
                      <a:pt x="37" y="28"/>
                      <a:pt x="32" y="24"/>
                    </a:cubicBezTo>
                    <a:close/>
                    <a:moveTo>
                      <a:pt x="16" y="12"/>
                    </a:moveTo>
                    <a:cubicBezTo>
                      <a:pt x="16" y="10"/>
                      <a:pt x="18" y="8"/>
                      <a:pt x="20" y="8"/>
                    </a:cubicBezTo>
                    <a:cubicBezTo>
                      <a:pt x="22" y="8"/>
                      <a:pt x="24" y="10"/>
                      <a:pt x="24" y="12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3" y="20"/>
                      <a:pt x="21" y="20"/>
                      <a:pt x="20" y="20"/>
                    </a:cubicBezTo>
                    <a:cubicBezTo>
                      <a:pt x="19" y="20"/>
                      <a:pt x="17" y="20"/>
                      <a:pt x="16" y="20"/>
                    </a:cubicBezTo>
                    <a:lnTo>
                      <a:pt x="16" y="12"/>
                    </a:lnTo>
                    <a:close/>
                    <a:moveTo>
                      <a:pt x="24" y="116"/>
                    </a:moveTo>
                    <a:cubicBezTo>
                      <a:pt x="24" y="118"/>
                      <a:pt x="22" y="120"/>
                      <a:pt x="20" y="120"/>
                    </a:cubicBezTo>
                    <a:cubicBezTo>
                      <a:pt x="18" y="120"/>
                      <a:pt x="16" y="118"/>
                      <a:pt x="16" y="116"/>
                    </a:cubicBezTo>
                    <a:cubicBezTo>
                      <a:pt x="16" y="60"/>
                      <a:pt x="16" y="60"/>
                      <a:pt x="16" y="60"/>
                    </a:cubicBezTo>
                    <a:cubicBezTo>
                      <a:pt x="17" y="60"/>
                      <a:pt x="19" y="60"/>
                      <a:pt x="20" y="60"/>
                    </a:cubicBezTo>
                    <a:cubicBezTo>
                      <a:pt x="21" y="60"/>
                      <a:pt x="23" y="60"/>
                      <a:pt x="24" y="60"/>
                    </a:cubicBezTo>
                    <a:lnTo>
                      <a:pt x="24" y="116"/>
                    </a:lnTo>
                    <a:close/>
                    <a:moveTo>
                      <a:pt x="31" y="43"/>
                    </a:moveTo>
                    <a:cubicBezTo>
                      <a:pt x="31" y="44"/>
                      <a:pt x="31" y="44"/>
                      <a:pt x="31" y="44"/>
                    </a:cubicBezTo>
                    <a:cubicBezTo>
                      <a:pt x="31" y="45"/>
                      <a:pt x="30" y="46"/>
                      <a:pt x="30" y="47"/>
                    </a:cubicBezTo>
                    <a:cubicBezTo>
                      <a:pt x="30" y="47"/>
                      <a:pt x="30" y="47"/>
                      <a:pt x="30" y="47"/>
                    </a:cubicBezTo>
                    <a:cubicBezTo>
                      <a:pt x="29" y="48"/>
                      <a:pt x="28" y="49"/>
                      <a:pt x="27" y="50"/>
                    </a:cubicBezTo>
                    <a:cubicBezTo>
                      <a:pt x="27" y="50"/>
                      <a:pt x="27" y="50"/>
                      <a:pt x="27" y="50"/>
                    </a:cubicBezTo>
                    <a:cubicBezTo>
                      <a:pt x="26" y="50"/>
                      <a:pt x="25" y="51"/>
                      <a:pt x="24" y="51"/>
                    </a:cubicBezTo>
                    <a:cubicBezTo>
                      <a:pt x="23" y="52"/>
                      <a:pt x="21" y="52"/>
                      <a:pt x="20" y="52"/>
                    </a:cubicBezTo>
                    <a:cubicBezTo>
                      <a:pt x="19" y="52"/>
                      <a:pt x="17" y="52"/>
                      <a:pt x="16" y="51"/>
                    </a:cubicBezTo>
                    <a:cubicBezTo>
                      <a:pt x="15" y="51"/>
                      <a:pt x="14" y="50"/>
                      <a:pt x="13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2" y="49"/>
                      <a:pt x="11" y="48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6"/>
                      <a:pt x="9" y="45"/>
                      <a:pt x="9" y="44"/>
                    </a:cubicBezTo>
                    <a:cubicBezTo>
                      <a:pt x="9" y="44"/>
                      <a:pt x="9" y="44"/>
                      <a:pt x="9" y="43"/>
                    </a:cubicBezTo>
                    <a:cubicBezTo>
                      <a:pt x="8" y="42"/>
                      <a:pt x="8" y="41"/>
                      <a:pt x="8" y="40"/>
                    </a:cubicBezTo>
                    <a:cubicBezTo>
                      <a:pt x="8" y="39"/>
                      <a:pt x="8" y="38"/>
                      <a:pt x="9" y="37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5"/>
                      <a:pt x="10" y="34"/>
                      <a:pt x="10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1" y="32"/>
                      <a:pt x="12" y="31"/>
                      <a:pt x="13" y="30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14" y="30"/>
                      <a:pt x="15" y="29"/>
                      <a:pt x="16" y="29"/>
                    </a:cubicBezTo>
                    <a:cubicBezTo>
                      <a:pt x="17" y="28"/>
                      <a:pt x="19" y="28"/>
                      <a:pt x="20" y="28"/>
                    </a:cubicBezTo>
                    <a:cubicBezTo>
                      <a:pt x="21" y="28"/>
                      <a:pt x="23" y="28"/>
                      <a:pt x="24" y="29"/>
                    </a:cubicBezTo>
                    <a:cubicBezTo>
                      <a:pt x="25" y="29"/>
                      <a:pt x="26" y="30"/>
                      <a:pt x="27" y="30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28" y="31"/>
                      <a:pt x="29" y="32"/>
                      <a:pt x="30" y="33"/>
                    </a:cubicBez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34"/>
                      <a:pt x="31" y="35"/>
                      <a:pt x="31" y="36"/>
                    </a:cubicBezTo>
                    <a:cubicBezTo>
                      <a:pt x="31" y="36"/>
                      <a:pt x="31" y="36"/>
                      <a:pt x="31" y="37"/>
                    </a:cubicBezTo>
                    <a:cubicBezTo>
                      <a:pt x="32" y="38"/>
                      <a:pt x="32" y="39"/>
                      <a:pt x="32" y="40"/>
                    </a:cubicBezTo>
                    <a:cubicBezTo>
                      <a:pt x="32" y="41"/>
                      <a:pt x="32" y="42"/>
                      <a:pt x="31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59">
                <a:extLst>
                  <a:ext uri="{FF2B5EF4-FFF2-40B4-BE49-F238E27FC236}">
                    <a16:creationId xmlns="" xmlns:a16="http://schemas.microsoft.com/office/drawing/2014/main" id="{E2FDB5D1-EAB5-E75D-50E0-140A92D883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93482" y="4810943"/>
                <a:ext cx="110554" cy="356535"/>
              </a:xfrm>
              <a:custGeom>
                <a:avLst/>
                <a:gdLst>
                  <a:gd name="T0" fmla="*/ 32 w 40"/>
                  <a:gd name="T1" fmla="*/ 72 h 128"/>
                  <a:gd name="T2" fmla="*/ 32 w 40"/>
                  <a:gd name="T3" fmla="*/ 12 h 128"/>
                  <a:gd name="T4" fmla="*/ 20 w 40"/>
                  <a:gd name="T5" fmla="*/ 0 h 128"/>
                  <a:gd name="T6" fmla="*/ 8 w 40"/>
                  <a:gd name="T7" fmla="*/ 12 h 128"/>
                  <a:gd name="T8" fmla="*/ 8 w 40"/>
                  <a:gd name="T9" fmla="*/ 72 h 128"/>
                  <a:gd name="T10" fmla="*/ 0 w 40"/>
                  <a:gd name="T11" fmla="*/ 88 h 128"/>
                  <a:gd name="T12" fmla="*/ 8 w 40"/>
                  <a:gd name="T13" fmla="*/ 104 h 128"/>
                  <a:gd name="T14" fmla="*/ 8 w 40"/>
                  <a:gd name="T15" fmla="*/ 116 h 128"/>
                  <a:gd name="T16" fmla="*/ 20 w 40"/>
                  <a:gd name="T17" fmla="*/ 128 h 128"/>
                  <a:gd name="T18" fmla="*/ 32 w 40"/>
                  <a:gd name="T19" fmla="*/ 116 h 128"/>
                  <a:gd name="T20" fmla="*/ 32 w 40"/>
                  <a:gd name="T21" fmla="*/ 104 h 128"/>
                  <a:gd name="T22" fmla="*/ 40 w 40"/>
                  <a:gd name="T23" fmla="*/ 88 h 128"/>
                  <a:gd name="T24" fmla="*/ 32 w 40"/>
                  <a:gd name="T25" fmla="*/ 72 h 128"/>
                  <a:gd name="T26" fmla="*/ 16 w 40"/>
                  <a:gd name="T27" fmla="*/ 12 h 128"/>
                  <a:gd name="T28" fmla="*/ 20 w 40"/>
                  <a:gd name="T29" fmla="*/ 8 h 128"/>
                  <a:gd name="T30" fmla="*/ 24 w 40"/>
                  <a:gd name="T31" fmla="*/ 12 h 128"/>
                  <a:gd name="T32" fmla="*/ 24 w 40"/>
                  <a:gd name="T33" fmla="*/ 68 h 128"/>
                  <a:gd name="T34" fmla="*/ 20 w 40"/>
                  <a:gd name="T35" fmla="*/ 68 h 128"/>
                  <a:gd name="T36" fmla="*/ 16 w 40"/>
                  <a:gd name="T37" fmla="*/ 68 h 128"/>
                  <a:gd name="T38" fmla="*/ 16 w 40"/>
                  <a:gd name="T39" fmla="*/ 12 h 128"/>
                  <a:gd name="T40" fmla="*/ 24 w 40"/>
                  <a:gd name="T41" fmla="*/ 116 h 128"/>
                  <a:gd name="T42" fmla="*/ 20 w 40"/>
                  <a:gd name="T43" fmla="*/ 120 h 128"/>
                  <a:gd name="T44" fmla="*/ 16 w 40"/>
                  <a:gd name="T45" fmla="*/ 116 h 128"/>
                  <a:gd name="T46" fmla="*/ 16 w 40"/>
                  <a:gd name="T47" fmla="*/ 108 h 128"/>
                  <a:gd name="T48" fmla="*/ 20 w 40"/>
                  <a:gd name="T49" fmla="*/ 108 h 128"/>
                  <a:gd name="T50" fmla="*/ 24 w 40"/>
                  <a:gd name="T51" fmla="*/ 108 h 128"/>
                  <a:gd name="T52" fmla="*/ 24 w 40"/>
                  <a:gd name="T53" fmla="*/ 116 h 128"/>
                  <a:gd name="T54" fmla="*/ 31 w 40"/>
                  <a:gd name="T55" fmla="*/ 91 h 128"/>
                  <a:gd name="T56" fmla="*/ 31 w 40"/>
                  <a:gd name="T57" fmla="*/ 92 h 128"/>
                  <a:gd name="T58" fmla="*/ 30 w 40"/>
                  <a:gd name="T59" fmla="*/ 95 h 128"/>
                  <a:gd name="T60" fmla="*/ 30 w 40"/>
                  <a:gd name="T61" fmla="*/ 95 h 128"/>
                  <a:gd name="T62" fmla="*/ 27 w 40"/>
                  <a:gd name="T63" fmla="*/ 98 h 128"/>
                  <a:gd name="T64" fmla="*/ 27 w 40"/>
                  <a:gd name="T65" fmla="*/ 98 h 128"/>
                  <a:gd name="T66" fmla="*/ 24 w 40"/>
                  <a:gd name="T67" fmla="*/ 99 h 128"/>
                  <a:gd name="T68" fmla="*/ 20 w 40"/>
                  <a:gd name="T69" fmla="*/ 100 h 128"/>
                  <a:gd name="T70" fmla="*/ 16 w 40"/>
                  <a:gd name="T71" fmla="*/ 99 h 128"/>
                  <a:gd name="T72" fmla="*/ 13 w 40"/>
                  <a:gd name="T73" fmla="*/ 98 h 128"/>
                  <a:gd name="T74" fmla="*/ 13 w 40"/>
                  <a:gd name="T75" fmla="*/ 98 h 128"/>
                  <a:gd name="T76" fmla="*/ 10 w 40"/>
                  <a:gd name="T77" fmla="*/ 95 h 128"/>
                  <a:gd name="T78" fmla="*/ 10 w 40"/>
                  <a:gd name="T79" fmla="*/ 95 h 128"/>
                  <a:gd name="T80" fmla="*/ 9 w 40"/>
                  <a:gd name="T81" fmla="*/ 92 h 128"/>
                  <a:gd name="T82" fmla="*/ 9 w 40"/>
                  <a:gd name="T83" fmla="*/ 91 h 128"/>
                  <a:gd name="T84" fmla="*/ 8 w 40"/>
                  <a:gd name="T85" fmla="*/ 88 h 128"/>
                  <a:gd name="T86" fmla="*/ 9 w 40"/>
                  <a:gd name="T87" fmla="*/ 85 h 128"/>
                  <a:gd name="T88" fmla="*/ 9 w 40"/>
                  <a:gd name="T89" fmla="*/ 84 h 128"/>
                  <a:gd name="T90" fmla="*/ 10 w 40"/>
                  <a:gd name="T91" fmla="*/ 81 h 128"/>
                  <a:gd name="T92" fmla="*/ 10 w 40"/>
                  <a:gd name="T93" fmla="*/ 81 h 128"/>
                  <a:gd name="T94" fmla="*/ 13 w 40"/>
                  <a:gd name="T95" fmla="*/ 78 h 128"/>
                  <a:gd name="T96" fmla="*/ 13 w 40"/>
                  <a:gd name="T97" fmla="*/ 78 h 128"/>
                  <a:gd name="T98" fmla="*/ 16 w 40"/>
                  <a:gd name="T99" fmla="*/ 77 h 128"/>
                  <a:gd name="T100" fmla="*/ 20 w 40"/>
                  <a:gd name="T101" fmla="*/ 76 h 128"/>
                  <a:gd name="T102" fmla="*/ 24 w 40"/>
                  <a:gd name="T103" fmla="*/ 77 h 128"/>
                  <a:gd name="T104" fmla="*/ 27 w 40"/>
                  <a:gd name="T105" fmla="*/ 78 h 128"/>
                  <a:gd name="T106" fmla="*/ 27 w 40"/>
                  <a:gd name="T107" fmla="*/ 78 h 128"/>
                  <a:gd name="T108" fmla="*/ 30 w 40"/>
                  <a:gd name="T109" fmla="*/ 81 h 128"/>
                  <a:gd name="T110" fmla="*/ 30 w 40"/>
                  <a:gd name="T111" fmla="*/ 81 h 128"/>
                  <a:gd name="T112" fmla="*/ 31 w 40"/>
                  <a:gd name="T113" fmla="*/ 84 h 128"/>
                  <a:gd name="T114" fmla="*/ 31 w 40"/>
                  <a:gd name="T115" fmla="*/ 85 h 128"/>
                  <a:gd name="T116" fmla="*/ 32 w 40"/>
                  <a:gd name="T117" fmla="*/ 88 h 128"/>
                  <a:gd name="T118" fmla="*/ 31 w 40"/>
                  <a:gd name="T119" fmla="*/ 91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0" h="128">
                    <a:moveTo>
                      <a:pt x="32" y="72"/>
                    </a:moveTo>
                    <a:cubicBezTo>
                      <a:pt x="32" y="12"/>
                      <a:pt x="32" y="12"/>
                      <a:pt x="32" y="12"/>
                    </a:cubicBezTo>
                    <a:cubicBezTo>
                      <a:pt x="32" y="5"/>
                      <a:pt x="27" y="0"/>
                      <a:pt x="20" y="0"/>
                    </a:cubicBezTo>
                    <a:cubicBezTo>
                      <a:pt x="13" y="0"/>
                      <a:pt x="8" y="5"/>
                      <a:pt x="8" y="12"/>
                    </a:cubicBezTo>
                    <a:cubicBezTo>
                      <a:pt x="8" y="72"/>
                      <a:pt x="8" y="72"/>
                      <a:pt x="8" y="72"/>
                    </a:cubicBezTo>
                    <a:cubicBezTo>
                      <a:pt x="3" y="76"/>
                      <a:pt x="0" y="81"/>
                      <a:pt x="0" y="88"/>
                    </a:cubicBezTo>
                    <a:cubicBezTo>
                      <a:pt x="0" y="95"/>
                      <a:pt x="3" y="100"/>
                      <a:pt x="8" y="104"/>
                    </a:cubicBezTo>
                    <a:cubicBezTo>
                      <a:pt x="8" y="116"/>
                      <a:pt x="8" y="116"/>
                      <a:pt x="8" y="116"/>
                    </a:cubicBezTo>
                    <a:cubicBezTo>
                      <a:pt x="8" y="123"/>
                      <a:pt x="13" y="128"/>
                      <a:pt x="20" y="128"/>
                    </a:cubicBezTo>
                    <a:cubicBezTo>
                      <a:pt x="27" y="128"/>
                      <a:pt x="32" y="123"/>
                      <a:pt x="32" y="116"/>
                    </a:cubicBezTo>
                    <a:cubicBezTo>
                      <a:pt x="32" y="104"/>
                      <a:pt x="32" y="104"/>
                      <a:pt x="32" y="104"/>
                    </a:cubicBezTo>
                    <a:cubicBezTo>
                      <a:pt x="37" y="100"/>
                      <a:pt x="40" y="95"/>
                      <a:pt x="40" y="88"/>
                    </a:cubicBezTo>
                    <a:cubicBezTo>
                      <a:pt x="40" y="81"/>
                      <a:pt x="37" y="76"/>
                      <a:pt x="32" y="72"/>
                    </a:cubicBezTo>
                    <a:close/>
                    <a:moveTo>
                      <a:pt x="16" y="12"/>
                    </a:moveTo>
                    <a:cubicBezTo>
                      <a:pt x="16" y="10"/>
                      <a:pt x="18" y="8"/>
                      <a:pt x="20" y="8"/>
                    </a:cubicBezTo>
                    <a:cubicBezTo>
                      <a:pt x="22" y="8"/>
                      <a:pt x="24" y="10"/>
                      <a:pt x="24" y="12"/>
                    </a:cubicBezTo>
                    <a:cubicBezTo>
                      <a:pt x="24" y="68"/>
                      <a:pt x="24" y="68"/>
                      <a:pt x="24" y="68"/>
                    </a:cubicBezTo>
                    <a:cubicBezTo>
                      <a:pt x="23" y="68"/>
                      <a:pt x="21" y="68"/>
                      <a:pt x="20" y="68"/>
                    </a:cubicBezTo>
                    <a:cubicBezTo>
                      <a:pt x="19" y="68"/>
                      <a:pt x="17" y="68"/>
                      <a:pt x="16" y="68"/>
                    </a:cubicBezTo>
                    <a:lnTo>
                      <a:pt x="16" y="12"/>
                    </a:lnTo>
                    <a:close/>
                    <a:moveTo>
                      <a:pt x="24" y="116"/>
                    </a:moveTo>
                    <a:cubicBezTo>
                      <a:pt x="24" y="118"/>
                      <a:pt x="22" y="120"/>
                      <a:pt x="20" y="120"/>
                    </a:cubicBezTo>
                    <a:cubicBezTo>
                      <a:pt x="18" y="120"/>
                      <a:pt x="16" y="118"/>
                      <a:pt x="16" y="116"/>
                    </a:cubicBezTo>
                    <a:cubicBezTo>
                      <a:pt x="16" y="108"/>
                      <a:pt x="16" y="108"/>
                      <a:pt x="16" y="108"/>
                    </a:cubicBezTo>
                    <a:cubicBezTo>
                      <a:pt x="17" y="108"/>
                      <a:pt x="19" y="108"/>
                      <a:pt x="20" y="108"/>
                    </a:cubicBezTo>
                    <a:cubicBezTo>
                      <a:pt x="21" y="108"/>
                      <a:pt x="23" y="108"/>
                      <a:pt x="24" y="108"/>
                    </a:cubicBezTo>
                    <a:lnTo>
                      <a:pt x="24" y="116"/>
                    </a:lnTo>
                    <a:close/>
                    <a:moveTo>
                      <a:pt x="31" y="91"/>
                    </a:moveTo>
                    <a:cubicBezTo>
                      <a:pt x="31" y="92"/>
                      <a:pt x="31" y="92"/>
                      <a:pt x="31" y="92"/>
                    </a:cubicBezTo>
                    <a:cubicBezTo>
                      <a:pt x="31" y="93"/>
                      <a:pt x="30" y="94"/>
                      <a:pt x="30" y="95"/>
                    </a:cubicBezTo>
                    <a:cubicBezTo>
                      <a:pt x="30" y="95"/>
                      <a:pt x="30" y="95"/>
                      <a:pt x="30" y="95"/>
                    </a:cubicBezTo>
                    <a:cubicBezTo>
                      <a:pt x="29" y="96"/>
                      <a:pt x="28" y="97"/>
                      <a:pt x="27" y="98"/>
                    </a:cubicBezTo>
                    <a:cubicBezTo>
                      <a:pt x="27" y="98"/>
                      <a:pt x="27" y="98"/>
                      <a:pt x="27" y="98"/>
                    </a:cubicBezTo>
                    <a:cubicBezTo>
                      <a:pt x="26" y="98"/>
                      <a:pt x="25" y="99"/>
                      <a:pt x="24" y="99"/>
                    </a:cubicBezTo>
                    <a:cubicBezTo>
                      <a:pt x="23" y="100"/>
                      <a:pt x="21" y="100"/>
                      <a:pt x="20" y="100"/>
                    </a:cubicBezTo>
                    <a:cubicBezTo>
                      <a:pt x="19" y="100"/>
                      <a:pt x="17" y="100"/>
                      <a:pt x="16" y="99"/>
                    </a:cubicBezTo>
                    <a:cubicBezTo>
                      <a:pt x="15" y="99"/>
                      <a:pt x="14" y="98"/>
                      <a:pt x="13" y="98"/>
                    </a:cubicBezTo>
                    <a:cubicBezTo>
                      <a:pt x="13" y="98"/>
                      <a:pt x="13" y="98"/>
                      <a:pt x="13" y="98"/>
                    </a:cubicBezTo>
                    <a:cubicBezTo>
                      <a:pt x="12" y="97"/>
                      <a:pt x="11" y="96"/>
                      <a:pt x="10" y="95"/>
                    </a:cubicBezTo>
                    <a:cubicBezTo>
                      <a:pt x="10" y="95"/>
                      <a:pt x="10" y="95"/>
                      <a:pt x="10" y="95"/>
                    </a:cubicBezTo>
                    <a:cubicBezTo>
                      <a:pt x="10" y="94"/>
                      <a:pt x="9" y="93"/>
                      <a:pt x="9" y="92"/>
                    </a:cubicBezTo>
                    <a:cubicBezTo>
                      <a:pt x="9" y="92"/>
                      <a:pt x="9" y="92"/>
                      <a:pt x="9" y="91"/>
                    </a:cubicBezTo>
                    <a:cubicBezTo>
                      <a:pt x="8" y="90"/>
                      <a:pt x="8" y="89"/>
                      <a:pt x="8" y="88"/>
                    </a:cubicBezTo>
                    <a:cubicBezTo>
                      <a:pt x="8" y="87"/>
                      <a:pt x="8" y="86"/>
                      <a:pt x="9" y="85"/>
                    </a:cubicBezTo>
                    <a:cubicBezTo>
                      <a:pt x="9" y="84"/>
                      <a:pt x="9" y="84"/>
                      <a:pt x="9" y="84"/>
                    </a:cubicBezTo>
                    <a:cubicBezTo>
                      <a:pt x="9" y="83"/>
                      <a:pt x="10" y="82"/>
                      <a:pt x="10" y="81"/>
                    </a:cubicBezTo>
                    <a:cubicBezTo>
                      <a:pt x="10" y="81"/>
                      <a:pt x="10" y="81"/>
                      <a:pt x="10" y="81"/>
                    </a:cubicBezTo>
                    <a:cubicBezTo>
                      <a:pt x="11" y="80"/>
                      <a:pt x="12" y="79"/>
                      <a:pt x="13" y="78"/>
                    </a:cubicBezTo>
                    <a:cubicBezTo>
                      <a:pt x="13" y="78"/>
                      <a:pt x="13" y="78"/>
                      <a:pt x="13" y="78"/>
                    </a:cubicBezTo>
                    <a:cubicBezTo>
                      <a:pt x="14" y="78"/>
                      <a:pt x="15" y="77"/>
                      <a:pt x="16" y="77"/>
                    </a:cubicBezTo>
                    <a:cubicBezTo>
                      <a:pt x="17" y="76"/>
                      <a:pt x="19" y="76"/>
                      <a:pt x="20" y="76"/>
                    </a:cubicBezTo>
                    <a:cubicBezTo>
                      <a:pt x="21" y="76"/>
                      <a:pt x="23" y="76"/>
                      <a:pt x="24" y="77"/>
                    </a:cubicBezTo>
                    <a:cubicBezTo>
                      <a:pt x="25" y="77"/>
                      <a:pt x="26" y="78"/>
                      <a:pt x="27" y="78"/>
                    </a:cubicBezTo>
                    <a:cubicBezTo>
                      <a:pt x="27" y="78"/>
                      <a:pt x="27" y="78"/>
                      <a:pt x="27" y="78"/>
                    </a:cubicBezTo>
                    <a:cubicBezTo>
                      <a:pt x="28" y="79"/>
                      <a:pt x="29" y="80"/>
                      <a:pt x="30" y="81"/>
                    </a:cubicBezTo>
                    <a:cubicBezTo>
                      <a:pt x="30" y="81"/>
                      <a:pt x="30" y="81"/>
                      <a:pt x="30" y="81"/>
                    </a:cubicBezTo>
                    <a:cubicBezTo>
                      <a:pt x="30" y="82"/>
                      <a:pt x="31" y="83"/>
                      <a:pt x="31" y="84"/>
                    </a:cubicBezTo>
                    <a:cubicBezTo>
                      <a:pt x="31" y="84"/>
                      <a:pt x="31" y="84"/>
                      <a:pt x="31" y="85"/>
                    </a:cubicBezTo>
                    <a:cubicBezTo>
                      <a:pt x="32" y="86"/>
                      <a:pt x="32" y="87"/>
                      <a:pt x="32" y="88"/>
                    </a:cubicBezTo>
                    <a:cubicBezTo>
                      <a:pt x="32" y="89"/>
                      <a:pt x="32" y="90"/>
                      <a:pt x="31" y="9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42727" name="Group 45">
            <a:extLst>
              <a:ext uri="{FF2B5EF4-FFF2-40B4-BE49-F238E27FC236}">
                <a16:creationId xmlns="" xmlns:a16="http://schemas.microsoft.com/office/drawing/2014/main" id="{31EEBAB3-1DEF-7321-4841-ED41737C7B2D}"/>
              </a:ext>
            </a:extLst>
          </p:cNvPr>
          <p:cNvGrpSpPr>
            <a:grpSpLocks/>
          </p:cNvGrpSpPr>
          <p:nvPr/>
        </p:nvGrpSpPr>
        <p:grpSpPr bwMode="auto">
          <a:xfrm>
            <a:off x="508667" y="1859290"/>
            <a:ext cx="4775954" cy="4525586"/>
            <a:chOff x="135834" y="2378383"/>
            <a:chExt cx="3976446" cy="2984439"/>
          </a:xfrm>
        </p:grpSpPr>
        <p:grpSp>
          <p:nvGrpSpPr>
            <p:cNvPr id="542728" name="Group 46">
              <a:extLst>
                <a:ext uri="{FF2B5EF4-FFF2-40B4-BE49-F238E27FC236}">
                  <a16:creationId xmlns="" xmlns:a16="http://schemas.microsoft.com/office/drawing/2014/main" id="{0BDC0EE8-85D6-496D-E1CC-99BE88A3C9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5834" y="2378383"/>
              <a:ext cx="3976446" cy="2984439"/>
              <a:chOff x="409476" y="2609515"/>
              <a:chExt cx="3976446" cy="2984439"/>
            </a:xfrm>
          </p:grpSpPr>
          <p:sp>
            <p:nvSpPr>
              <p:cNvPr id="58" name="Rounded Rectangle 57">
                <a:extLst>
                  <a:ext uri="{FF2B5EF4-FFF2-40B4-BE49-F238E27FC236}">
                    <a16:creationId xmlns="" xmlns:a16="http://schemas.microsoft.com/office/drawing/2014/main" id="{3A8BFFCB-4869-9AC5-FF86-AFF14773B4D5}"/>
                  </a:ext>
                </a:extLst>
              </p:cNvPr>
              <p:cNvSpPr/>
              <p:nvPr/>
            </p:nvSpPr>
            <p:spPr>
              <a:xfrm>
                <a:off x="3830222" y="2609515"/>
                <a:ext cx="555700" cy="550851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Rounded Rectangle 58">
                <a:extLst>
                  <a:ext uri="{FF2B5EF4-FFF2-40B4-BE49-F238E27FC236}">
                    <a16:creationId xmlns="" xmlns:a16="http://schemas.microsoft.com/office/drawing/2014/main" id="{5181F6F8-D905-3DFE-5355-13E99024B4B9}"/>
                  </a:ext>
                </a:extLst>
              </p:cNvPr>
              <p:cNvSpPr/>
              <p:nvPr/>
            </p:nvSpPr>
            <p:spPr>
              <a:xfrm>
                <a:off x="3830222" y="3420711"/>
                <a:ext cx="555700" cy="550852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Rounded Rectangle 59">
                <a:extLst>
                  <a:ext uri="{FF2B5EF4-FFF2-40B4-BE49-F238E27FC236}">
                    <a16:creationId xmlns="" xmlns:a16="http://schemas.microsoft.com/office/drawing/2014/main" id="{8309E9B9-AF3A-23F1-1D36-5886246FBCE3}"/>
                  </a:ext>
                </a:extLst>
              </p:cNvPr>
              <p:cNvSpPr/>
              <p:nvPr/>
            </p:nvSpPr>
            <p:spPr>
              <a:xfrm>
                <a:off x="3830222" y="4231907"/>
                <a:ext cx="555700" cy="550851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Rounded Rectangle 60">
                <a:extLst>
                  <a:ext uri="{FF2B5EF4-FFF2-40B4-BE49-F238E27FC236}">
                    <a16:creationId xmlns="" xmlns:a16="http://schemas.microsoft.com/office/drawing/2014/main" id="{C02CF6CA-25EE-8D80-0407-9CB490A39990}"/>
                  </a:ext>
                </a:extLst>
              </p:cNvPr>
              <p:cNvSpPr/>
              <p:nvPr/>
            </p:nvSpPr>
            <p:spPr>
              <a:xfrm>
                <a:off x="3830222" y="5043102"/>
                <a:ext cx="555700" cy="550852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2748" name="TextBox 72">
                <a:extLst>
                  <a:ext uri="{FF2B5EF4-FFF2-40B4-BE49-F238E27FC236}">
                    <a16:creationId xmlns="" xmlns:a16="http://schemas.microsoft.com/office/drawing/2014/main" id="{B9C128CE-6CDE-8A11-9ED4-5AEA17E846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476" y="2616161"/>
                <a:ext cx="3307980" cy="6291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/>
                <a:r>
                  <a:rPr lang="ru-RU" altLang="ru-RU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	Разъяснение важности воспитательной работы, проводимой в 2023-2024 учебном </a:t>
                </a:r>
                <a:r>
                  <a:rPr lang="ru-RU" altLang="ru-RU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году в организациях образования</a:t>
                </a:r>
                <a:endParaRPr lang="id-ID" altLang="ru-RU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2746" name="TextBox 70">
                <a:extLst>
                  <a:ext uri="{FF2B5EF4-FFF2-40B4-BE49-F238E27FC236}">
                    <a16:creationId xmlns="" xmlns:a16="http://schemas.microsoft.com/office/drawing/2014/main" id="{99CD15E0-A115-4238-81A3-0E32FAE208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8145" y="3455902"/>
                <a:ext cx="3270511" cy="6291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/>
                <a:r>
                  <a:rPr lang="ru-RU" altLang="ru-RU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	Уточнение особенностей организации воспитательной работы в организациях образования на основе ценностей</a:t>
                </a:r>
                <a:endParaRPr lang="id-ID" altLang="ru-RU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2744" name="TextBox 68">
                <a:extLst>
                  <a:ext uri="{FF2B5EF4-FFF2-40B4-BE49-F238E27FC236}">
                    <a16:creationId xmlns="" xmlns:a16="http://schemas.microsoft.com/office/drawing/2014/main" id="{B940057B-9862-0D17-0D9B-8C0DACC003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8239" y="4218599"/>
                <a:ext cx="3270511" cy="487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/>
                <a:r>
                  <a:rPr lang="ru-RU" altLang="ru-RU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Объяснить важность интеграции образовательных ценностей в содержание предметных знаний</a:t>
                </a:r>
                <a:endParaRPr lang="id-ID" altLang="ru-RU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2742" name="TextBox 66">
                <a:extLst>
                  <a:ext uri="{FF2B5EF4-FFF2-40B4-BE49-F238E27FC236}">
                    <a16:creationId xmlns="" xmlns:a16="http://schemas.microsoft.com/office/drawing/2014/main" id="{45813F0E-8DB9-35F4-7C20-0DE85EF0A8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757" y="5019108"/>
                <a:ext cx="3074503" cy="487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/>
                <a:r>
                  <a:rPr lang="ru-RU" altLang="ru-RU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Изучение методов обучения ценностям через социальный опыт вне классной </a:t>
                </a:r>
                <a:r>
                  <a:rPr lang="ru-RU" altLang="ru-RU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работы</a:t>
                </a:r>
                <a:endParaRPr lang="id-ID" altLang="ru-RU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42729" name="Freeform 60">
              <a:extLst>
                <a:ext uri="{FF2B5EF4-FFF2-40B4-BE49-F238E27FC236}">
                  <a16:creationId xmlns="" xmlns:a16="http://schemas.microsoft.com/office/drawing/2014/main" id="{EF6DE2C9-6389-9D7D-0EF7-73A9A5DD3F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39032" y="4085437"/>
              <a:ext cx="356535" cy="356535"/>
            </a:xfrm>
            <a:custGeom>
              <a:avLst/>
              <a:gdLst>
                <a:gd name="T0" fmla="*/ 350964 w 128"/>
                <a:gd name="T1" fmla="*/ 2785 h 128"/>
                <a:gd name="T2" fmla="*/ 345393 w 128"/>
                <a:gd name="T3" fmla="*/ 0 h 128"/>
                <a:gd name="T4" fmla="*/ 339822 w 128"/>
                <a:gd name="T5" fmla="*/ 2785 h 128"/>
                <a:gd name="T6" fmla="*/ 5571 w 128"/>
                <a:gd name="T7" fmla="*/ 225620 h 128"/>
                <a:gd name="T8" fmla="*/ 0 w 128"/>
                <a:gd name="T9" fmla="*/ 233976 h 128"/>
                <a:gd name="T10" fmla="*/ 8356 w 128"/>
                <a:gd name="T11" fmla="*/ 245118 h 128"/>
                <a:gd name="T12" fmla="*/ 94705 w 128"/>
                <a:gd name="T13" fmla="*/ 278543 h 128"/>
                <a:gd name="T14" fmla="*/ 136486 w 128"/>
                <a:gd name="T15" fmla="*/ 350964 h 128"/>
                <a:gd name="T16" fmla="*/ 144842 w 128"/>
                <a:gd name="T17" fmla="*/ 356535 h 128"/>
                <a:gd name="T18" fmla="*/ 144842 w 128"/>
                <a:gd name="T19" fmla="*/ 356535 h 128"/>
                <a:gd name="T20" fmla="*/ 153199 w 128"/>
                <a:gd name="T21" fmla="*/ 350964 h 128"/>
                <a:gd name="T22" fmla="*/ 178268 w 128"/>
                <a:gd name="T23" fmla="*/ 311968 h 128"/>
                <a:gd name="T24" fmla="*/ 286899 w 128"/>
                <a:gd name="T25" fmla="*/ 356535 h 128"/>
                <a:gd name="T26" fmla="*/ 289685 w 128"/>
                <a:gd name="T27" fmla="*/ 356535 h 128"/>
                <a:gd name="T28" fmla="*/ 295256 w 128"/>
                <a:gd name="T29" fmla="*/ 353750 h 128"/>
                <a:gd name="T30" fmla="*/ 300826 w 128"/>
                <a:gd name="T31" fmla="*/ 348179 h 128"/>
                <a:gd name="T32" fmla="*/ 356535 w 128"/>
                <a:gd name="T33" fmla="*/ 13927 h 128"/>
                <a:gd name="T34" fmla="*/ 350964 w 128"/>
                <a:gd name="T35" fmla="*/ 2785 h 128"/>
                <a:gd name="T36" fmla="*/ 36211 w 128"/>
                <a:gd name="T37" fmla="*/ 231191 h 128"/>
                <a:gd name="T38" fmla="*/ 292470 w 128"/>
                <a:gd name="T39" fmla="*/ 58494 h 128"/>
                <a:gd name="T40" fmla="*/ 105846 w 128"/>
                <a:gd name="T41" fmla="*/ 259045 h 128"/>
                <a:gd name="T42" fmla="*/ 103061 w 128"/>
                <a:gd name="T43" fmla="*/ 259045 h 128"/>
                <a:gd name="T44" fmla="*/ 36211 w 128"/>
                <a:gd name="T45" fmla="*/ 231191 h 128"/>
                <a:gd name="T46" fmla="*/ 114203 w 128"/>
                <a:gd name="T47" fmla="*/ 267401 h 128"/>
                <a:gd name="T48" fmla="*/ 114203 w 128"/>
                <a:gd name="T49" fmla="*/ 267401 h 128"/>
                <a:gd name="T50" fmla="*/ 325895 w 128"/>
                <a:gd name="T51" fmla="*/ 41781 h 128"/>
                <a:gd name="T52" fmla="*/ 144842 w 128"/>
                <a:gd name="T53" fmla="*/ 323110 h 128"/>
                <a:gd name="T54" fmla="*/ 114203 w 128"/>
                <a:gd name="T55" fmla="*/ 267401 h 128"/>
                <a:gd name="T56" fmla="*/ 281328 w 128"/>
                <a:gd name="T57" fmla="*/ 328681 h 128"/>
                <a:gd name="T58" fmla="*/ 186624 w 128"/>
                <a:gd name="T59" fmla="*/ 292470 h 128"/>
                <a:gd name="T60" fmla="*/ 178268 w 128"/>
                <a:gd name="T61" fmla="*/ 289685 h 128"/>
                <a:gd name="T62" fmla="*/ 325895 w 128"/>
                <a:gd name="T63" fmla="*/ 64065 h 128"/>
                <a:gd name="T64" fmla="*/ 281328 w 128"/>
                <a:gd name="T65" fmla="*/ 328681 h 1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8" h="128">
                  <a:moveTo>
                    <a:pt x="126" y="1"/>
                  </a:moveTo>
                  <a:cubicBezTo>
                    <a:pt x="126" y="0"/>
                    <a:pt x="125" y="0"/>
                    <a:pt x="124" y="0"/>
                  </a:cubicBezTo>
                  <a:cubicBezTo>
                    <a:pt x="123" y="0"/>
                    <a:pt x="122" y="0"/>
                    <a:pt x="122" y="1"/>
                  </a:cubicBezTo>
                  <a:cubicBezTo>
                    <a:pt x="2" y="81"/>
                    <a:pt x="2" y="81"/>
                    <a:pt x="2" y="81"/>
                  </a:cubicBezTo>
                  <a:cubicBezTo>
                    <a:pt x="1" y="81"/>
                    <a:pt x="0" y="83"/>
                    <a:pt x="0" y="84"/>
                  </a:cubicBezTo>
                  <a:cubicBezTo>
                    <a:pt x="0" y="86"/>
                    <a:pt x="1" y="87"/>
                    <a:pt x="3" y="88"/>
                  </a:cubicBezTo>
                  <a:cubicBezTo>
                    <a:pt x="34" y="100"/>
                    <a:pt x="34" y="100"/>
                    <a:pt x="34" y="100"/>
                  </a:cubicBezTo>
                  <a:cubicBezTo>
                    <a:pt x="49" y="126"/>
                    <a:pt x="49" y="126"/>
                    <a:pt x="49" y="126"/>
                  </a:cubicBezTo>
                  <a:cubicBezTo>
                    <a:pt x="49" y="127"/>
                    <a:pt x="51" y="128"/>
                    <a:pt x="52" y="128"/>
                  </a:cubicBezTo>
                  <a:cubicBezTo>
                    <a:pt x="52" y="128"/>
                    <a:pt x="52" y="128"/>
                    <a:pt x="52" y="128"/>
                  </a:cubicBezTo>
                  <a:cubicBezTo>
                    <a:pt x="53" y="128"/>
                    <a:pt x="55" y="127"/>
                    <a:pt x="55" y="126"/>
                  </a:cubicBezTo>
                  <a:cubicBezTo>
                    <a:pt x="64" y="112"/>
                    <a:pt x="64" y="112"/>
                    <a:pt x="64" y="112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4" y="128"/>
                  </a:cubicBezTo>
                  <a:cubicBezTo>
                    <a:pt x="105" y="128"/>
                    <a:pt x="105" y="128"/>
                    <a:pt x="106" y="127"/>
                  </a:cubicBezTo>
                  <a:cubicBezTo>
                    <a:pt x="107" y="127"/>
                    <a:pt x="108" y="126"/>
                    <a:pt x="108" y="125"/>
                  </a:cubicBezTo>
                  <a:cubicBezTo>
                    <a:pt x="128" y="5"/>
                    <a:pt x="128" y="5"/>
                    <a:pt x="128" y="5"/>
                  </a:cubicBezTo>
                  <a:cubicBezTo>
                    <a:pt x="128" y="3"/>
                    <a:pt x="128" y="2"/>
                    <a:pt x="126" y="1"/>
                  </a:cubicBezTo>
                  <a:close/>
                  <a:moveTo>
                    <a:pt x="13" y="83"/>
                  </a:moveTo>
                  <a:cubicBezTo>
                    <a:pt x="105" y="21"/>
                    <a:pt x="105" y="21"/>
                    <a:pt x="105" y="21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37" y="93"/>
                    <a:pt x="37" y="93"/>
                    <a:pt x="37" y="93"/>
                  </a:cubicBezTo>
                  <a:lnTo>
                    <a:pt x="13" y="83"/>
                  </a:lnTo>
                  <a:close/>
                  <a:moveTo>
                    <a:pt x="41" y="96"/>
                  </a:moveTo>
                  <a:cubicBezTo>
                    <a:pt x="41" y="96"/>
                    <a:pt x="41" y="96"/>
                    <a:pt x="41" y="96"/>
                  </a:cubicBezTo>
                  <a:cubicBezTo>
                    <a:pt x="117" y="15"/>
                    <a:pt x="117" y="15"/>
                    <a:pt x="117" y="15"/>
                  </a:cubicBezTo>
                  <a:cubicBezTo>
                    <a:pt x="52" y="116"/>
                    <a:pt x="52" y="116"/>
                    <a:pt x="52" y="116"/>
                  </a:cubicBezTo>
                  <a:lnTo>
                    <a:pt x="41" y="96"/>
                  </a:lnTo>
                  <a:close/>
                  <a:moveTo>
                    <a:pt x="101" y="118"/>
                  </a:moveTo>
                  <a:cubicBezTo>
                    <a:pt x="67" y="105"/>
                    <a:pt x="67" y="105"/>
                    <a:pt x="67" y="105"/>
                  </a:cubicBezTo>
                  <a:cubicBezTo>
                    <a:pt x="66" y="104"/>
                    <a:pt x="65" y="104"/>
                    <a:pt x="64" y="104"/>
                  </a:cubicBezTo>
                  <a:cubicBezTo>
                    <a:pt x="117" y="23"/>
                    <a:pt x="117" y="23"/>
                    <a:pt x="117" y="23"/>
                  </a:cubicBezTo>
                  <a:lnTo>
                    <a:pt x="101" y="1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="" xmlns:a16="http://schemas.microsoft.com/office/drawing/2014/main" id="{06E2AB29-90F3-CE16-57FC-91466865FA1E}"/>
                </a:ext>
              </a:extLst>
            </p:cNvPr>
            <p:cNvGrpSpPr/>
            <p:nvPr/>
          </p:nvGrpSpPr>
          <p:grpSpPr>
            <a:xfrm>
              <a:off x="3687822" y="4891523"/>
              <a:ext cx="356535" cy="356535"/>
              <a:chOff x="5284944" y="4097872"/>
              <a:chExt cx="356535" cy="356535"/>
            </a:xfrm>
            <a:solidFill>
              <a:schemeClr val="bg1"/>
            </a:solidFill>
          </p:grpSpPr>
          <p:sp>
            <p:nvSpPr>
              <p:cNvPr id="56" name="Freeform 82">
                <a:extLst>
                  <a:ext uri="{FF2B5EF4-FFF2-40B4-BE49-F238E27FC236}">
                    <a16:creationId xmlns="" xmlns:a16="http://schemas.microsoft.com/office/drawing/2014/main" id="{C7E716B1-3F96-2495-19B9-FEBA1DC5EE4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84944" y="4097872"/>
                <a:ext cx="356535" cy="356535"/>
              </a:xfrm>
              <a:custGeom>
                <a:avLst/>
                <a:gdLst>
                  <a:gd name="T0" fmla="*/ 83 w 128"/>
                  <a:gd name="T1" fmla="*/ 40 h 128"/>
                  <a:gd name="T2" fmla="*/ 64 w 128"/>
                  <a:gd name="T3" fmla="*/ 0 h 128"/>
                  <a:gd name="T4" fmla="*/ 36 w 128"/>
                  <a:gd name="T5" fmla="*/ 41 h 128"/>
                  <a:gd name="T6" fmla="*/ 32 w 128"/>
                  <a:gd name="T7" fmla="*/ 43 h 128"/>
                  <a:gd name="T8" fmla="*/ 12 w 128"/>
                  <a:gd name="T9" fmla="*/ 40 h 128"/>
                  <a:gd name="T10" fmla="*/ 0 w 128"/>
                  <a:gd name="T11" fmla="*/ 116 h 128"/>
                  <a:gd name="T12" fmla="*/ 24 w 128"/>
                  <a:gd name="T13" fmla="*/ 128 h 128"/>
                  <a:gd name="T14" fmla="*/ 35 w 128"/>
                  <a:gd name="T15" fmla="*/ 121 h 128"/>
                  <a:gd name="T16" fmla="*/ 36 w 128"/>
                  <a:gd name="T17" fmla="*/ 121 h 128"/>
                  <a:gd name="T18" fmla="*/ 76 w 128"/>
                  <a:gd name="T19" fmla="*/ 128 h 128"/>
                  <a:gd name="T20" fmla="*/ 112 w 128"/>
                  <a:gd name="T21" fmla="*/ 120 h 128"/>
                  <a:gd name="T22" fmla="*/ 114 w 128"/>
                  <a:gd name="T23" fmla="*/ 109 h 128"/>
                  <a:gd name="T24" fmla="*/ 121 w 128"/>
                  <a:gd name="T25" fmla="*/ 88 h 128"/>
                  <a:gd name="T26" fmla="*/ 124 w 128"/>
                  <a:gd name="T27" fmla="*/ 67 h 128"/>
                  <a:gd name="T28" fmla="*/ 128 w 128"/>
                  <a:gd name="T29" fmla="*/ 58 h 128"/>
                  <a:gd name="T30" fmla="*/ 117 w 128"/>
                  <a:gd name="T31" fmla="*/ 42 h 128"/>
                  <a:gd name="T32" fmla="*/ 24 w 128"/>
                  <a:gd name="T33" fmla="*/ 120 h 128"/>
                  <a:gd name="T34" fmla="*/ 8 w 128"/>
                  <a:gd name="T35" fmla="*/ 116 h 128"/>
                  <a:gd name="T36" fmla="*/ 12 w 128"/>
                  <a:gd name="T37" fmla="*/ 48 h 128"/>
                  <a:gd name="T38" fmla="*/ 28 w 128"/>
                  <a:gd name="T39" fmla="*/ 52 h 128"/>
                  <a:gd name="T40" fmla="*/ 120 w 128"/>
                  <a:gd name="T41" fmla="*/ 58 h 128"/>
                  <a:gd name="T42" fmla="*/ 104 w 128"/>
                  <a:gd name="T43" fmla="*/ 64 h 128"/>
                  <a:gd name="T44" fmla="*/ 104 w 128"/>
                  <a:gd name="T45" fmla="*/ 68 h 128"/>
                  <a:gd name="T46" fmla="*/ 118 w 128"/>
                  <a:gd name="T47" fmla="*/ 75 h 128"/>
                  <a:gd name="T48" fmla="*/ 100 w 128"/>
                  <a:gd name="T49" fmla="*/ 84 h 128"/>
                  <a:gd name="T50" fmla="*/ 100 w 128"/>
                  <a:gd name="T51" fmla="*/ 88 h 128"/>
                  <a:gd name="T52" fmla="*/ 113 w 128"/>
                  <a:gd name="T53" fmla="*/ 96 h 128"/>
                  <a:gd name="T54" fmla="*/ 96 w 128"/>
                  <a:gd name="T55" fmla="*/ 104 h 128"/>
                  <a:gd name="T56" fmla="*/ 96 w 128"/>
                  <a:gd name="T57" fmla="*/ 108 h 128"/>
                  <a:gd name="T58" fmla="*/ 106 w 128"/>
                  <a:gd name="T59" fmla="*/ 114 h 128"/>
                  <a:gd name="T60" fmla="*/ 98 w 128"/>
                  <a:gd name="T61" fmla="*/ 120 h 128"/>
                  <a:gd name="T62" fmla="*/ 54 w 128"/>
                  <a:gd name="T63" fmla="*/ 117 h 128"/>
                  <a:gd name="T64" fmla="*/ 32 w 128"/>
                  <a:gd name="T65" fmla="*/ 110 h 128"/>
                  <a:gd name="T66" fmla="*/ 35 w 128"/>
                  <a:gd name="T67" fmla="*/ 50 h 128"/>
                  <a:gd name="T68" fmla="*/ 60 w 128"/>
                  <a:gd name="T69" fmla="*/ 12 h 128"/>
                  <a:gd name="T70" fmla="*/ 76 w 128"/>
                  <a:gd name="T71" fmla="*/ 27 h 128"/>
                  <a:gd name="T72" fmla="*/ 115 w 128"/>
                  <a:gd name="T73" fmla="*/ 50 h 128"/>
                  <a:gd name="T74" fmla="*/ 120 w 128"/>
                  <a:gd name="T75" fmla="*/ 5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8" h="128">
                    <a:moveTo>
                      <a:pt x="117" y="42"/>
                    </a:moveTo>
                    <a:cubicBezTo>
                      <a:pt x="112" y="41"/>
                      <a:pt x="100" y="41"/>
                      <a:pt x="83" y="40"/>
                    </a:cubicBezTo>
                    <a:cubicBezTo>
                      <a:pt x="84" y="36"/>
                      <a:pt x="84" y="33"/>
                      <a:pt x="84" y="27"/>
                    </a:cubicBezTo>
                    <a:cubicBezTo>
                      <a:pt x="84" y="13"/>
                      <a:pt x="73" y="0"/>
                      <a:pt x="64" y="0"/>
                    </a:cubicBezTo>
                    <a:cubicBezTo>
                      <a:pt x="57" y="0"/>
                      <a:pt x="52" y="5"/>
                      <a:pt x="52" y="12"/>
                    </a:cubicBezTo>
                    <a:cubicBezTo>
                      <a:pt x="52" y="20"/>
                      <a:pt x="49" y="34"/>
                      <a:pt x="36" y="41"/>
                    </a:cubicBezTo>
                    <a:cubicBezTo>
                      <a:pt x="35" y="41"/>
                      <a:pt x="32" y="43"/>
                      <a:pt x="32" y="43"/>
                    </a:cubicBezTo>
                    <a:cubicBezTo>
                      <a:pt x="32" y="43"/>
                      <a:pt x="32" y="43"/>
                      <a:pt x="32" y="43"/>
                    </a:cubicBezTo>
                    <a:cubicBezTo>
                      <a:pt x="30" y="41"/>
                      <a:pt x="27" y="40"/>
                      <a:pt x="24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5" y="40"/>
                      <a:pt x="0" y="45"/>
                      <a:pt x="0" y="52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23"/>
                      <a:pt x="5" y="128"/>
                      <a:pt x="12" y="128"/>
                    </a:cubicBezTo>
                    <a:cubicBezTo>
                      <a:pt x="24" y="128"/>
                      <a:pt x="24" y="128"/>
                      <a:pt x="24" y="128"/>
                    </a:cubicBezTo>
                    <a:cubicBezTo>
                      <a:pt x="29" y="128"/>
                      <a:pt x="33" y="125"/>
                      <a:pt x="35" y="121"/>
                    </a:cubicBezTo>
                    <a:cubicBezTo>
                      <a:pt x="35" y="121"/>
                      <a:pt x="35" y="121"/>
                      <a:pt x="35" y="121"/>
                    </a:cubicBezTo>
                    <a:cubicBezTo>
                      <a:pt x="35" y="121"/>
                      <a:pt x="35" y="121"/>
                      <a:pt x="36" y="121"/>
                    </a:cubicBezTo>
                    <a:cubicBezTo>
                      <a:pt x="36" y="121"/>
                      <a:pt x="36" y="121"/>
                      <a:pt x="36" y="121"/>
                    </a:cubicBezTo>
                    <a:cubicBezTo>
                      <a:pt x="38" y="122"/>
                      <a:pt x="43" y="123"/>
                      <a:pt x="52" y="125"/>
                    </a:cubicBezTo>
                    <a:cubicBezTo>
                      <a:pt x="54" y="126"/>
                      <a:pt x="65" y="128"/>
                      <a:pt x="76" y="128"/>
                    </a:cubicBezTo>
                    <a:cubicBezTo>
                      <a:pt x="98" y="128"/>
                      <a:pt x="98" y="128"/>
                      <a:pt x="98" y="128"/>
                    </a:cubicBezTo>
                    <a:cubicBezTo>
                      <a:pt x="105" y="128"/>
                      <a:pt x="109" y="125"/>
                      <a:pt x="112" y="120"/>
                    </a:cubicBezTo>
                    <a:cubicBezTo>
                      <a:pt x="112" y="120"/>
                      <a:pt x="113" y="118"/>
                      <a:pt x="114" y="116"/>
                    </a:cubicBezTo>
                    <a:cubicBezTo>
                      <a:pt x="115" y="114"/>
                      <a:pt x="115" y="112"/>
                      <a:pt x="114" y="109"/>
                    </a:cubicBezTo>
                    <a:cubicBezTo>
                      <a:pt x="118" y="106"/>
                      <a:pt x="120" y="102"/>
                      <a:pt x="121" y="99"/>
                    </a:cubicBezTo>
                    <a:cubicBezTo>
                      <a:pt x="122" y="94"/>
                      <a:pt x="122" y="90"/>
                      <a:pt x="121" y="88"/>
                    </a:cubicBezTo>
                    <a:cubicBezTo>
                      <a:pt x="123" y="85"/>
                      <a:pt x="125" y="82"/>
                      <a:pt x="126" y="77"/>
                    </a:cubicBezTo>
                    <a:cubicBezTo>
                      <a:pt x="127" y="73"/>
                      <a:pt x="126" y="70"/>
                      <a:pt x="124" y="67"/>
                    </a:cubicBezTo>
                    <a:cubicBezTo>
                      <a:pt x="127" y="65"/>
                      <a:pt x="128" y="61"/>
                      <a:pt x="128" y="58"/>
                    </a:cubicBezTo>
                    <a:cubicBezTo>
                      <a:pt x="128" y="58"/>
                      <a:pt x="128" y="58"/>
                      <a:pt x="128" y="58"/>
                    </a:cubicBezTo>
                    <a:cubicBezTo>
                      <a:pt x="128" y="57"/>
                      <a:pt x="128" y="57"/>
                      <a:pt x="128" y="56"/>
                    </a:cubicBezTo>
                    <a:cubicBezTo>
                      <a:pt x="128" y="51"/>
                      <a:pt x="125" y="44"/>
                      <a:pt x="117" y="42"/>
                    </a:cubicBezTo>
                    <a:close/>
                    <a:moveTo>
                      <a:pt x="28" y="116"/>
                    </a:moveTo>
                    <a:cubicBezTo>
                      <a:pt x="28" y="118"/>
                      <a:pt x="26" y="120"/>
                      <a:pt x="24" y="120"/>
                    </a:cubicBezTo>
                    <a:cubicBezTo>
                      <a:pt x="12" y="120"/>
                      <a:pt x="12" y="120"/>
                      <a:pt x="12" y="120"/>
                    </a:cubicBezTo>
                    <a:cubicBezTo>
                      <a:pt x="10" y="120"/>
                      <a:pt x="8" y="118"/>
                      <a:pt x="8" y="116"/>
                    </a:cubicBezTo>
                    <a:cubicBezTo>
                      <a:pt x="8" y="52"/>
                      <a:pt x="8" y="52"/>
                      <a:pt x="8" y="52"/>
                    </a:cubicBezTo>
                    <a:cubicBezTo>
                      <a:pt x="8" y="50"/>
                      <a:pt x="10" y="48"/>
                      <a:pt x="12" y="48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6" y="48"/>
                      <a:pt x="28" y="50"/>
                      <a:pt x="28" y="52"/>
                    </a:cubicBezTo>
                    <a:lnTo>
                      <a:pt x="28" y="116"/>
                    </a:lnTo>
                    <a:close/>
                    <a:moveTo>
                      <a:pt x="120" y="58"/>
                    </a:moveTo>
                    <a:cubicBezTo>
                      <a:pt x="120" y="60"/>
                      <a:pt x="119" y="64"/>
                      <a:pt x="112" y="64"/>
                    </a:cubicBezTo>
                    <a:cubicBezTo>
                      <a:pt x="106" y="64"/>
                      <a:pt x="104" y="64"/>
                      <a:pt x="104" y="64"/>
                    </a:cubicBezTo>
                    <a:cubicBezTo>
                      <a:pt x="103" y="64"/>
                      <a:pt x="102" y="65"/>
                      <a:pt x="102" y="66"/>
                    </a:cubicBezTo>
                    <a:cubicBezTo>
                      <a:pt x="102" y="67"/>
                      <a:pt x="103" y="68"/>
                      <a:pt x="104" y="68"/>
                    </a:cubicBezTo>
                    <a:cubicBezTo>
                      <a:pt x="104" y="68"/>
                      <a:pt x="106" y="68"/>
                      <a:pt x="112" y="68"/>
                    </a:cubicBezTo>
                    <a:cubicBezTo>
                      <a:pt x="118" y="68"/>
                      <a:pt x="119" y="73"/>
                      <a:pt x="118" y="75"/>
                    </a:cubicBezTo>
                    <a:cubicBezTo>
                      <a:pt x="118" y="78"/>
                      <a:pt x="116" y="84"/>
                      <a:pt x="110" y="84"/>
                    </a:cubicBezTo>
                    <a:cubicBezTo>
                      <a:pt x="103" y="84"/>
                      <a:pt x="100" y="84"/>
                      <a:pt x="100" y="84"/>
                    </a:cubicBezTo>
                    <a:cubicBezTo>
                      <a:pt x="99" y="84"/>
                      <a:pt x="98" y="85"/>
                      <a:pt x="98" y="86"/>
                    </a:cubicBezTo>
                    <a:cubicBezTo>
                      <a:pt x="98" y="87"/>
                      <a:pt x="99" y="88"/>
                      <a:pt x="100" y="88"/>
                    </a:cubicBezTo>
                    <a:cubicBezTo>
                      <a:pt x="100" y="88"/>
                      <a:pt x="105" y="88"/>
                      <a:pt x="108" y="88"/>
                    </a:cubicBezTo>
                    <a:cubicBezTo>
                      <a:pt x="115" y="88"/>
                      <a:pt x="114" y="93"/>
                      <a:pt x="113" y="96"/>
                    </a:cubicBezTo>
                    <a:cubicBezTo>
                      <a:pt x="112" y="100"/>
                      <a:pt x="111" y="104"/>
                      <a:pt x="103" y="104"/>
                    </a:cubicBezTo>
                    <a:cubicBezTo>
                      <a:pt x="100" y="104"/>
                      <a:pt x="96" y="104"/>
                      <a:pt x="96" y="104"/>
                    </a:cubicBezTo>
                    <a:cubicBezTo>
                      <a:pt x="95" y="104"/>
                      <a:pt x="94" y="105"/>
                      <a:pt x="94" y="106"/>
                    </a:cubicBezTo>
                    <a:cubicBezTo>
                      <a:pt x="94" y="107"/>
                      <a:pt x="95" y="108"/>
                      <a:pt x="96" y="108"/>
                    </a:cubicBezTo>
                    <a:cubicBezTo>
                      <a:pt x="96" y="108"/>
                      <a:pt x="99" y="108"/>
                      <a:pt x="102" y="108"/>
                    </a:cubicBezTo>
                    <a:cubicBezTo>
                      <a:pt x="107" y="108"/>
                      <a:pt x="107" y="112"/>
                      <a:pt x="106" y="114"/>
                    </a:cubicBezTo>
                    <a:cubicBezTo>
                      <a:pt x="106" y="115"/>
                      <a:pt x="105" y="116"/>
                      <a:pt x="105" y="117"/>
                    </a:cubicBezTo>
                    <a:cubicBezTo>
                      <a:pt x="104" y="119"/>
                      <a:pt x="102" y="120"/>
                      <a:pt x="98" y="120"/>
                    </a:cubicBezTo>
                    <a:cubicBezTo>
                      <a:pt x="76" y="120"/>
                      <a:pt x="76" y="120"/>
                      <a:pt x="76" y="120"/>
                    </a:cubicBezTo>
                    <a:cubicBezTo>
                      <a:pt x="65" y="120"/>
                      <a:pt x="54" y="118"/>
                      <a:pt x="54" y="117"/>
                    </a:cubicBezTo>
                    <a:cubicBezTo>
                      <a:pt x="37" y="114"/>
                      <a:pt x="36" y="113"/>
                      <a:pt x="35" y="113"/>
                    </a:cubicBezTo>
                    <a:cubicBezTo>
                      <a:pt x="35" y="113"/>
                      <a:pt x="32" y="112"/>
                      <a:pt x="32" y="110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32" y="52"/>
                      <a:pt x="33" y="51"/>
                      <a:pt x="35" y="50"/>
                    </a:cubicBezTo>
                    <a:cubicBezTo>
                      <a:pt x="35" y="50"/>
                      <a:pt x="36" y="50"/>
                      <a:pt x="36" y="50"/>
                    </a:cubicBezTo>
                    <a:cubicBezTo>
                      <a:pt x="54" y="42"/>
                      <a:pt x="60" y="26"/>
                      <a:pt x="60" y="12"/>
                    </a:cubicBezTo>
                    <a:cubicBezTo>
                      <a:pt x="60" y="10"/>
                      <a:pt x="62" y="8"/>
                      <a:pt x="64" y="8"/>
                    </a:cubicBezTo>
                    <a:cubicBezTo>
                      <a:pt x="68" y="8"/>
                      <a:pt x="76" y="16"/>
                      <a:pt x="76" y="27"/>
                    </a:cubicBezTo>
                    <a:cubicBezTo>
                      <a:pt x="76" y="36"/>
                      <a:pt x="75" y="38"/>
                      <a:pt x="72" y="48"/>
                    </a:cubicBezTo>
                    <a:cubicBezTo>
                      <a:pt x="112" y="48"/>
                      <a:pt x="112" y="49"/>
                      <a:pt x="115" y="50"/>
                    </a:cubicBezTo>
                    <a:cubicBezTo>
                      <a:pt x="120" y="51"/>
                      <a:pt x="120" y="54"/>
                      <a:pt x="120" y="56"/>
                    </a:cubicBezTo>
                    <a:cubicBezTo>
                      <a:pt x="120" y="57"/>
                      <a:pt x="120" y="57"/>
                      <a:pt x="120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83">
                <a:extLst>
                  <a:ext uri="{FF2B5EF4-FFF2-40B4-BE49-F238E27FC236}">
                    <a16:creationId xmlns="" xmlns:a16="http://schemas.microsoft.com/office/drawing/2014/main" id="{936C427A-B4DA-49DA-F508-868F49326D4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18110" y="4386693"/>
                <a:ext cx="33166" cy="34548"/>
              </a:xfrm>
              <a:custGeom>
                <a:avLst/>
                <a:gdLst>
                  <a:gd name="T0" fmla="*/ 6 w 12"/>
                  <a:gd name="T1" fmla="*/ 0 h 12"/>
                  <a:gd name="T2" fmla="*/ 0 w 12"/>
                  <a:gd name="T3" fmla="*/ 6 h 12"/>
                  <a:gd name="T4" fmla="*/ 6 w 12"/>
                  <a:gd name="T5" fmla="*/ 12 h 12"/>
                  <a:gd name="T6" fmla="*/ 12 w 12"/>
                  <a:gd name="T7" fmla="*/ 6 h 12"/>
                  <a:gd name="T8" fmla="*/ 6 w 12"/>
                  <a:gd name="T9" fmla="*/ 0 h 12"/>
                  <a:gd name="T10" fmla="*/ 6 w 12"/>
                  <a:gd name="T11" fmla="*/ 8 h 12"/>
                  <a:gd name="T12" fmla="*/ 4 w 12"/>
                  <a:gd name="T13" fmla="*/ 6 h 12"/>
                  <a:gd name="T14" fmla="*/ 6 w 12"/>
                  <a:gd name="T15" fmla="*/ 4 h 12"/>
                  <a:gd name="T16" fmla="*/ 8 w 12"/>
                  <a:gd name="T17" fmla="*/ 6 h 12"/>
                  <a:gd name="T18" fmla="*/ 6 w 12"/>
                  <a:gd name="T1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6" y="0"/>
                    </a:move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9" y="12"/>
                      <a:pt x="12" y="9"/>
                      <a:pt x="12" y="6"/>
                    </a:cubicBezTo>
                    <a:cubicBezTo>
                      <a:pt x="12" y="3"/>
                      <a:pt x="9" y="0"/>
                      <a:pt x="6" y="0"/>
                    </a:cubicBezTo>
                    <a:close/>
                    <a:moveTo>
                      <a:pt x="6" y="8"/>
                    </a:moveTo>
                    <a:cubicBezTo>
                      <a:pt x="5" y="8"/>
                      <a:pt x="4" y="7"/>
                      <a:pt x="4" y="6"/>
                    </a:cubicBezTo>
                    <a:cubicBezTo>
                      <a:pt x="4" y="5"/>
                      <a:pt x="5" y="4"/>
                      <a:pt x="6" y="4"/>
                    </a:cubicBezTo>
                    <a:cubicBezTo>
                      <a:pt x="7" y="4"/>
                      <a:pt x="8" y="5"/>
                      <a:pt x="8" y="6"/>
                    </a:cubicBezTo>
                    <a:cubicBezTo>
                      <a:pt x="8" y="7"/>
                      <a:pt x="7" y="8"/>
                      <a:pt x="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="" xmlns:a16="http://schemas.microsoft.com/office/drawing/2014/main" id="{D1FA406B-FF6A-698E-91AD-F0BF9787042D}"/>
                </a:ext>
              </a:extLst>
            </p:cNvPr>
            <p:cNvGrpSpPr/>
            <p:nvPr/>
          </p:nvGrpSpPr>
          <p:grpSpPr>
            <a:xfrm>
              <a:off x="3657761" y="3309360"/>
              <a:ext cx="357917" cy="312314"/>
              <a:chOff x="5998014" y="3405531"/>
              <a:chExt cx="357917" cy="312314"/>
            </a:xfrm>
            <a:solidFill>
              <a:schemeClr val="bg1"/>
            </a:solidFill>
          </p:grpSpPr>
          <p:sp>
            <p:nvSpPr>
              <p:cNvPr id="54" name="Freeform 102">
                <a:extLst>
                  <a:ext uri="{FF2B5EF4-FFF2-40B4-BE49-F238E27FC236}">
                    <a16:creationId xmlns="" xmlns:a16="http://schemas.microsoft.com/office/drawing/2014/main" id="{3C5F09F8-8E9D-5533-20D1-FC01B02660B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98014" y="3405531"/>
                <a:ext cx="357917" cy="312314"/>
              </a:xfrm>
              <a:custGeom>
                <a:avLst/>
                <a:gdLst>
                  <a:gd name="T0" fmla="*/ 128 w 128"/>
                  <a:gd name="T1" fmla="*/ 66 h 112"/>
                  <a:gd name="T2" fmla="*/ 112 w 128"/>
                  <a:gd name="T3" fmla="*/ 6 h 112"/>
                  <a:gd name="T4" fmla="*/ 104 w 128"/>
                  <a:gd name="T5" fmla="*/ 0 h 112"/>
                  <a:gd name="T6" fmla="*/ 64 w 128"/>
                  <a:gd name="T7" fmla="*/ 0 h 112"/>
                  <a:gd name="T8" fmla="*/ 24 w 128"/>
                  <a:gd name="T9" fmla="*/ 0 h 112"/>
                  <a:gd name="T10" fmla="*/ 16 w 128"/>
                  <a:gd name="T11" fmla="*/ 6 h 112"/>
                  <a:gd name="T12" fmla="*/ 0 w 128"/>
                  <a:gd name="T13" fmla="*/ 66 h 112"/>
                  <a:gd name="T14" fmla="*/ 0 w 128"/>
                  <a:gd name="T15" fmla="*/ 68 h 112"/>
                  <a:gd name="T16" fmla="*/ 0 w 128"/>
                  <a:gd name="T17" fmla="*/ 96 h 112"/>
                  <a:gd name="T18" fmla="*/ 16 w 128"/>
                  <a:gd name="T19" fmla="*/ 112 h 112"/>
                  <a:gd name="T20" fmla="*/ 112 w 128"/>
                  <a:gd name="T21" fmla="*/ 112 h 112"/>
                  <a:gd name="T22" fmla="*/ 128 w 128"/>
                  <a:gd name="T23" fmla="*/ 96 h 112"/>
                  <a:gd name="T24" fmla="*/ 128 w 128"/>
                  <a:gd name="T25" fmla="*/ 68 h 112"/>
                  <a:gd name="T26" fmla="*/ 128 w 128"/>
                  <a:gd name="T27" fmla="*/ 66 h 112"/>
                  <a:gd name="T28" fmla="*/ 120 w 128"/>
                  <a:gd name="T29" fmla="*/ 96 h 112"/>
                  <a:gd name="T30" fmla="*/ 112 w 128"/>
                  <a:gd name="T31" fmla="*/ 104 h 112"/>
                  <a:gd name="T32" fmla="*/ 16 w 128"/>
                  <a:gd name="T33" fmla="*/ 104 h 112"/>
                  <a:gd name="T34" fmla="*/ 8 w 128"/>
                  <a:gd name="T35" fmla="*/ 96 h 112"/>
                  <a:gd name="T36" fmla="*/ 8 w 128"/>
                  <a:gd name="T37" fmla="*/ 68 h 112"/>
                  <a:gd name="T38" fmla="*/ 24 w 128"/>
                  <a:gd name="T39" fmla="*/ 8 h 112"/>
                  <a:gd name="T40" fmla="*/ 104 w 128"/>
                  <a:gd name="T41" fmla="*/ 8 h 112"/>
                  <a:gd name="T42" fmla="*/ 120 w 128"/>
                  <a:gd name="T43" fmla="*/ 68 h 112"/>
                  <a:gd name="T44" fmla="*/ 120 w 128"/>
                  <a:gd name="T45" fmla="*/ 96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8" h="112">
                    <a:moveTo>
                      <a:pt x="128" y="66"/>
                    </a:moveTo>
                    <a:cubicBezTo>
                      <a:pt x="112" y="6"/>
                      <a:pt x="112" y="6"/>
                      <a:pt x="112" y="6"/>
                    </a:cubicBezTo>
                    <a:cubicBezTo>
                      <a:pt x="111" y="2"/>
                      <a:pt x="108" y="0"/>
                      <a:pt x="104" y="0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0" y="0"/>
                      <a:pt x="17" y="2"/>
                      <a:pt x="16" y="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67"/>
                      <a:pt x="0" y="67"/>
                      <a:pt x="0" y="68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105"/>
                      <a:pt x="7" y="112"/>
                      <a:pt x="16" y="112"/>
                    </a:cubicBezTo>
                    <a:cubicBezTo>
                      <a:pt x="112" y="112"/>
                      <a:pt x="112" y="112"/>
                      <a:pt x="112" y="112"/>
                    </a:cubicBezTo>
                    <a:cubicBezTo>
                      <a:pt x="121" y="112"/>
                      <a:pt x="128" y="105"/>
                      <a:pt x="128" y="96"/>
                    </a:cubicBezTo>
                    <a:cubicBezTo>
                      <a:pt x="128" y="68"/>
                      <a:pt x="128" y="68"/>
                      <a:pt x="128" y="68"/>
                    </a:cubicBezTo>
                    <a:cubicBezTo>
                      <a:pt x="128" y="67"/>
                      <a:pt x="128" y="67"/>
                      <a:pt x="128" y="66"/>
                    </a:cubicBezTo>
                    <a:close/>
                    <a:moveTo>
                      <a:pt x="120" y="96"/>
                    </a:moveTo>
                    <a:cubicBezTo>
                      <a:pt x="120" y="100"/>
                      <a:pt x="116" y="104"/>
                      <a:pt x="112" y="104"/>
                    </a:cubicBezTo>
                    <a:cubicBezTo>
                      <a:pt x="16" y="104"/>
                      <a:pt x="16" y="104"/>
                      <a:pt x="16" y="104"/>
                    </a:cubicBezTo>
                    <a:cubicBezTo>
                      <a:pt x="12" y="104"/>
                      <a:pt x="8" y="100"/>
                      <a:pt x="8" y="96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104" y="8"/>
                      <a:pt x="104" y="8"/>
                      <a:pt x="104" y="8"/>
                    </a:cubicBezTo>
                    <a:cubicBezTo>
                      <a:pt x="120" y="68"/>
                      <a:pt x="120" y="68"/>
                      <a:pt x="120" y="68"/>
                    </a:cubicBezTo>
                    <a:lnTo>
                      <a:pt x="120" y="9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103">
                <a:extLst>
                  <a:ext uri="{FF2B5EF4-FFF2-40B4-BE49-F238E27FC236}">
                    <a16:creationId xmlns="" xmlns:a16="http://schemas.microsoft.com/office/drawing/2014/main" id="{75F73485-36E6-4DCA-AAD8-81F18CE1FB5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40853" y="3451134"/>
                <a:ext cx="272238" cy="200378"/>
              </a:xfrm>
              <a:custGeom>
                <a:avLst/>
                <a:gdLst>
                  <a:gd name="T0" fmla="*/ 80 w 98"/>
                  <a:gd name="T1" fmla="*/ 0 h 72"/>
                  <a:gd name="T2" fmla="*/ 18 w 98"/>
                  <a:gd name="T3" fmla="*/ 0 h 72"/>
                  <a:gd name="T4" fmla="*/ 14 w 98"/>
                  <a:gd name="T5" fmla="*/ 3 h 72"/>
                  <a:gd name="T6" fmla="*/ 0 w 98"/>
                  <a:gd name="T7" fmla="*/ 51 h 72"/>
                  <a:gd name="T8" fmla="*/ 1 w 98"/>
                  <a:gd name="T9" fmla="*/ 54 h 72"/>
                  <a:gd name="T10" fmla="*/ 4 w 98"/>
                  <a:gd name="T11" fmla="*/ 56 h 72"/>
                  <a:gd name="T12" fmla="*/ 16 w 98"/>
                  <a:gd name="T13" fmla="*/ 56 h 72"/>
                  <a:gd name="T14" fmla="*/ 20 w 98"/>
                  <a:gd name="T15" fmla="*/ 56 h 72"/>
                  <a:gd name="T16" fmla="*/ 23 w 98"/>
                  <a:gd name="T17" fmla="*/ 56 h 72"/>
                  <a:gd name="T18" fmla="*/ 28 w 98"/>
                  <a:gd name="T19" fmla="*/ 68 h 72"/>
                  <a:gd name="T20" fmla="*/ 35 w 98"/>
                  <a:gd name="T21" fmla="*/ 72 h 72"/>
                  <a:gd name="T22" fmla="*/ 63 w 98"/>
                  <a:gd name="T23" fmla="*/ 72 h 72"/>
                  <a:gd name="T24" fmla="*/ 70 w 98"/>
                  <a:gd name="T25" fmla="*/ 68 h 72"/>
                  <a:gd name="T26" fmla="*/ 75 w 98"/>
                  <a:gd name="T27" fmla="*/ 56 h 72"/>
                  <a:gd name="T28" fmla="*/ 78 w 98"/>
                  <a:gd name="T29" fmla="*/ 56 h 72"/>
                  <a:gd name="T30" fmla="*/ 82 w 98"/>
                  <a:gd name="T31" fmla="*/ 56 h 72"/>
                  <a:gd name="T32" fmla="*/ 94 w 98"/>
                  <a:gd name="T33" fmla="*/ 56 h 72"/>
                  <a:gd name="T34" fmla="*/ 97 w 98"/>
                  <a:gd name="T35" fmla="*/ 54 h 72"/>
                  <a:gd name="T36" fmla="*/ 98 w 98"/>
                  <a:gd name="T37" fmla="*/ 51 h 72"/>
                  <a:gd name="T38" fmla="*/ 84 w 98"/>
                  <a:gd name="T39" fmla="*/ 3 h 72"/>
                  <a:gd name="T40" fmla="*/ 80 w 98"/>
                  <a:gd name="T41" fmla="*/ 0 h 72"/>
                  <a:gd name="T42" fmla="*/ 82 w 98"/>
                  <a:gd name="T43" fmla="*/ 48 h 72"/>
                  <a:gd name="T44" fmla="*/ 75 w 98"/>
                  <a:gd name="T45" fmla="*/ 48 h 72"/>
                  <a:gd name="T46" fmla="*/ 68 w 98"/>
                  <a:gd name="T47" fmla="*/ 52 h 72"/>
                  <a:gd name="T48" fmla="*/ 63 w 98"/>
                  <a:gd name="T49" fmla="*/ 64 h 72"/>
                  <a:gd name="T50" fmla="*/ 35 w 98"/>
                  <a:gd name="T51" fmla="*/ 64 h 72"/>
                  <a:gd name="T52" fmla="*/ 30 w 98"/>
                  <a:gd name="T53" fmla="*/ 52 h 72"/>
                  <a:gd name="T54" fmla="*/ 23 w 98"/>
                  <a:gd name="T55" fmla="*/ 48 h 72"/>
                  <a:gd name="T56" fmla="*/ 16 w 98"/>
                  <a:gd name="T57" fmla="*/ 48 h 72"/>
                  <a:gd name="T58" fmla="*/ 6 w 98"/>
                  <a:gd name="T59" fmla="*/ 48 h 72"/>
                  <a:gd name="T60" fmla="*/ 18 w 98"/>
                  <a:gd name="T61" fmla="*/ 4 h 72"/>
                  <a:gd name="T62" fmla="*/ 80 w 98"/>
                  <a:gd name="T63" fmla="*/ 4 h 72"/>
                  <a:gd name="T64" fmla="*/ 92 w 98"/>
                  <a:gd name="T65" fmla="*/ 48 h 72"/>
                  <a:gd name="T66" fmla="*/ 82 w 98"/>
                  <a:gd name="T67" fmla="*/ 48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8" h="72">
                    <a:moveTo>
                      <a:pt x="80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6" y="0"/>
                      <a:pt x="15" y="1"/>
                      <a:pt x="14" y="3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0" y="52"/>
                      <a:pt x="0" y="53"/>
                      <a:pt x="1" y="54"/>
                    </a:cubicBezTo>
                    <a:cubicBezTo>
                      <a:pt x="2" y="55"/>
                      <a:pt x="3" y="56"/>
                      <a:pt x="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20" y="56"/>
                      <a:pt x="20" y="56"/>
                      <a:pt x="20" y="56"/>
                    </a:cubicBezTo>
                    <a:cubicBezTo>
                      <a:pt x="23" y="56"/>
                      <a:pt x="23" y="56"/>
                      <a:pt x="23" y="56"/>
                    </a:cubicBezTo>
                    <a:cubicBezTo>
                      <a:pt x="28" y="68"/>
                      <a:pt x="28" y="68"/>
                      <a:pt x="28" y="68"/>
                    </a:cubicBezTo>
                    <a:cubicBezTo>
                      <a:pt x="30" y="70"/>
                      <a:pt x="32" y="72"/>
                      <a:pt x="35" y="72"/>
                    </a:cubicBezTo>
                    <a:cubicBezTo>
                      <a:pt x="63" y="72"/>
                      <a:pt x="63" y="72"/>
                      <a:pt x="63" y="72"/>
                    </a:cubicBezTo>
                    <a:cubicBezTo>
                      <a:pt x="66" y="72"/>
                      <a:pt x="68" y="70"/>
                      <a:pt x="70" y="68"/>
                    </a:cubicBezTo>
                    <a:cubicBezTo>
                      <a:pt x="75" y="56"/>
                      <a:pt x="75" y="56"/>
                      <a:pt x="75" y="56"/>
                    </a:cubicBezTo>
                    <a:cubicBezTo>
                      <a:pt x="78" y="56"/>
                      <a:pt x="78" y="56"/>
                      <a:pt x="78" y="56"/>
                    </a:cubicBezTo>
                    <a:cubicBezTo>
                      <a:pt x="82" y="56"/>
                      <a:pt x="82" y="56"/>
                      <a:pt x="82" y="56"/>
                    </a:cubicBezTo>
                    <a:cubicBezTo>
                      <a:pt x="94" y="56"/>
                      <a:pt x="94" y="56"/>
                      <a:pt x="94" y="56"/>
                    </a:cubicBezTo>
                    <a:cubicBezTo>
                      <a:pt x="95" y="56"/>
                      <a:pt x="96" y="55"/>
                      <a:pt x="97" y="54"/>
                    </a:cubicBezTo>
                    <a:cubicBezTo>
                      <a:pt x="98" y="53"/>
                      <a:pt x="98" y="52"/>
                      <a:pt x="98" y="51"/>
                    </a:cubicBezTo>
                    <a:cubicBezTo>
                      <a:pt x="84" y="3"/>
                      <a:pt x="84" y="3"/>
                      <a:pt x="84" y="3"/>
                    </a:cubicBezTo>
                    <a:cubicBezTo>
                      <a:pt x="83" y="1"/>
                      <a:pt x="82" y="0"/>
                      <a:pt x="80" y="0"/>
                    </a:cubicBezTo>
                    <a:close/>
                    <a:moveTo>
                      <a:pt x="82" y="48"/>
                    </a:moveTo>
                    <a:cubicBezTo>
                      <a:pt x="75" y="48"/>
                      <a:pt x="75" y="48"/>
                      <a:pt x="75" y="48"/>
                    </a:cubicBezTo>
                    <a:cubicBezTo>
                      <a:pt x="72" y="48"/>
                      <a:pt x="70" y="50"/>
                      <a:pt x="68" y="52"/>
                    </a:cubicBezTo>
                    <a:cubicBezTo>
                      <a:pt x="63" y="64"/>
                      <a:pt x="63" y="64"/>
                      <a:pt x="63" y="64"/>
                    </a:cubicBezTo>
                    <a:cubicBezTo>
                      <a:pt x="35" y="64"/>
                      <a:pt x="35" y="64"/>
                      <a:pt x="35" y="64"/>
                    </a:cubicBezTo>
                    <a:cubicBezTo>
                      <a:pt x="30" y="52"/>
                      <a:pt x="30" y="52"/>
                      <a:pt x="30" y="52"/>
                    </a:cubicBezTo>
                    <a:cubicBezTo>
                      <a:pt x="28" y="50"/>
                      <a:pt x="26" y="48"/>
                      <a:pt x="23" y="48"/>
                    </a:cubicBezTo>
                    <a:cubicBezTo>
                      <a:pt x="16" y="48"/>
                      <a:pt x="16" y="48"/>
                      <a:pt x="16" y="48"/>
                    </a:cubicBezTo>
                    <a:cubicBezTo>
                      <a:pt x="6" y="48"/>
                      <a:pt x="6" y="48"/>
                      <a:pt x="6" y="48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80" y="4"/>
                      <a:pt x="80" y="4"/>
                      <a:pt x="80" y="4"/>
                    </a:cubicBezTo>
                    <a:cubicBezTo>
                      <a:pt x="92" y="48"/>
                      <a:pt x="92" y="48"/>
                      <a:pt x="92" y="48"/>
                    </a:cubicBezTo>
                    <a:lnTo>
                      <a:pt x="82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="" xmlns:a16="http://schemas.microsoft.com/office/drawing/2014/main" id="{C6335445-99AF-3D8F-5D65-1DDF36179D24}"/>
                </a:ext>
              </a:extLst>
            </p:cNvPr>
            <p:cNvGrpSpPr/>
            <p:nvPr/>
          </p:nvGrpSpPr>
          <p:grpSpPr>
            <a:xfrm>
              <a:off x="3678871" y="2479089"/>
              <a:ext cx="356535" cy="357917"/>
              <a:chOff x="5284944" y="1955897"/>
              <a:chExt cx="356535" cy="357917"/>
            </a:xfrm>
            <a:solidFill>
              <a:schemeClr val="bg1"/>
            </a:solidFill>
          </p:grpSpPr>
          <p:sp>
            <p:nvSpPr>
              <p:cNvPr id="52" name="Freeform 129">
                <a:extLst>
                  <a:ext uri="{FF2B5EF4-FFF2-40B4-BE49-F238E27FC236}">
                    <a16:creationId xmlns="" xmlns:a16="http://schemas.microsoft.com/office/drawing/2014/main" id="{D68E406F-696B-D009-9EB0-8837489D166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84944" y="1955897"/>
                <a:ext cx="356535" cy="357917"/>
              </a:xfrm>
              <a:custGeom>
                <a:avLst/>
                <a:gdLst>
                  <a:gd name="T0" fmla="*/ 88 w 128"/>
                  <a:gd name="T1" fmla="*/ 0 h 128"/>
                  <a:gd name="T2" fmla="*/ 48 w 128"/>
                  <a:gd name="T3" fmla="*/ 40 h 128"/>
                  <a:gd name="T4" fmla="*/ 51 w 128"/>
                  <a:gd name="T5" fmla="*/ 55 h 128"/>
                  <a:gd name="T6" fmla="*/ 2 w 128"/>
                  <a:gd name="T7" fmla="*/ 103 h 128"/>
                  <a:gd name="T8" fmla="*/ 0 w 128"/>
                  <a:gd name="T9" fmla="*/ 108 h 128"/>
                  <a:gd name="T10" fmla="*/ 0 w 128"/>
                  <a:gd name="T11" fmla="*/ 120 h 128"/>
                  <a:gd name="T12" fmla="*/ 8 w 128"/>
                  <a:gd name="T13" fmla="*/ 128 h 128"/>
                  <a:gd name="T14" fmla="*/ 20 w 128"/>
                  <a:gd name="T15" fmla="*/ 128 h 128"/>
                  <a:gd name="T16" fmla="*/ 25 w 128"/>
                  <a:gd name="T17" fmla="*/ 126 h 128"/>
                  <a:gd name="T18" fmla="*/ 31 w 128"/>
                  <a:gd name="T19" fmla="*/ 120 h 128"/>
                  <a:gd name="T20" fmla="*/ 40 w 128"/>
                  <a:gd name="T21" fmla="*/ 120 h 128"/>
                  <a:gd name="T22" fmla="*/ 48 w 128"/>
                  <a:gd name="T23" fmla="*/ 112 h 128"/>
                  <a:gd name="T24" fmla="*/ 48 w 128"/>
                  <a:gd name="T25" fmla="*/ 104 h 128"/>
                  <a:gd name="T26" fmla="*/ 56 w 128"/>
                  <a:gd name="T27" fmla="*/ 104 h 128"/>
                  <a:gd name="T28" fmla="*/ 64 w 128"/>
                  <a:gd name="T29" fmla="*/ 96 h 128"/>
                  <a:gd name="T30" fmla="*/ 64 w 128"/>
                  <a:gd name="T31" fmla="*/ 87 h 128"/>
                  <a:gd name="T32" fmla="*/ 73 w 128"/>
                  <a:gd name="T33" fmla="*/ 77 h 128"/>
                  <a:gd name="T34" fmla="*/ 88 w 128"/>
                  <a:gd name="T35" fmla="*/ 80 h 128"/>
                  <a:gd name="T36" fmla="*/ 128 w 128"/>
                  <a:gd name="T37" fmla="*/ 40 h 128"/>
                  <a:gd name="T38" fmla="*/ 88 w 128"/>
                  <a:gd name="T39" fmla="*/ 0 h 128"/>
                  <a:gd name="T40" fmla="*/ 88 w 128"/>
                  <a:gd name="T41" fmla="*/ 72 h 128"/>
                  <a:gd name="T42" fmla="*/ 72 w 128"/>
                  <a:gd name="T43" fmla="*/ 67 h 128"/>
                  <a:gd name="T44" fmla="*/ 70 w 128"/>
                  <a:gd name="T45" fmla="*/ 69 h 128"/>
                  <a:gd name="T46" fmla="*/ 66 w 128"/>
                  <a:gd name="T47" fmla="*/ 73 h 128"/>
                  <a:gd name="T48" fmla="*/ 58 w 128"/>
                  <a:gd name="T49" fmla="*/ 81 h 128"/>
                  <a:gd name="T50" fmla="*/ 56 w 128"/>
                  <a:gd name="T51" fmla="*/ 87 h 128"/>
                  <a:gd name="T52" fmla="*/ 56 w 128"/>
                  <a:gd name="T53" fmla="*/ 96 h 128"/>
                  <a:gd name="T54" fmla="*/ 48 w 128"/>
                  <a:gd name="T55" fmla="*/ 96 h 128"/>
                  <a:gd name="T56" fmla="*/ 40 w 128"/>
                  <a:gd name="T57" fmla="*/ 104 h 128"/>
                  <a:gd name="T58" fmla="*/ 40 w 128"/>
                  <a:gd name="T59" fmla="*/ 112 h 128"/>
                  <a:gd name="T60" fmla="*/ 31 w 128"/>
                  <a:gd name="T61" fmla="*/ 112 h 128"/>
                  <a:gd name="T62" fmla="*/ 25 w 128"/>
                  <a:gd name="T63" fmla="*/ 114 h 128"/>
                  <a:gd name="T64" fmla="*/ 19 w 128"/>
                  <a:gd name="T65" fmla="*/ 120 h 128"/>
                  <a:gd name="T66" fmla="*/ 8 w 128"/>
                  <a:gd name="T67" fmla="*/ 120 h 128"/>
                  <a:gd name="T68" fmla="*/ 8 w 128"/>
                  <a:gd name="T69" fmla="*/ 109 h 128"/>
                  <a:gd name="T70" fmla="*/ 55 w 128"/>
                  <a:gd name="T71" fmla="*/ 62 h 128"/>
                  <a:gd name="T72" fmla="*/ 55 w 128"/>
                  <a:gd name="T73" fmla="*/ 62 h 128"/>
                  <a:gd name="T74" fmla="*/ 61 w 128"/>
                  <a:gd name="T75" fmla="*/ 56 h 128"/>
                  <a:gd name="T76" fmla="*/ 56 w 128"/>
                  <a:gd name="T77" fmla="*/ 40 h 128"/>
                  <a:gd name="T78" fmla="*/ 88 w 128"/>
                  <a:gd name="T79" fmla="*/ 8 h 128"/>
                  <a:gd name="T80" fmla="*/ 120 w 128"/>
                  <a:gd name="T81" fmla="*/ 40 h 128"/>
                  <a:gd name="T82" fmla="*/ 88 w 128"/>
                  <a:gd name="T83" fmla="*/ 72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8" h="128">
                    <a:moveTo>
                      <a:pt x="88" y="0"/>
                    </a:moveTo>
                    <a:cubicBezTo>
                      <a:pt x="66" y="0"/>
                      <a:pt x="48" y="18"/>
                      <a:pt x="48" y="40"/>
                    </a:cubicBezTo>
                    <a:cubicBezTo>
                      <a:pt x="48" y="45"/>
                      <a:pt x="49" y="50"/>
                      <a:pt x="51" y="55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1" y="105"/>
                      <a:pt x="0" y="106"/>
                      <a:pt x="0" y="108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0" y="124"/>
                      <a:pt x="4" y="128"/>
                      <a:pt x="8" y="128"/>
                    </a:cubicBezTo>
                    <a:cubicBezTo>
                      <a:pt x="20" y="128"/>
                      <a:pt x="20" y="128"/>
                      <a:pt x="20" y="128"/>
                    </a:cubicBezTo>
                    <a:cubicBezTo>
                      <a:pt x="22" y="128"/>
                      <a:pt x="23" y="127"/>
                      <a:pt x="25" y="126"/>
                    </a:cubicBezTo>
                    <a:cubicBezTo>
                      <a:pt x="31" y="120"/>
                      <a:pt x="31" y="120"/>
                      <a:pt x="31" y="120"/>
                    </a:cubicBezTo>
                    <a:cubicBezTo>
                      <a:pt x="40" y="120"/>
                      <a:pt x="40" y="120"/>
                      <a:pt x="40" y="120"/>
                    </a:cubicBezTo>
                    <a:cubicBezTo>
                      <a:pt x="44" y="120"/>
                      <a:pt x="48" y="116"/>
                      <a:pt x="48" y="112"/>
                    </a:cubicBezTo>
                    <a:cubicBezTo>
                      <a:pt x="48" y="104"/>
                      <a:pt x="48" y="104"/>
                      <a:pt x="48" y="104"/>
                    </a:cubicBezTo>
                    <a:cubicBezTo>
                      <a:pt x="56" y="104"/>
                      <a:pt x="56" y="104"/>
                      <a:pt x="56" y="104"/>
                    </a:cubicBezTo>
                    <a:cubicBezTo>
                      <a:pt x="60" y="104"/>
                      <a:pt x="64" y="100"/>
                      <a:pt x="64" y="96"/>
                    </a:cubicBezTo>
                    <a:cubicBezTo>
                      <a:pt x="64" y="87"/>
                      <a:pt x="64" y="87"/>
                      <a:pt x="64" y="87"/>
                    </a:cubicBezTo>
                    <a:cubicBezTo>
                      <a:pt x="73" y="77"/>
                      <a:pt x="73" y="77"/>
                      <a:pt x="73" y="77"/>
                    </a:cubicBezTo>
                    <a:cubicBezTo>
                      <a:pt x="78" y="79"/>
                      <a:pt x="83" y="80"/>
                      <a:pt x="88" y="80"/>
                    </a:cubicBezTo>
                    <a:cubicBezTo>
                      <a:pt x="110" y="80"/>
                      <a:pt x="128" y="62"/>
                      <a:pt x="128" y="40"/>
                    </a:cubicBezTo>
                    <a:cubicBezTo>
                      <a:pt x="128" y="18"/>
                      <a:pt x="110" y="0"/>
                      <a:pt x="88" y="0"/>
                    </a:cubicBezTo>
                    <a:close/>
                    <a:moveTo>
                      <a:pt x="88" y="72"/>
                    </a:moveTo>
                    <a:cubicBezTo>
                      <a:pt x="82" y="72"/>
                      <a:pt x="77" y="70"/>
                      <a:pt x="72" y="67"/>
                    </a:cubicBezTo>
                    <a:cubicBezTo>
                      <a:pt x="70" y="69"/>
                      <a:pt x="70" y="69"/>
                      <a:pt x="70" y="69"/>
                    </a:cubicBezTo>
                    <a:cubicBezTo>
                      <a:pt x="66" y="73"/>
                      <a:pt x="66" y="73"/>
                      <a:pt x="66" y="73"/>
                    </a:cubicBezTo>
                    <a:cubicBezTo>
                      <a:pt x="58" y="81"/>
                      <a:pt x="58" y="81"/>
                      <a:pt x="58" y="81"/>
                    </a:cubicBezTo>
                    <a:cubicBezTo>
                      <a:pt x="57" y="82"/>
                      <a:pt x="56" y="85"/>
                      <a:pt x="56" y="87"/>
                    </a:cubicBezTo>
                    <a:cubicBezTo>
                      <a:pt x="56" y="96"/>
                      <a:pt x="56" y="96"/>
                      <a:pt x="56" y="96"/>
                    </a:cubicBezTo>
                    <a:cubicBezTo>
                      <a:pt x="48" y="96"/>
                      <a:pt x="48" y="96"/>
                      <a:pt x="48" y="96"/>
                    </a:cubicBezTo>
                    <a:cubicBezTo>
                      <a:pt x="44" y="96"/>
                      <a:pt x="40" y="100"/>
                      <a:pt x="40" y="104"/>
                    </a:cubicBezTo>
                    <a:cubicBezTo>
                      <a:pt x="40" y="112"/>
                      <a:pt x="40" y="112"/>
                      <a:pt x="40" y="112"/>
                    </a:cubicBezTo>
                    <a:cubicBezTo>
                      <a:pt x="31" y="112"/>
                      <a:pt x="31" y="112"/>
                      <a:pt x="31" y="112"/>
                    </a:cubicBezTo>
                    <a:cubicBezTo>
                      <a:pt x="29" y="112"/>
                      <a:pt x="26" y="113"/>
                      <a:pt x="25" y="114"/>
                    </a:cubicBezTo>
                    <a:cubicBezTo>
                      <a:pt x="19" y="120"/>
                      <a:pt x="19" y="120"/>
                      <a:pt x="19" y="120"/>
                    </a:cubicBezTo>
                    <a:cubicBezTo>
                      <a:pt x="8" y="120"/>
                      <a:pt x="8" y="120"/>
                      <a:pt x="8" y="120"/>
                    </a:cubicBezTo>
                    <a:cubicBezTo>
                      <a:pt x="8" y="109"/>
                      <a:pt x="8" y="109"/>
                      <a:pt x="8" y="109"/>
                    </a:cubicBezTo>
                    <a:cubicBezTo>
                      <a:pt x="55" y="62"/>
                      <a:pt x="55" y="62"/>
                      <a:pt x="55" y="62"/>
                    </a:cubicBezTo>
                    <a:cubicBezTo>
                      <a:pt x="55" y="62"/>
                      <a:pt x="55" y="62"/>
                      <a:pt x="55" y="62"/>
                    </a:cubicBezTo>
                    <a:cubicBezTo>
                      <a:pt x="61" y="56"/>
                      <a:pt x="61" y="56"/>
                      <a:pt x="61" y="56"/>
                    </a:cubicBezTo>
                    <a:cubicBezTo>
                      <a:pt x="58" y="51"/>
                      <a:pt x="56" y="46"/>
                      <a:pt x="56" y="40"/>
                    </a:cubicBezTo>
                    <a:cubicBezTo>
                      <a:pt x="56" y="22"/>
                      <a:pt x="70" y="8"/>
                      <a:pt x="88" y="8"/>
                    </a:cubicBezTo>
                    <a:cubicBezTo>
                      <a:pt x="106" y="8"/>
                      <a:pt x="120" y="22"/>
                      <a:pt x="120" y="40"/>
                    </a:cubicBezTo>
                    <a:cubicBezTo>
                      <a:pt x="120" y="58"/>
                      <a:pt x="106" y="72"/>
                      <a:pt x="88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130">
                <a:extLst>
                  <a:ext uri="{FF2B5EF4-FFF2-40B4-BE49-F238E27FC236}">
                    <a16:creationId xmlns="" xmlns:a16="http://schemas.microsoft.com/office/drawing/2014/main" id="{1A015004-6EEF-F565-D6E2-D4363034775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07433" y="2001501"/>
                <a:ext cx="89825" cy="88443"/>
              </a:xfrm>
              <a:custGeom>
                <a:avLst/>
                <a:gdLst>
                  <a:gd name="T0" fmla="*/ 31 w 32"/>
                  <a:gd name="T1" fmla="*/ 17 h 32"/>
                  <a:gd name="T2" fmla="*/ 15 w 32"/>
                  <a:gd name="T3" fmla="*/ 1 h 32"/>
                  <a:gd name="T4" fmla="*/ 12 w 32"/>
                  <a:gd name="T5" fmla="*/ 0 h 32"/>
                  <a:gd name="T6" fmla="*/ 0 w 32"/>
                  <a:gd name="T7" fmla="*/ 12 h 32"/>
                  <a:gd name="T8" fmla="*/ 0 w 32"/>
                  <a:gd name="T9" fmla="*/ 13 h 32"/>
                  <a:gd name="T10" fmla="*/ 1 w 32"/>
                  <a:gd name="T11" fmla="*/ 15 h 32"/>
                  <a:gd name="T12" fmla="*/ 17 w 32"/>
                  <a:gd name="T13" fmla="*/ 31 h 32"/>
                  <a:gd name="T14" fmla="*/ 20 w 32"/>
                  <a:gd name="T15" fmla="*/ 32 h 32"/>
                  <a:gd name="T16" fmla="*/ 32 w 32"/>
                  <a:gd name="T17" fmla="*/ 20 h 32"/>
                  <a:gd name="T18" fmla="*/ 32 w 32"/>
                  <a:gd name="T19" fmla="*/ 19 h 32"/>
                  <a:gd name="T20" fmla="*/ 31 w 32"/>
                  <a:gd name="T21" fmla="*/ 17 h 32"/>
                  <a:gd name="T22" fmla="*/ 19 w 32"/>
                  <a:gd name="T23" fmla="*/ 28 h 32"/>
                  <a:gd name="T24" fmla="*/ 4 w 32"/>
                  <a:gd name="T25" fmla="*/ 13 h 32"/>
                  <a:gd name="T26" fmla="*/ 13 w 32"/>
                  <a:gd name="T27" fmla="*/ 4 h 32"/>
                  <a:gd name="T28" fmla="*/ 28 w 32"/>
                  <a:gd name="T29" fmla="*/ 19 h 32"/>
                  <a:gd name="T30" fmla="*/ 19 w 32"/>
                  <a:gd name="T31" fmla="*/ 2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" h="32">
                    <a:moveTo>
                      <a:pt x="31" y="17"/>
                    </a:moveTo>
                    <a:cubicBezTo>
                      <a:pt x="27" y="11"/>
                      <a:pt x="21" y="5"/>
                      <a:pt x="15" y="1"/>
                    </a:cubicBezTo>
                    <a:cubicBezTo>
                      <a:pt x="14" y="0"/>
                      <a:pt x="13" y="0"/>
                      <a:pt x="12" y="0"/>
                    </a:cubicBezTo>
                    <a:cubicBezTo>
                      <a:pt x="6" y="2"/>
                      <a:pt x="2" y="6"/>
                      <a:pt x="0" y="12"/>
                    </a:cubicBezTo>
                    <a:cubicBezTo>
                      <a:pt x="0" y="12"/>
                      <a:pt x="0" y="12"/>
                      <a:pt x="0" y="13"/>
                    </a:cubicBezTo>
                    <a:cubicBezTo>
                      <a:pt x="0" y="14"/>
                      <a:pt x="0" y="14"/>
                      <a:pt x="1" y="15"/>
                    </a:cubicBezTo>
                    <a:cubicBezTo>
                      <a:pt x="5" y="21"/>
                      <a:pt x="11" y="27"/>
                      <a:pt x="17" y="31"/>
                    </a:cubicBezTo>
                    <a:cubicBezTo>
                      <a:pt x="18" y="32"/>
                      <a:pt x="19" y="32"/>
                      <a:pt x="20" y="32"/>
                    </a:cubicBezTo>
                    <a:cubicBezTo>
                      <a:pt x="26" y="30"/>
                      <a:pt x="30" y="26"/>
                      <a:pt x="32" y="20"/>
                    </a:cubicBezTo>
                    <a:cubicBezTo>
                      <a:pt x="32" y="20"/>
                      <a:pt x="32" y="20"/>
                      <a:pt x="32" y="19"/>
                    </a:cubicBezTo>
                    <a:cubicBezTo>
                      <a:pt x="32" y="18"/>
                      <a:pt x="32" y="18"/>
                      <a:pt x="31" y="17"/>
                    </a:cubicBezTo>
                    <a:close/>
                    <a:moveTo>
                      <a:pt x="19" y="28"/>
                    </a:moveTo>
                    <a:cubicBezTo>
                      <a:pt x="13" y="24"/>
                      <a:pt x="8" y="19"/>
                      <a:pt x="4" y="13"/>
                    </a:cubicBezTo>
                    <a:cubicBezTo>
                      <a:pt x="6" y="8"/>
                      <a:pt x="8" y="6"/>
                      <a:pt x="13" y="4"/>
                    </a:cubicBezTo>
                    <a:cubicBezTo>
                      <a:pt x="19" y="8"/>
                      <a:pt x="24" y="13"/>
                      <a:pt x="28" y="19"/>
                    </a:cubicBezTo>
                    <a:cubicBezTo>
                      <a:pt x="26" y="24"/>
                      <a:pt x="24" y="26"/>
                      <a:pt x="19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9" name="Рисунок 8" descr="Попасть в яблочко">
            <a:extLst>
              <a:ext uri="{FF2B5EF4-FFF2-40B4-BE49-F238E27FC236}">
                <a16:creationId xmlns="" xmlns:a16="http://schemas.microsoft.com/office/drawing/2014/main" id="{AB40A0E4-C377-A0FA-160C-CB1F10AC20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125" y="807123"/>
            <a:ext cx="561975" cy="5619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55956BF-EB25-5C01-0C64-75C744DEC538}"/>
              </a:ext>
            </a:extLst>
          </p:cNvPr>
          <p:cNvSpPr txBox="1"/>
          <p:nvPr/>
        </p:nvSpPr>
        <p:spPr>
          <a:xfrm>
            <a:off x="1625516" y="144050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altLang="ru-RU" sz="18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</a:t>
            </a:r>
            <a:r>
              <a:rPr lang="kk-KZ" altLang="ru-RU" sz="1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F1988232-B7D4-6D90-00D1-30C01DA70EA5}"/>
              </a:ext>
            </a:extLst>
          </p:cNvPr>
          <p:cNvSpPr txBox="1"/>
          <p:nvPr/>
        </p:nvSpPr>
        <p:spPr>
          <a:xfrm>
            <a:off x="8750587" y="143908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altLang="ru-RU" sz="18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Ожидаемые</a:t>
            </a:r>
            <a:r>
              <a:rPr lang="kk-KZ" altLang="ru-RU" sz="1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altLang="ru-RU" sz="18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</a:t>
            </a:r>
            <a:endParaRPr lang="ru-RU" dirty="0"/>
          </a:p>
        </p:txBody>
      </p:sp>
      <p:grpSp>
        <p:nvGrpSpPr>
          <p:cNvPr id="23" name="Group 6">
            <a:extLst>
              <a:ext uri="{FF2B5EF4-FFF2-40B4-BE49-F238E27FC236}">
                <a16:creationId xmlns="" xmlns:a16="http://schemas.microsoft.com/office/drawing/2014/main" id="{BE9EE455-B37C-E402-F56D-F473C4FF3279}"/>
              </a:ext>
            </a:extLst>
          </p:cNvPr>
          <p:cNvGrpSpPr/>
          <p:nvPr/>
        </p:nvGrpSpPr>
        <p:grpSpPr>
          <a:xfrm>
            <a:off x="7597632" y="2054468"/>
            <a:ext cx="498308" cy="497158"/>
            <a:chOff x="6294438" y="-201613"/>
            <a:chExt cx="687387" cy="685801"/>
          </a:xfrm>
          <a:solidFill>
            <a:schemeClr val="bg1"/>
          </a:solidFill>
        </p:grpSpPr>
        <p:sp>
          <p:nvSpPr>
            <p:cNvPr id="34" name="Freeform 10">
              <a:extLst>
                <a:ext uri="{FF2B5EF4-FFF2-40B4-BE49-F238E27FC236}">
                  <a16:creationId xmlns="" xmlns:a16="http://schemas.microsoft.com/office/drawing/2014/main" id="{1ECA1EBF-7DF9-8835-20A8-14E2544CAE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94438" y="-201613"/>
              <a:ext cx="687387" cy="685801"/>
            </a:xfrm>
            <a:custGeom>
              <a:avLst/>
              <a:gdLst>
                <a:gd name="T0" fmla="*/ 163 w 180"/>
                <a:gd name="T1" fmla="*/ 0 h 180"/>
                <a:gd name="T2" fmla="*/ 39 w 180"/>
                <a:gd name="T3" fmla="*/ 0 h 180"/>
                <a:gd name="T4" fmla="*/ 23 w 180"/>
                <a:gd name="T5" fmla="*/ 17 h 180"/>
                <a:gd name="T6" fmla="*/ 23 w 180"/>
                <a:gd name="T7" fmla="*/ 28 h 180"/>
                <a:gd name="T8" fmla="*/ 17 w 180"/>
                <a:gd name="T9" fmla="*/ 28 h 180"/>
                <a:gd name="T10" fmla="*/ 0 w 180"/>
                <a:gd name="T11" fmla="*/ 45 h 180"/>
                <a:gd name="T12" fmla="*/ 0 w 180"/>
                <a:gd name="T13" fmla="*/ 158 h 180"/>
                <a:gd name="T14" fmla="*/ 23 w 180"/>
                <a:gd name="T15" fmla="*/ 180 h 180"/>
                <a:gd name="T16" fmla="*/ 158 w 180"/>
                <a:gd name="T17" fmla="*/ 180 h 180"/>
                <a:gd name="T18" fmla="*/ 180 w 180"/>
                <a:gd name="T19" fmla="*/ 158 h 180"/>
                <a:gd name="T20" fmla="*/ 180 w 180"/>
                <a:gd name="T21" fmla="*/ 17 h 180"/>
                <a:gd name="T22" fmla="*/ 163 w 180"/>
                <a:gd name="T23" fmla="*/ 0 h 180"/>
                <a:gd name="T24" fmla="*/ 169 w 180"/>
                <a:gd name="T25" fmla="*/ 158 h 180"/>
                <a:gd name="T26" fmla="*/ 158 w 180"/>
                <a:gd name="T27" fmla="*/ 169 h 180"/>
                <a:gd name="T28" fmla="*/ 23 w 180"/>
                <a:gd name="T29" fmla="*/ 169 h 180"/>
                <a:gd name="T30" fmla="*/ 11 w 180"/>
                <a:gd name="T31" fmla="*/ 158 h 180"/>
                <a:gd name="T32" fmla="*/ 11 w 180"/>
                <a:gd name="T33" fmla="*/ 45 h 180"/>
                <a:gd name="T34" fmla="*/ 17 w 180"/>
                <a:gd name="T35" fmla="*/ 39 h 180"/>
                <a:gd name="T36" fmla="*/ 23 w 180"/>
                <a:gd name="T37" fmla="*/ 39 h 180"/>
                <a:gd name="T38" fmla="*/ 23 w 180"/>
                <a:gd name="T39" fmla="*/ 152 h 180"/>
                <a:gd name="T40" fmla="*/ 28 w 180"/>
                <a:gd name="T41" fmla="*/ 158 h 180"/>
                <a:gd name="T42" fmla="*/ 34 w 180"/>
                <a:gd name="T43" fmla="*/ 152 h 180"/>
                <a:gd name="T44" fmla="*/ 34 w 180"/>
                <a:gd name="T45" fmla="*/ 17 h 180"/>
                <a:gd name="T46" fmla="*/ 39 w 180"/>
                <a:gd name="T47" fmla="*/ 11 h 180"/>
                <a:gd name="T48" fmla="*/ 163 w 180"/>
                <a:gd name="T49" fmla="*/ 11 h 180"/>
                <a:gd name="T50" fmla="*/ 169 w 180"/>
                <a:gd name="T51" fmla="*/ 17 h 180"/>
                <a:gd name="T52" fmla="*/ 169 w 180"/>
                <a:gd name="T53" fmla="*/ 15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0" h="180">
                  <a:moveTo>
                    <a:pt x="163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30" y="0"/>
                    <a:pt x="23" y="8"/>
                    <a:pt x="23" y="17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8" y="28"/>
                    <a:pt x="0" y="36"/>
                    <a:pt x="0" y="45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70"/>
                    <a:pt x="10" y="180"/>
                    <a:pt x="23" y="180"/>
                  </a:cubicBezTo>
                  <a:cubicBezTo>
                    <a:pt x="158" y="180"/>
                    <a:pt x="158" y="180"/>
                    <a:pt x="158" y="180"/>
                  </a:cubicBezTo>
                  <a:cubicBezTo>
                    <a:pt x="170" y="180"/>
                    <a:pt x="180" y="170"/>
                    <a:pt x="180" y="158"/>
                  </a:cubicBezTo>
                  <a:cubicBezTo>
                    <a:pt x="180" y="17"/>
                    <a:pt x="180" y="17"/>
                    <a:pt x="180" y="17"/>
                  </a:cubicBezTo>
                  <a:cubicBezTo>
                    <a:pt x="180" y="8"/>
                    <a:pt x="172" y="0"/>
                    <a:pt x="163" y="0"/>
                  </a:cubicBezTo>
                  <a:close/>
                  <a:moveTo>
                    <a:pt x="169" y="158"/>
                  </a:moveTo>
                  <a:cubicBezTo>
                    <a:pt x="169" y="164"/>
                    <a:pt x="164" y="169"/>
                    <a:pt x="158" y="169"/>
                  </a:cubicBezTo>
                  <a:cubicBezTo>
                    <a:pt x="23" y="169"/>
                    <a:pt x="23" y="169"/>
                    <a:pt x="23" y="169"/>
                  </a:cubicBezTo>
                  <a:cubicBezTo>
                    <a:pt x="16" y="169"/>
                    <a:pt x="11" y="164"/>
                    <a:pt x="11" y="158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2"/>
                    <a:pt x="14" y="39"/>
                    <a:pt x="17" y="39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3" y="152"/>
                    <a:pt x="23" y="152"/>
                    <a:pt x="23" y="152"/>
                  </a:cubicBezTo>
                  <a:cubicBezTo>
                    <a:pt x="23" y="155"/>
                    <a:pt x="25" y="158"/>
                    <a:pt x="28" y="158"/>
                  </a:cubicBezTo>
                  <a:cubicBezTo>
                    <a:pt x="31" y="158"/>
                    <a:pt x="34" y="155"/>
                    <a:pt x="34" y="152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4"/>
                    <a:pt x="36" y="11"/>
                    <a:pt x="39" y="11"/>
                  </a:cubicBezTo>
                  <a:cubicBezTo>
                    <a:pt x="163" y="11"/>
                    <a:pt x="163" y="11"/>
                    <a:pt x="163" y="11"/>
                  </a:cubicBezTo>
                  <a:cubicBezTo>
                    <a:pt x="166" y="11"/>
                    <a:pt x="169" y="14"/>
                    <a:pt x="169" y="17"/>
                  </a:cubicBezTo>
                  <a:lnTo>
                    <a:pt x="169" y="158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n-lt"/>
              </a:endParaRPr>
            </a:p>
          </p:txBody>
        </p:sp>
        <p:sp>
          <p:nvSpPr>
            <p:cNvPr id="35" name="Freeform 11">
              <a:extLst>
                <a:ext uri="{FF2B5EF4-FFF2-40B4-BE49-F238E27FC236}">
                  <a16:creationId xmlns="" xmlns:a16="http://schemas.microsoft.com/office/drawing/2014/main" id="{615216EC-85B2-E055-C8B1-D6A97CD11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2425" y="58737"/>
              <a:ext cx="192087" cy="19050"/>
            </a:xfrm>
            <a:custGeom>
              <a:avLst/>
              <a:gdLst>
                <a:gd name="T0" fmla="*/ 3 w 50"/>
                <a:gd name="T1" fmla="*/ 5 h 5"/>
                <a:gd name="T2" fmla="*/ 48 w 50"/>
                <a:gd name="T3" fmla="*/ 5 h 5"/>
                <a:gd name="T4" fmla="*/ 50 w 50"/>
                <a:gd name="T5" fmla="*/ 2 h 5"/>
                <a:gd name="T6" fmla="*/ 48 w 50"/>
                <a:gd name="T7" fmla="*/ 0 h 5"/>
                <a:gd name="T8" fmla="*/ 3 w 50"/>
                <a:gd name="T9" fmla="*/ 0 h 5"/>
                <a:gd name="T10" fmla="*/ 0 w 50"/>
                <a:gd name="T11" fmla="*/ 2 h 5"/>
                <a:gd name="T12" fmla="*/ 3 w 50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5">
                  <a:moveTo>
                    <a:pt x="3" y="5"/>
                  </a:moveTo>
                  <a:cubicBezTo>
                    <a:pt x="48" y="5"/>
                    <a:pt x="48" y="5"/>
                    <a:pt x="48" y="5"/>
                  </a:cubicBezTo>
                  <a:cubicBezTo>
                    <a:pt x="49" y="5"/>
                    <a:pt x="50" y="4"/>
                    <a:pt x="50" y="2"/>
                  </a:cubicBezTo>
                  <a:cubicBezTo>
                    <a:pt x="50" y="1"/>
                    <a:pt x="49" y="0"/>
                    <a:pt x="48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1" y="5"/>
                    <a:pt x="3" y="5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n-lt"/>
              </a:endParaRPr>
            </a:p>
          </p:txBody>
        </p:sp>
        <p:sp>
          <p:nvSpPr>
            <p:cNvPr id="36" name="Freeform 12">
              <a:extLst>
                <a:ext uri="{FF2B5EF4-FFF2-40B4-BE49-F238E27FC236}">
                  <a16:creationId xmlns="" xmlns:a16="http://schemas.microsoft.com/office/drawing/2014/main" id="{78F4F26C-68FC-5DD9-E196-648CF7A8E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2425" y="-6350"/>
              <a:ext cx="192087" cy="19050"/>
            </a:xfrm>
            <a:custGeom>
              <a:avLst/>
              <a:gdLst>
                <a:gd name="T0" fmla="*/ 3 w 50"/>
                <a:gd name="T1" fmla="*/ 5 h 5"/>
                <a:gd name="T2" fmla="*/ 48 w 50"/>
                <a:gd name="T3" fmla="*/ 5 h 5"/>
                <a:gd name="T4" fmla="*/ 50 w 50"/>
                <a:gd name="T5" fmla="*/ 2 h 5"/>
                <a:gd name="T6" fmla="*/ 48 w 50"/>
                <a:gd name="T7" fmla="*/ 0 h 5"/>
                <a:gd name="T8" fmla="*/ 3 w 50"/>
                <a:gd name="T9" fmla="*/ 0 h 5"/>
                <a:gd name="T10" fmla="*/ 0 w 50"/>
                <a:gd name="T11" fmla="*/ 2 h 5"/>
                <a:gd name="T12" fmla="*/ 3 w 50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5">
                  <a:moveTo>
                    <a:pt x="3" y="5"/>
                  </a:moveTo>
                  <a:cubicBezTo>
                    <a:pt x="48" y="5"/>
                    <a:pt x="48" y="5"/>
                    <a:pt x="48" y="5"/>
                  </a:cubicBezTo>
                  <a:cubicBezTo>
                    <a:pt x="49" y="5"/>
                    <a:pt x="50" y="4"/>
                    <a:pt x="50" y="2"/>
                  </a:cubicBezTo>
                  <a:cubicBezTo>
                    <a:pt x="50" y="1"/>
                    <a:pt x="49" y="0"/>
                    <a:pt x="48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1" y="5"/>
                    <a:pt x="3" y="5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n-lt"/>
              </a:endParaRPr>
            </a:p>
          </p:txBody>
        </p:sp>
        <p:sp>
          <p:nvSpPr>
            <p:cNvPr id="37" name="Freeform 13">
              <a:extLst>
                <a:ext uri="{FF2B5EF4-FFF2-40B4-BE49-F238E27FC236}">
                  <a16:creationId xmlns="" xmlns:a16="http://schemas.microsoft.com/office/drawing/2014/main" id="{9915EE6F-5243-3E0C-FB5B-A70D1A97E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2425" y="-71438"/>
              <a:ext cx="192087" cy="19050"/>
            </a:xfrm>
            <a:custGeom>
              <a:avLst/>
              <a:gdLst>
                <a:gd name="T0" fmla="*/ 3 w 50"/>
                <a:gd name="T1" fmla="*/ 5 h 5"/>
                <a:gd name="T2" fmla="*/ 48 w 50"/>
                <a:gd name="T3" fmla="*/ 5 h 5"/>
                <a:gd name="T4" fmla="*/ 50 w 50"/>
                <a:gd name="T5" fmla="*/ 3 h 5"/>
                <a:gd name="T6" fmla="*/ 48 w 50"/>
                <a:gd name="T7" fmla="*/ 0 h 5"/>
                <a:gd name="T8" fmla="*/ 3 w 50"/>
                <a:gd name="T9" fmla="*/ 0 h 5"/>
                <a:gd name="T10" fmla="*/ 0 w 50"/>
                <a:gd name="T11" fmla="*/ 3 h 5"/>
                <a:gd name="T12" fmla="*/ 3 w 50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5">
                  <a:moveTo>
                    <a:pt x="3" y="5"/>
                  </a:moveTo>
                  <a:cubicBezTo>
                    <a:pt x="48" y="5"/>
                    <a:pt x="48" y="5"/>
                    <a:pt x="48" y="5"/>
                  </a:cubicBezTo>
                  <a:cubicBezTo>
                    <a:pt x="49" y="5"/>
                    <a:pt x="50" y="4"/>
                    <a:pt x="50" y="3"/>
                  </a:cubicBezTo>
                  <a:cubicBezTo>
                    <a:pt x="50" y="1"/>
                    <a:pt x="49" y="0"/>
                    <a:pt x="48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5"/>
                    <a:pt x="3" y="5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n-lt"/>
              </a:endParaRPr>
            </a:p>
          </p:txBody>
        </p:sp>
        <p:sp>
          <p:nvSpPr>
            <p:cNvPr id="38" name="Freeform 14">
              <a:extLst>
                <a:ext uri="{FF2B5EF4-FFF2-40B4-BE49-F238E27FC236}">
                  <a16:creationId xmlns="" xmlns:a16="http://schemas.microsoft.com/office/drawing/2014/main" id="{EADACB63-2877-A3EB-21E6-F4EF2392D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377825"/>
              <a:ext cx="195262" cy="23813"/>
            </a:xfrm>
            <a:custGeom>
              <a:avLst/>
              <a:gdLst>
                <a:gd name="T0" fmla="*/ 48 w 51"/>
                <a:gd name="T1" fmla="*/ 0 h 6"/>
                <a:gd name="T2" fmla="*/ 3 w 51"/>
                <a:gd name="T3" fmla="*/ 0 h 6"/>
                <a:gd name="T4" fmla="*/ 0 w 51"/>
                <a:gd name="T5" fmla="*/ 3 h 6"/>
                <a:gd name="T6" fmla="*/ 3 w 51"/>
                <a:gd name="T7" fmla="*/ 6 h 6"/>
                <a:gd name="T8" fmla="*/ 48 w 51"/>
                <a:gd name="T9" fmla="*/ 6 h 6"/>
                <a:gd name="T10" fmla="*/ 51 w 51"/>
                <a:gd name="T11" fmla="*/ 3 h 6"/>
                <a:gd name="T12" fmla="*/ 48 w 51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">
                  <a:moveTo>
                    <a:pt x="48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1"/>
                    <a:pt x="49" y="0"/>
                    <a:pt x="48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n-lt"/>
              </a:endParaRPr>
            </a:p>
          </p:txBody>
        </p:sp>
        <p:sp>
          <p:nvSpPr>
            <p:cNvPr id="39" name="Freeform 15">
              <a:extLst>
                <a:ext uri="{FF2B5EF4-FFF2-40B4-BE49-F238E27FC236}">
                  <a16:creationId xmlns="" xmlns:a16="http://schemas.microsoft.com/office/drawing/2014/main" id="{5E16BDBD-EA70-8966-B2F8-3DD173C12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312738"/>
              <a:ext cx="195262" cy="23813"/>
            </a:xfrm>
            <a:custGeom>
              <a:avLst/>
              <a:gdLst>
                <a:gd name="T0" fmla="*/ 48 w 51"/>
                <a:gd name="T1" fmla="*/ 0 h 6"/>
                <a:gd name="T2" fmla="*/ 3 w 51"/>
                <a:gd name="T3" fmla="*/ 0 h 6"/>
                <a:gd name="T4" fmla="*/ 0 w 51"/>
                <a:gd name="T5" fmla="*/ 3 h 6"/>
                <a:gd name="T6" fmla="*/ 3 w 51"/>
                <a:gd name="T7" fmla="*/ 6 h 6"/>
                <a:gd name="T8" fmla="*/ 48 w 51"/>
                <a:gd name="T9" fmla="*/ 6 h 6"/>
                <a:gd name="T10" fmla="*/ 51 w 51"/>
                <a:gd name="T11" fmla="*/ 3 h 6"/>
                <a:gd name="T12" fmla="*/ 48 w 51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">
                  <a:moveTo>
                    <a:pt x="48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1"/>
                    <a:pt x="49" y="0"/>
                    <a:pt x="48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n-lt"/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="" xmlns:a16="http://schemas.microsoft.com/office/drawing/2014/main" id="{17266B83-56A4-0CFD-BA22-353930CDA6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249238"/>
              <a:ext cx="195262" cy="22225"/>
            </a:xfrm>
            <a:custGeom>
              <a:avLst/>
              <a:gdLst>
                <a:gd name="T0" fmla="*/ 48 w 51"/>
                <a:gd name="T1" fmla="*/ 0 h 6"/>
                <a:gd name="T2" fmla="*/ 3 w 51"/>
                <a:gd name="T3" fmla="*/ 0 h 6"/>
                <a:gd name="T4" fmla="*/ 0 w 51"/>
                <a:gd name="T5" fmla="*/ 3 h 6"/>
                <a:gd name="T6" fmla="*/ 3 w 51"/>
                <a:gd name="T7" fmla="*/ 6 h 6"/>
                <a:gd name="T8" fmla="*/ 48 w 51"/>
                <a:gd name="T9" fmla="*/ 6 h 6"/>
                <a:gd name="T10" fmla="*/ 51 w 51"/>
                <a:gd name="T11" fmla="*/ 3 h 6"/>
                <a:gd name="T12" fmla="*/ 48 w 51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">
                  <a:moveTo>
                    <a:pt x="48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9" y="6"/>
                    <a:pt x="51" y="5"/>
                    <a:pt x="51" y="3"/>
                  </a:cubicBezTo>
                  <a:cubicBezTo>
                    <a:pt x="51" y="1"/>
                    <a:pt x="49" y="0"/>
                    <a:pt x="48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n-lt"/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="" xmlns:a16="http://schemas.microsoft.com/office/drawing/2014/main" id="{3E803AEB-0762-93B9-6625-18B1482AA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2425" y="377825"/>
              <a:ext cx="195262" cy="23813"/>
            </a:xfrm>
            <a:custGeom>
              <a:avLst/>
              <a:gdLst>
                <a:gd name="T0" fmla="*/ 48 w 51"/>
                <a:gd name="T1" fmla="*/ 0 h 6"/>
                <a:gd name="T2" fmla="*/ 3 w 51"/>
                <a:gd name="T3" fmla="*/ 0 h 6"/>
                <a:gd name="T4" fmla="*/ 0 w 51"/>
                <a:gd name="T5" fmla="*/ 3 h 6"/>
                <a:gd name="T6" fmla="*/ 3 w 51"/>
                <a:gd name="T7" fmla="*/ 6 h 6"/>
                <a:gd name="T8" fmla="*/ 48 w 51"/>
                <a:gd name="T9" fmla="*/ 6 h 6"/>
                <a:gd name="T10" fmla="*/ 51 w 51"/>
                <a:gd name="T11" fmla="*/ 3 h 6"/>
                <a:gd name="T12" fmla="*/ 48 w 51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">
                  <a:moveTo>
                    <a:pt x="48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1"/>
                    <a:pt x="49" y="0"/>
                    <a:pt x="48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n-lt"/>
              </a:endParaRPr>
            </a:p>
          </p:txBody>
        </p:sp>
        <p:sp>
          <p:nvSpPr>
            <p:cNvPr id="42" name="Freeform 18">
              <a:extLst>
                <a:ext uri="{FF2B5EF4-FFF2-40B4-BE49-F238E27FC236}">
                  <a16:creationId xmlns="" xmlns:a16="http://schemas.microsoft.com/office/drawing/2014/main" id="{90365F67-7AF0-3895-C3C0-40FC7E0F9B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2425" y="312738"/>
              <a:ext cx="195262" cy="23813"/>
            </a:xfrm>
            <a:custGeom>
              <a:avLst/>
              <a:gdLst>
                <a:gd name="T0" fmla="*/ 48 w 51"/>
                <a:gd name="T1" fmla="*/ 0 h 6"/>
                <a:gd name="T2" fmla="*/ 3 w 51"/>
                <a:gd name="T3" fmla="*/ 0 h 6"/>
                <a:gd name="T4" fmla="*/ 0 w 51"/>
                <a:gd name="T5" fmla="*/ 3 h 6"/>
                <a:gd name="T6" fmla="*/ 3 w 51"/>
                <a:gd name="T7" fmla="*/ 6 h 6"/>
                <a:gd name="T8" fmla="*/ 48 w 51"/>
                <a:gd name="T9" fmla="*/ 6 h 6"/>
                <a:gd name="T10" fmla="*/ 51 w 51"/>
                <a:gd name="T11" fmla="*/ 3 h 6"/>
                <a:gd name="T12" fmla="*/ 48 w 51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">
                  <a:moveTo>
                    <a:pt x="48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1"/>
                    <a:pt x="49" y="0"/>
                    <a:pt x="48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n-lt"/>
              </a:endParaRPr>
            </a:p>
          </p:txBody>
        </p:sp>
        <p:sp>
          <p:nvSpPr>
            <p:cNvPr id="43" name="Freeform 19">
              <a:extLst>
                <a:ext uri="{FF2B5EF4-FFF2-40B4-BE49-F238E27FC236}">
                  <a16:creationId xmlns="" xmlns:a16="http://schemas.microsoft.com/office/drawing/2014/main" id="{923A5E6F-72BA-AC16-7E0D-A68C1D9D3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2425" y="249238"/>
              <a:ext cx="195262" cy="22225"/>
            </a:xfrm>
            <a:custGeom>
              <a:avLst/>
              <a:gdLst>
                <a:gd name="T0" fmla="*/ 48 w 51"/>
                <a:gd name="T1" fmla="*/ 0 h 6"/>
                <a:gd name="T2" fmla="*/ 3 w 51"/>
                <a:gd name="T3" fmla="*/ 0 h 6"/>
                <a:gd name="T4" fmla="*/ 0 w 51"/>
                <a:gd name="T5" fmla="*/ 3 h 6"/>
                <a:gd name="T6" fmla="*/ 3 w 51"/>
                <a:gd name="T7" fmla="*/ 6 h 6"/>
                <a:gd name="T8" fmla="*/ 48 w 51"/>
                <a:gd name="T9" fmla="*/ 6 h 6"/>
                <a:gd name="T10" fmla="*/ 51 w 51"/>
                <a:gd name="T11" fmla="*/ 3 h 6"/>
                <a:gd name="T12" fmla="*/ 48 w 51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">
                  <a:moveTo>
                    <a:pt x="48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9" y="6"/>
                    <a:pt x="51" y="5"/>
                    <a:pt x="51" y="3"/>
                  </a:cubicBezTo>
                  <a:cubicBezTo>
                    <a:pt x="51" y="1"/>
                    <a:pt x="49" y="0"/>
                    <a:pt x="48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n-lt"/>
              </a:endParaRPr>
            </a:p>
          </p:txBody>
        </p:sp>
        <p:sp>
          <p:nvSpPr>
            <p:cNvPr id="44" name="Freeform 20">
              <a:extLst>
                <a:ext uri="{FF2B5EF4-FFF2-40B4-BE49-F238E27FC236}">
                  <a16:creationId xmlns="" xmlns:a16="http://schemas.microsoft.com/office/drawing/2014/main" id="{A11D14AB-63D5-E220-92CA-C0EB71F2A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119062"/>
              <a:ext cx="431800" cy="22225"/>
            </a:xfrm>
            <a:custGeom>
              <a:avLst/>
              <a:gdLst>
                <a:gd name="T0" fmla="*/ 110 w 113"/>
                <a:gd name="T1" fmla="*/ 0 h 6"/>
                <a:gd name="T2" fmla="*/ 3 w 113"/>
                <a:gd name="T3" fmla="*/ 0 h 6"/>
                <a:gd name="T4" fmla="*/ 0 w 113"/>
                <a:gd name="T5" fmla="*/ 3 h 6"/>
                <a:gd name="T6" fmla="*/ 3 w 113"/>
                <a:gd name="T7" fmla="*/ 6 h 6"/>
                <a:gd name="T8" fmla="*/ 110 w 113"/>
                <a:gd name="T9" fmla="*/ 6 h 6"/>
                <a:gd name="T10" fmla="*/ 113 w 113"/>
                <a:gd name="T11" fmla="*/ 3 h 6"/>
                <a:gd name="T12" fmla="*/ 110 w 113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6">
                  <a:moveTo>
                    <a:pt x="11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1" y="6"/>
                    <a:pt x="113" y="5"/>
                    <a:pt x="113" y="3"/>
                  </a:cubicBezTo>
                  <a:cubicBezTo>
                    <a:pt x="113" y="2"/>
                    <a:pt x="111" y="0"/>
                    <a:pt x="110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n-lt"/>
              </a:endParaRPr>
            </a:p>
          </p:txBody>
        </p:sp>
        <p:sp>
          <p:nvSpPr>
            <p:cNvPr id="45" name="Freeform 21">
              <a:extLst>
                <a:ext uri="{FF2B5EF4-FFF2-40B4-BE49-F238E27FC236}">
                  <a16:creationId xmlns="" xmlns:a16="http://schemas.microsoft.com/office/drawing/2014/main" id="{845E9CC7-DBE3-84B0-C5F0-F234654754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184150"/>
              <a:ext cx="431800" cy="22225"/>
            </a:xfrm>
            <a:custGeom>
              <a:avLst/>
              <a:gdLst>
                <a:gd name="T0" fmla="*/ 110 w 113"/>
                <a:gd name="T1" fmla="*/ 0 h 6"/>
                <a:gd name="T2" fmla="*/ 3 w 113"/>
                <a:gd name="T3" fmla="*/ 0 h 6"/>
                <a:gd name="T4" fmla="*/ 0 w 113"/>
                <a:gd name="T5" fmla="*/ 3 h 6"/>
                <a:gd name="T6" fmla="*/ 3 w 113"/>
                <a:gd name="T7" fmla="*/ 6 h 6"/>
                <a:gd name="T8" fmla="*/ 110 w 113"/>
                <a:gd name="T9" fmla="*/ 6 h 6"/>
                <a:gd name="T10" fmla="*/ 113 w 113"/>
                <a:gd name="T11" fmla="*/ 3 h 6"/>
                <a:gd name="T12" fmla="*/ 110 w 113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6">
                  <a:moveTo>
                    <a:pt x="11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1" y="6"/>
                    <a:pt x="113" y="5"/>
                    <a:pt x="113" y="3"/>
                  </a:cubicBezTo>
                  <a:cubicBezTo>
                    <a:pt x="113" y="2"/>
                    <a:pt x="111" y="0"/>
                    <a:pt x="110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n-lt"/>
              </a:endParaRPr>
            </a:p>
          </p:txBody>
        </p:sp>
        <p:sp>
          <p:nvSpPr>
            <p:cNvPr id="46" name="Freeform 22">
              <a:extLst>
                <a:ext uri="{FF2B5EF4-FFF2-40B4-BE49-F238E27FC236}">
                  <a16:creationId xmlns="" xmlns:a16="http://schemas.microsoft.com/office/drawing/2014/main" id="{6C8EBD57-D954-E848-8081-714832680F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5888" y="-112713"/>
              <a:ext cx="195262" cy="190500"/>
            </a:xfrm>
            <a:custGeom>
              <a:avLst/>
              <a:gdLst>
                <a:gd name="T0" fmla="*/ 6 w 51"/>
                <a:gd name="T1" fmla="*/ 50 h 50"/>
                <a:gd name="T2" fmla="*/ 45 w 51"/>
                <a:gd name="T3" fmla="*/ 50 h 50"/>
                <a:gd name="T4" fmla="*/ 51 w 51"/>
                <a:gd name="T5" fmla="*/ 44 h 50"/>
                <a:gd name="T6" fmla="*/ 51 w 51"/>
                <a:gd name="T7" fmla="*/ 5 h 50"/>
                <a:gd name="T8" fmla="*/ 45 w 51"/>
                <a:gd name="T9" fmla="*/ 0 h 50"/>
                <a:gd name="T10" fmla="*/ 6 w 51"/>
                <a:gd name="T11" fmla="*/ 0 h 50"/>
                <a:gd name="T12" fmla="*/ 0 w 51"/>
                <a:gd name="T13" fmla="*/ 5 h 50"/>
                <a:gd name="T14" fmla="*/ 0 w 51"/>
                <a:gd name="T15" fmla="*/ 44 h 50"/>
                <a:gd name="T16" fmla="*/ 6 w 51"/>
                <a:gd name="T17" fmla="*/ 50 h 50"/>
                <a:gd name="T18" fmla="*/ 11 w 51"/>
                <a:gd name="T19" fmla="*/ 11 h 50"/>
                <a:gd name="T20" fmla="*/ 39 w 51"/>
                <a:gd name="T21" fmla="*/ 11 h 50"/>
                <a:gd name="T22" fmla="*/ 39 w 51"/>
                <a:gd name="T23" fmla="*/ 39 h 50"/>
                <a:gd name="T24" fmla="*/ 11 w 51"/>
                <a:gd name="T25" fmla="*/ 39 h 50"/>
                <a:gd name="T26" fmla="*/ 11 w 51"/>
                <a:gd name="T27" fmla="*/ 1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50">
                  <a:moveTo>
                    <a:pt x="6" y="50"/>
                  </a:moveTo>
                  <a:cubicBezTo>
                    <a:pt x="45" y="50"/>
                    <a:pt x="45" y="50"/>
                    <a:pt x="45" y="50"/>
                  </a:cubicBezTo>
                  <a:cubicBezTo>
                    <a:pt x="48" y="50"/>
                    <a:pt x="51" y="48"/>
                    <a:pt x="51" y="44"/>
                  </a:cubicBezTo>
                  <a:cubicBezTo>
                    <a:pt x="51" y="5"/>
                    <a:pt x="51" y="5"/>
                    <a:pt x="51" y="5"/>
                  </a:cubicBezTo>
                  <a:cubicBezTo>
                    <a:pt x="51" y="2"/>
                    <a:pt x="48" y="0"/>
                    <a:pt x="4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8"/>
                    <a:pt x="3" y="50"/>
                    <a:pt x="6" y="50"/>
                  </a:cubicBezTo>
                  <a:close/>
                  <a:moveTo>
                    <a:pt x="11" y="11"/>
                  </a:moveTo>
                  <a:cubicBezTo>
                    <a:pt x="39" y="11"/>
                    <a:pt x="39" y="11"/>
                    <a:pt x="39" y="11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11" y="39"/>
                    <a:pt x="11" y="39"/>
                    <a:pt x="11" y="39"/>
                  </a:cubicBezTo>
                  <a:lnTo>
                    <a:pt x="11" y="11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="" xmlns:a16="http://schemas.microsoft.com/office/drawing/2014/main" id="{12FDF882-DAA5-A74D-B554-7813579883E0}"/>
              </a:ext>
            </a:extLst>
          </p:cNvPr>
          <p:cNvSpPr/>
          <p:nvPr/>
        </p:nvSpPr>
        <p:spPr>
          <a:xfrm>
            <a:off x="98257" y="2295023"/>
            <a:ext cx="2267953" cy="226795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07B9D06-E967-1F4C-BB0E-1190D285D899}"/>
              </a:ext>
            </a:extLst>
          </p:cNvPr>
          <p:cNvSpPr txBox="1"/>
          <p:nvPr/>
        </p:nvSpPr>
        <p:spPr>
          <a:xfrm>
            <a:off x="908384" y="3429000"/>
            <a:ext cx="22679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dirty="0" smtClean="0"/>
              <a:t>В </a:t>
            </a:r>
            <a:r>
              <a:rPr lang="kk-KZ" dirty="0" err="1" smtClean="0"/>
              <a:t>начале</a:t>
            </a:r>
            <a:r>
              <a:rPr lang="kk-KZ" dirty="0" smtClean="0"/>
              <a:t> </a:t>
            </a:r>
            <a:r>
              <a:rPr lang="kk-KZ" dirty="0" err="1" smtClean="0"/>
              <a:t>урока</a:t>
            </a:r>
            <a:endParaRPr lang="x-none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FB71938-0366-7949-82FB-9F36FC3D2B36}"/>
              </a:ext>
            </a:extLst>
          </p:cNvPr>
          <p:cNvSpPr txBox="1"/>
          <p:nvPr/>
        </p:nvSpPr>
        <p:spPr>
          <a:xfrm>
            <a:off x="4805613" y="3429000"/>
            <a:ext cx="25807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dirty="0" smtClean="0"/>
              <a:t>В </a:t>
            </a:r>
            <a:r>
              <a:rPr lang="kk-KZ" dirty="0" err="1" smtClean="0"/>
              <a:t>середине</a:t>
            </a:r>
            <a:r>
              <a:rPr lang="kk-KZ" dirty="0" smtClean="0"/>
              <a:t> </a:t>
            </a:r>
            <a:r>
              <a:rPr lang="kk-KZ" dirty="0" err="1" smtClean="0"/>
              <a:t>урока</a:t>
            </a:r>
            <a:endParaRPr lang="x-none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EBFA78E-7BBA-484D-8249-538225BCC413}"/>
              </a:ext>
            </a:extLst>
          </p:cNvPr>
          <p:cNvSpPr txBox="1"/>
          <p:nvPr/>
        </p:nvSpPr>
        <p:spPr>
          <a:xfrm>
            <a:off x="9015663" y="3429000"/>
            <a:ext cx="22679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dirty="0" smtClean="0"/>
              <a:t>В </a:t>
            </a:r>
            <a:r>
              <a:rPr lang="kk-KZ" dirty="0" err="1" smtClean="0"/>
              <a:t>конце</a:t>
            </a:r>
            <a:r>
              <a:rPr lang="kk-KZ" dirty="0" smtClean="0"/>
              <a:t> </a:t>
            </a:r>
            <a:r>
              <a:rPr lang="kk-KZ" dirty="0" err="1" smtClean="0"/>
              <a:t>урока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DE0A2A23-E52D-B849-BAEC-0CAFB258E8A8}"/>
              </a:ext>
            </a:extLst>
          </p:cNvPr>
          <p:cNvSpPr txBox="1">
            <a:spLocks/>
          </p:cNvSpPr>
          <p:nvPr/>
        </p:nvSpPr>
        <p:spPr>
          <a:xfrm>
            <a:off x="1524000" y="1092387"/>
            <a:ext cx="9144000" cy="8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k-KZ" sz="3200" dirty="0" err="1" smtClean="0"/>
              <a:t>Ценности</a:t>
            </a:r>
            <a:r>
              <a:rPr lang="kk-KZ" sz="3200" dirty="0" smtClean="0"/>
              <a:t> </a:t>
            </a:r>
            <a:r>
              <a:rPr lang="kk-KZ" sz="3200" dirty="0" err="1" smtClean="0"/>
              <a:t>на</a:t>
            </a:r>
            <a:r>
              <a:rPr lang="kk-KZ" sz="3200" dirty="0" smtClean="0"/>
              <a:t> </a:t>
            </a:r>
            <a:r>
              <a:rPr lang="kk-KZ" sz="3200" dirty="0" err="1" smtClean="0"/>
              <a:t>уроке</a:t>
            </a:r>
            <a:endParaRPr lang="x-none" sz="32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DFC1CE5-2C07-F945-B3AB-A8F364979C7F}"/>
              </a:ext>
            </a:extLst>
          </p:cNvPr>
          <p:cNvSpPr txBox="1"/>
          <p:nvPr/>
        </p:nvSpPr>
        <p:spPr>
          <a:xfrm>
            <a:off x="7386387" y="4562976"/>
            <a:ext cx="2910640" cy="1676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1219170">
              <a:lnSpc>
                <a:spcPct val="200000"/>
              </a:lnSpc>
              <a:buClr>
                <a:srgbClr val="000000"/>
              </a:buClr>
              <a:defRPr/>
            </a:pPr>
            <a:r>
              <a:rPr lang="ru-RU" i="1" kern="0" dirty="0" smtClean="0">
                <a:solidFill>
                  <a:srgbClr val="192E40"/>
                </a:solidFill>
                <a:ea typeface="Calibri"/>
                <a:cs typeface="Calibri"/>
                <a:sym typeface="Calibri"/>
              </a:rPr>
              <a:t>История жизни</a:t>
            </a:r>
          </a:p>
          <a:p>
            <a:pPr lvl="0" defTabSz="1219170">
              <a:lnSpc>
                <a:spcPct val="200000"/>
              </a:lnSpc>
              <a:buClr>
                <a:srgbClr val="000000"/>
              </a:buClr>
              <a:defRPr/>
            </a:pPr>
            <a:r>
              <a:rPr lang="ru-RU" i="1" kern="0" dirty="0" smtClean="0">
                <a:solidFill>
                  <a:srgbClr val="192E40"/>
                </a:solidFill>
                <a:ea typeface="Calibri"/>
                <a:cs typeface="Calibri"/>
                <a:sym typeface="Calibri"/>
              </a:rPr>
              <a:t>Обмен мнениями</a:t>
            </a:r>
          </a:p>
          <a:p>
            <a:pPr lvl="0" defTabSz="1219170">
              <a:lnSpc>
                <a:spcPct val="200000"/>
              </a:lnSpc>
              <a:buClr>
                <a:srgbClr val="000000"/>
              </a:buClr>
              <a:defRPr/>
            </a:pPr>
            <a:r>
              <a:rPr lang="ru-RU" i="1" kern="0" dirty="0" smtClean="0">
                <a:solidFill>
                  <a:srgbClr val="192E40"/>
                </a:solidFill>
                <a:ea typeface="Calibri"/>
                <a:cs typeface="Calibri"/>
                <a:sym typeface="Calibri"/>
              </a:rPr>
              <a:t>Значимое видео по смыслу</a:t>
            </a:r>
            <a:endParaRPr kumimoji="0" lang="ru-RU" sz="1800" b="0" i="1" u="none" strike="noStrike" kern="0" cap="none" spc="0" normalizeH="0" baseline="0" noProof="0" dirty="0">
              <a:ln>
                <a:noFill/>
              </a:ln>
              <a:solidFill>
                <a:srgbClr val="192E4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E3313F6-3399-AB4D-8613-C2D55A068310}"/>
              </a:ext>
            </a:extLst>
          </p:cNvPr>
          <p:cNvSpPr txBox="1"/>
          <p:nvPr/>
        </p:nvSpPr>
        <p:spPr>
          <a:xfrm>
            <a:off x="2661987" y="4562976"/>
            <a:ext cx="2910640" cy="1676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1219170">
              <a:lnSpc>
                <a:spcPct val="200000"/>
              </a:lnSpc>
              <a:buClr>
                <a:srgbClr val="000000"/>
              </a:buClr>
              <a:defRPr/>
            </a:pPr>
            <a:r>
              <a:rPr lang="ru-RU" i="1" kern="0" dirty="0" smtClean="0">
                <a:solidFill>
                  <a:srgbClr val="192E40"/>
                </a:solidFill>
                <a:ea typeface="Calibri"/>
                <a:cs typeface="Calibri"/>
                <a:sym typeface="Calibri"/>
              </a:rPr>
              <a:t>Рассказы мудрых историй</a:t>
            </a:r>
          </a:p>
          <a:p>
            <a:pPr lvl="0" defTabSz="1219170">
              <a:lnSpc>
                <a:spcPct val="200000"/>
              </a:lnSpc>
              <a:buClr>
                <a:srgbClr val="000000"/>
              </a:buClr>
              <a:defRPr/>
            </a:pPr>
            <a:r>
              <a:rPr lang="ru-RU" i="1" kern="0" dirty="0" smtClean="0">
                <a:solidFill>
                  <a:srgbClr val="192E40"/>
                </a:solidFill>
                <a:ea typeface="Calibri"/>
                <a:cs typeface="Calibri"/>
                <a:sym typeface="Calibri"/>
              </a:rPr>
              <a:t>Проведение тренингов</a:t>
            </a:r>
          </a:p>
          <a:p>
            <a:pPr lvl="0" defTabSz="1219170">
              <a:lnSpc>
                <a:spcPct val="200000"/>
              </a:lnSpc>
              <a:buClr>
                <a:srgbClr val="000000"/>
              </a:buClr>
              <a:defRPr/>
            </a:pPr>
            <a:r>
              <a:rPr lang="ru-RU" i="1" kern="0" dirty="0" smtClean="0">
                <a:solidFill>
                  <a:srgbClr val="192E40"/>
                </a:solidFill>
                <a:ea typeface="Calibri"/>
                <a:cs typeface="Calibri"/>
                <a:sym typeface="Calibri"/>
              </a:rPr>
              <a:t>Игра</a:t>
            </a:r>
            <a:endParaRPr kumimoji="0" lang="ru-RU" sz="1800" b="0" i="1" u="none" strike="noStrike" kern="0" cap="none" spc="0" normalizeH="0" baseline="0" noProof="0" dirty="0">
              <a:ln>
                <a:noFill/>
              </a:ln>
              <a:solidFill>
                <a:srgbClr val="192E4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98699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4653 C 0.01758 -0.08796 0.03529 -0.12963 0.09154 -0.12546 C 0.14779 -0.12153 0.25209 -0.02546 0.33724 -0.02176 C 0.4224 -0.01829 0.54336 -0.10394 0.60261 -0.1044 C 0.66172 -0.10509 0.67709 -0.06505 0.69271 -0.02546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35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9C6FBF9-8530-2C7A-02D8-554FDBBD5928}"/>
              </a:ext>
            </a:extLst>
          </p:cNvPr>
          <p:cNvSpPr txBox="1"/>
          <p:nvPr/>
        </p:nvSpPr>
        <p:spPr>
          <a:xfrm>
            <a:off x="659567" y="272113"/>
            <a:ext cx="11182663" cy="10143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8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 </a:t>
            </a:r>
            <a:r>
              <a:rPr lang="kk-KZ" sz="2800" b="1" kern="1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</a:t>
            </a:r>
            <a:r>
              <a:rPr lang="kk-KZ" sz="2800" b="1" kern="1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800" b="1" kern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Реализуемые проекты по привитию личностных и национальных ценностей </a:t>
            </a:r>
            <a:r>
              <a:rPr lang="ru-RU" sz="2800" b="1" kern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обучающимся</a:t>
            </a:r>
            <a:r>
              <a:rPr lang="kk-KZ" sz="2800" b="1" kern="1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="" xmlns:a16="http://schemas.microsoft.com/office/drawing/2014/main" id="{ED3F46B3-5546-32F9-46DF-A97CA2BF51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203303"/>
              </p:ext>
            </p:extLst>
          </p:nvPr>
        </p:nvGraphicFramePr>
        <p:xfrm>
          <a:off x="1079291" y="1608506"/>
          <a:ext cx="9623684" cy="3922865"/>
        </p:xfrm>
        <a:graphic>
          <a:graphicData uri="http://schemas.openxmlformats.org/drawingml/2006/table">
            <a:tbl>
              <a:tblPr firstRow="1" firstCol="1" bandRow="1"/>
              <a:tblGrid>
                <a:gridCol w="458271">
                  <a:extLst>
                    <a:ext uri="{9D8B030D-6E8A-4147-A177-3AD203B41FA5}">
                      <a16:colId xmlns="" xmlns:a16="http://schemas.microsoft.com/office/drawing/2014/main" val="3763415545"/>
                    </a:ext>
                  </a:extLst>
                </a:gridCol>
                <a:gridCol w="3916412">
                  <a:extLst>
                    <a:ext uri="{9D8B030D-6E8A-4147-A177-3AD203B41FA5}">
                      <a16:colId xmlns="" xmlns:a16="http://schemas.microsoft.com/office/drawing/2014/main" val="2890508553"/>
                    </a:ext>
                  </a:extLst>
                </a:gridCol>
                <a:gridCol w="5249001">
                  <a:extLst>
                    <a:ext uri="{9D8B030D-6E8A-4147-A177-3AD203B41FA5}">
                      <a16:colId xmlns="" xmlns:a16="http://schemas.microsoft.com/office/drawing/2014/main" val="2894588931"/>
                    </a:ext>
                  </a:extLst>
                </a:gridCol>
              </a:tblGrid>
              <a:tr h="7845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2000" b="1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b="1" kern="10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Названия</a:t>
                      </a:r>
                      <a:r>
                        <a:rPr lang="kk-KZ" sz="2000" b="1" kern="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2000" b="1" kern="10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проектов</a:t>
                      </a:r>
                      <a:endParaRPr lang="ru-RU" sz="2000" b="1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1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b="1" kern="10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Пути</a:t>
                      </a:r>
                      <a:r>
                        <a:rPr lang="kk-KZ" sz="2000" b="1" kern="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2000" b="1" kern="10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реализации</a:t>
                      </a:r>
                      <a:r>
                        <a:rPr lang="kk-KZ" sz="2000" b="1" kern="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2000" b="1" kern="10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проектов</a:t>
                      </a:r>
                      <a:r>
                        <a:rPr lang="kk-KZ" sz="2000" b="1" kern="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 </a:t>
                      </a:r>
                      <a:r>
                        <a:rPr lang="kk-KZ" sz="2000" b="1" kern="10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вашей</a:t>
                      </a:r>
                      <a:r>
                        <a:rPr lang="kk-KZ" sz="2000" b="1" kern="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2000" b="1" kern="10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школе</a:t>
                      </a:r>
                      <a:endParaRPr lang="ru-RU" sz="2000" b="1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075416"/>
                  </a:ext>
                </a:extLst>
              </a:tr>
              <a:tr h="7845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b="1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b="1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«Балалар кітапханасы» </a:t>
                      </a:r>
                      <a:endParaRPr lang="ru-RU" sz="2000" b="1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b="1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1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b="1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1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200602471"/>
                  </a:ext>
                </a:extLst>
              </a:tr>
              <a:tr h="7845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b="1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b="1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«Еңбегі адал жас өрен» </a:t>
                      </a:r>
                      <a:endParaRPr lang="ru-RU" sz="2000" b="1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b="1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1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1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91017044"/>
                  </a:ext>
                </a:extLst>
              </a:tr>
              <a:tr h="7845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b="1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b="1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b="1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«Жеткіншектің Жеті Жарғысы» </a:t>
                      </a:r>
                      <a:endParaRPr lang="ru-RU" sz="2000" b="1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b="1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1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b="1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1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8918860"/>
                  </a:ext>
                </a:extLst>
              </a:tr>
              <a:tr h="7845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b="1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b="1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«Ұлттық мектеп лигасы» </a:t>
                      </a:r>
                      <a:endParaRPr lang="ru-RU" sz="2000" b="1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1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0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1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043590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4778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467AF21-B07B-1465-C04A-6C5D34333DC9}"/>
              </a:ext>
            </a:extLst>
          </p:cNvPr>
          <p:cNvSpPr txBox="1"/>
          <p:nvPr/>
        </p:nvSpPr>
        <p:spPr>
          <a:xfrm>
            <a:off x="794479" y="205397"/>
            <a:ext cx="10298242" cy="707886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Представить образец классных часов по формированию общечеловеческих и национальных ценностей у </a:t>
            </a:r>
            <a:r>
              <a:rPr lang="ru-RU" sz="2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обучающихся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5328AF7-D392-A353-3C22-94F66055CE81}"/>
              </a:ext>
            </a:extLst>
          </p:cNvPr>
          <p:cNvSpPr txBox="1"/>
          <p:nvPr/>
        </p:nvSpPr>
        <p:spPr>
          <a:xfrm>
            <a:off x="633336" y="1601480"/>
            <a:ext cx="5090808" cy="3416320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kk-KZ" sz="2000" b="1" dirty="0"/>
              <a:t>«</a:t>
            </a:r>
            <a:r>
              <a:rPr lang="kk-KZ" sz="2400" b="1" dirty="0" err="1"/>
              <a:t>Совесть</a:t>
            </a:r>
            <a:r>
              <a:rPr lang="kk-KZ" sz="2400" b="1" dirty="0"/>
              <a:t>»</a:t>
            </a:r>
            <a:endParaRPr lang="ru-RU" sz="2400" dirty="0"/>
          </a:p>
          <a:p>
            <a:r>
              <a:rPr lang="kk-KZ" sz="2400" b="1" dirty="0"/>
              <a:t>«</a:t>
            </a:r>
            <a:r>
              <a:rPr lang="kk-KZ" sz="2400" b="1" dirty="0" err="1"/>
              <a:t>Стремление</a:t>
            </a:r>
            <a:r>
              <a:rPr lang="kk-KZ" sz="2400" b="1" dirty="0"/>
              <a:t>»</a:t>
            </a:r>
            <a:endParaRPr lang="ru-RU" sz="2400" dirty="0"/>
          </a:p>
          <a:p>
            <a:r>
              <a:rPr lang="kk-KZ" sz="2400" b="1" dirty="0"/>
              <a:t>«</a:t>
            </a:r>
            <a:r>
              <a:rPr lang="kk-KZ" sz="2400" b="1" dirty="0" err="1"/>
              <a:t>Национальный</a:t>
            </a:r>
            <a:r>
              <a:rPr lang="kk-KZ" sz="2400" b="1" dirty="0"/>
              <a:t> </a:t>
            </a:r>
            <a:r>
              <a:rPr lang="kk-KZ" sz="2400" b="1" dirty="0" err="1"/>
              <a:t>интерес</a:t>
            </a:r>
            <a:r>
              <a:rPr lang="kk-KZ" sz="2400" b="1" dirty="0"/>
              <a:t>»</a:t>
            </a:r>
            <a:endParaRPr lang="ru-RU" sz="2400" dirty="0"/>
          </a:p>
          <a:p>
            <a:r>
              <a:rPr lang="kk-KZ" sz="2400" b="1" dirty="0"/>
              <a:t>«</a:t>
            </a:r>
            <a:r>
              <a:rPr lang="kk-KZ" sz="2400" b="1" dirty="0" err="1"/>
              <a:t>Справедливость</a:t>
            </a:r>
            <a:r>
              <a:rPr lang="kk-KZ" sz="2400" b="1" dirty="0"/>
              <a:t> в </a:t>
            </a:r>
            <a:r>
              <a:rPr lang="kk-KZ" sz="2400" b="1" dirty="0" err="1"/>
              <a:t>нашем</a:t>
            </a:r>
            <a:r>
              <a:rPr lang="kk-KZ" sz="2400" b="1" dirty="0"/>
              <a:t> </a:t>
            </a:r>
            <a:r>
              <a:rPr lang="kk-KZ" sz="2400" b="1" dirty="0" err="1"/>
              <a:t>обществе</a:t>
            </a:r>
            <a:r>
              <a:rPr lang="kk-KZ" sz="2400" b="1" dirty="0"/>
              <a:t>»</a:t>
            </a:r>
            <a:endParaRPr lang="ru-RU" sz="2400" dirty="0"/>
          </a:p>
          <a:p>
            <a:r>
              <a:rPr lang="kk-KZ" sz="2400" b="1" dirty="0"/>
              <a:t>«</a:t>
            </a:r>
            <a:r>
              <a:rPr lang="kk-KZ" sz="2400" b="1" dirty="0" err="1"/>
              <a:t>Доброта</a:t>
            </a:r>
            <a:r>
              <a:rPr lang="kk-KZ" sz="2400" b="1" dirty="0"/>
              <a:t> в </a:t>
            </a:r>
            <a:r>
              <a:rPr lang="kk-KZ" sz="2400" b="1" dirty="0" err="1"/>
              <a:t>действии</a:t>
            </a:r>
            <a:r>
              <a:rPr lang="kk-KZ" sz="2400" b="1" dirty="0"/>
              <a:t>»</a:t>
            </a:r>
            <a:endParaRPr lang="ru-RU" sz="2400" dirty="0"/>
          </a:p>
          <a:p>
            <a:r>
              <a:rPr lang="kk-KZ" sz="2400" b="1" dirty="0"/>
              <a:t>«</a:t>
            </a:r>
            <a:r>
              <a:rPr lang="kk-KZ" sz="2400" b="1" dirty="0" err="1"/>
              <a:t>Ценность</a:t>
            </a:r>
            <a:r>
              <a:rPr lang="kk-KZ" sz="2400" b="1" dirty="0"/>
              <a:t> </a:t>
            </a:r>
            <a:r>
              <a:rPr lang="kk-KZ" sz="2400" b="1" dirty="0" err="1"/>
              <a:t>доброты</a:t>
            </a:r>
            <a:r>
              <a:rPr lang="kk-KZ" sz="2400" b="1" dirty="0"/>
              <a:t>»</a:t>
            </a:r>
            <a:endParaRPr lang="ru-RU" sz="2400" dirty="0"/>
          </a:p>
          <a:p>
            <a:r>
              <a:rPr lang="kk-KZ" sz="2400" b="1" dirty="0"/>
              <a:t>«</a:t>
            </a:r>
            <a:r>
              <a:rPr lang="kk-KZ" sz="2400" b="1" dirty="0" err="1"/>
              <a:t>Честность</a:t>
            </a:r>
            <a:r>
              <a:rPr lang="kk-KZ" sz="2400" b="1" dirty="0"/>
              <a:t> в </a:t>
            </a:r>
            <a:r>
              <a:rPr lang="kk-KZ" sz="2400" b="1" dirty="0" err="1"/>
              <a:t>повседневной</a:t>
            </a:r>
            <a:r>
              <a:rPr lang="kk-KZ" sz="2400" b="1" dirty="0"/>
              <a:t> </a:t>
            </a:r>
            <a:r>
              <a:rPr lang="kk-KZ" sz="2400" b="1" dirty="0" err="1"/>
              <a:t>жизни</a:t>
            </a:r>
            <a:r>
              <a:rPr lang="kk-KZ" sz="2400" b="1" dirty="0"/>
              <a:t>»</a:t>
            </a:r>
            <a:endParaRPr lang="ru-RU" sz="2400" dirty="0"/>
          </a:p>
          <a:p>
            <a:r>
              <a:rPr lang="kk-KZ" sz="2400" b="1" dirty="0"/>
              <a:t>«</a:t>
            </a:r>
            <a:r>
              <a:rPr lang="kk-KZ" sz="2400" b="1" dirty="0" err="1"/>
              <a:t>Развитие</a:t>
            </a:r>
            <a:r>
              <a:rPr lang="kk-KZ" sz="2400" b="1" dirty="0"/>
              <a:t> </a:t>
            </a:r>
            <a:r>
              <a:rPr lang="kk-KZ" sz="2400" b="1" dirty="0" err="1"/>
              <a:t>этических</a:t>
            </a:r>
            <a:r>
              <a:rPr lang="kk-KZ" sz="2400" b="1" dirty="0"/>
              <a:t> </a:t>
            </a:r>
            <a:r>
              <a:rPr lang="kk-KZ" sz="2400" b="1" dirty="0" err="1"/>
              <a:t>ценностей</a:t>
            </a:r>
            <a:r>
              <a:rPr lang="kk-KZ" sz="2400" b="1" dirty="0"/>
              <a:t>»</a:t>
            </a:r>
            <a:endParaRPr lang="ru-RU" sz="240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325FD08-CBA1-84FF-2159-069A687F226C}"/>
              </a:ext>
            </a:extLst>
          </p:cNvPr>
          <p:cNvSpPr txBox="1"/>
          <p:nvPr/>
        </p:nvSpPr>
        <p:spPr>
          <a:xfrm>
            <a:off x="6096000" y="1508883"/>
            <a:ext cx="5462665" cy="4401205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kk-KZ" sz="2000" b="1" dirty="0"/>
              <a:t>«Патриотизм и </a:t>
            </a:r>
            <a:r>
              <a:rPr lang="kk-KZ" sz="2000" b="1" dirty="0" err="1"/>
              <a:t>его</a:t>
            </a:r>
            <a:r>
              <a:rPr lang="kk-KZ" sz="2000" b="1" dirty="0"/>
              <a:t> </a:t>
            </a:r>
            <a:r>
              <a:rPr lang="kk-KZ" sz="2000" b="1" dirty="0" err="1"/>
              <a:t>значение</a:t>
            </a:r>
            <a:r>
              <a:rPr lang="kk-KZ" sz="2000" b="1" dirty="0"/>
              <a:t>»</a:t>
            </a:r>
            <a:endParaRPr lang="ru-RU" sz="2000" dirty="0"/>
          </a:p>
          <a:p>
            <a:r>
              <a:rPr lang="kk-KZ" sz="2000" b="1" dirty="0"/>
              <a:t>«Наша </a:t>
            </a:r>
            <a:r>
              <a:rPr lang="kk-KZ" sz="2000" b="1" dirty="0" err="1"/>
              <a:t>гражданская</a:t>
            </a:r>
            <a:r>
              <a:rPr lang="kk-KZ" sz="2000" b="1" dirty="0"/>
              <a:t> </a:t>
            </a:r>
            <a:r>
              <a:rPr lang="kk-KZ" sz="2000" b="1" dirty="0" err="1"/>
              <a:t>ответственность</a:t>
            </a:r>
            <a:r>
              <a:rPr lang="kk-KZ" sz="2000" b="1" dirty="0"/>
              <a:t> в </a:t>
            </a:r>
            <a:r>
              <a:rPr lang="kk-KZ" sz="2000" b="1" dirty="0" err="1"/>
              <a:t>обществе</a:t>
            </a:r>
            <a:r>
              <a:rPr lang="kk-KZ" sz="2000" b="1" dirty="0"/>
              <a:t>»</a:t>
            </a:r>
            <a:endParaRPr lang="ru-RU" sz="2000" dirty="0"/>
          </a:p>
          <a:p>
            <a:r>
              <a:rPr lang="kk-KZ" sz="2000" b="1" dirty="0"/>
              <a:t>«</a:t>
            </a:r>
            <a:r>
              <a:rPr lang="kk-KZ" sz="2000" b="1" dirty="0" err="1"/>
              <a:t>Трудолюбие</a:t>
            </a:r>
            <a:r>
              <a:rPr lang="kk-KZ" sz="2000" b="1" dirty="0"/>
              <a:t> и </a:t>
            </a:r>
            <a:r>
              <a:rPr lang="kk-KZ" sz="2000" b="1" dirty="0" err="1"/>
              <a:t>его</a:t>
            </a:r>
            <a:r>
              <a:rPr lang="kk-KZ" sz="2000" b="1" dirty="0"/>
              <a:t> </a:t>
            </a:r>
            <a:r>
              <a:rPr lang="kk-KZ" sz="2000" b="1" dirty="0" err="1"/>
              <a:t>влияние</a:t>
            </a:r>
            <a:r>
              <a:rPr lang="kk-KZ" sz="2000" b="1" dirty="0"/>
              <a:t> </a:t>
            </a:r>
            <a:r>
              <a:rPr lang="kk-KZ" sz="2000" b="1" dirty="0" err="1"/>
              <a:t>на</a:t>
            </a:r>
            <a:r>
              <a:rPr lang="kk-KZ" sz="2000" b="1" dirty="0"/>
              <a:t> </a:t>
            </a:r>
            <a:r>
              <a:rPr lang="kk-KZ" sz="2000" b="1" dirty="0" err="1"/>
              <a:t>успех</a:t>
            </a:r>
            <a:r>
              <a:rPr lang="kk-KZ" sz="2000" b="1" dirty="0"/>
              <a:t>»</a:t>
            </a:r>
            <a:endParaRPr lang="ru-RU" sz="2000" dirty="0"/>
          </a:p>
          <a:p>
            <a:r>
              <a:rPr lang="kk-KZ" sz="2000" b="1" dirty="0"/>
              <a:t>«</a:t>
            </a:r>
            <a:r>
              <a:rPr lang="kk-KZ" sz="2000" b="1" dirty="0" err="1"/>
              <a:t>Прославление</a:t>
            </a:r>
            <a:r>
              <a:rPr lang="kk-KZ" sz="2000" b="1" dirty="0"/>
              <a:t> </a:t>
            </a:r>
            <a:r>
              <a:rPr lang="kk-KZ" sz="2000" b="1" dirty="0" err="1"/>
              <a:t>национального</a:t>
            </a:r>
            <a:r>
              <a:rPr lang="kk-KZ" sz="2000" b="1" dirty="0"/>
              <a:t> </a:t>
            </a:r>
            <a:r>
              <a:rPr lang="kk-KZ" sz="2000" b="1" dirty="0" err="1"/>
              <a:t>наследия</a:t>
            </a:r>
            <a:r>
              <a:rPr lang="kk-KZ" sz="2000" b="1" dirty="0"/>
              <a:t>, </a:t>
            </a:r>
            <a:r>
              <a:rPr lang="kk-KZ" sz="2000" b="1" dirty="0" err="1"/>
              <a:t>казахский</a:t>
            </a:r>
            <a:r>
              <a:rPr lang="kk-KZ" sz="2000" b="1" dirty="0"/>
              <a:t> </a:t>
            </a:r>
            <a:r>
              <a:rPr lang="kk-KZ" sz="2000" b="1" dirty="0" err="1"/>
              <a:t>язык</a:t>
            </a:r>
            <a:r>
              <a:rPr lang="kk-KZ" sz="2000" b="1" dirty="0"/>
              <a:t>»</a:t>
            </a:r>
            <a:endParaRPr lang="ru-RU" sz="2000" dirty="0"/>
          </a:p>
          <a:p>
            <a:r>
              <a:rPr lang="kk-KZ" sz="2000" b="1" dirty="0"/>
              <a:t>«</a:t>
            </a:r>
            <a:r>
              <a:rPr lang="kk-KZ" sz="2000" b="1" dirty="0" err="1"/>
              <a:t>Служение</a:t>
            </a:r>
            <a:r>
              <a:rPr lang="kk-KZ" sz="2000" b="1" dirty="0"/>
              <a:t> </a:t>
            </a:r>
            <a:r>
              <a:rPr lang="kk-KZ" sz="2000" b="1" dirty="0" err="1"/>
              <a:t>общественному</a:t>
            </a:r>
            <a:r>
              <a:rPr lang="kk-KZ" sz="2000" b="1" dirty="0"/>
              <a:t> </a:t>
            </a:r>
            <a:r>
              <a:rPr lang="kk-KZ" sz="2000" b="1" dirty="0" err="1"/>
              <a:t>благу</a:t>
            </a:r>
            <a:r>
              <a:rPr lang="kk-KZ" sz="2000" b="1" dirty="0"/>
              <a:t>»</a:t>
            </a:r>
            <a:endParaRPr lang="ru-RU" sz="2000" dirty="0"/>
          </a:p>
          <a:p>
            <a:r>
              <a:rPr lang="kk-KZ" sz="2000" b="1" dirty="0"/>
              <a:t>«</a:t>
            </a:r>
            <a:r>
              <a:rPr lang="kk-KZ" sz="2000" b="1" dirty="0" err="1"/>
              <a:t>Культура</a:t>
            </a:r>
            <a:r>
              <a:rPr lang="kk-KZ" sz="2000" b="1" dirty="0"/>
              <a:t> </a:t>
            </a:r>
            <a:r>
              <a:rPr lang="kk-KZ" sz="2000" b="1" dirty="0" err="1"/>
              <a:t>здоровья</a:t>
            </a:r>
            <a:r>
              <a:rPr lang="kk-KZ" sz="2000" b="1" dirty="0"/>
              <a:t> и </a:t>
            </a:r>
            <a:r>
              <a:rPr lang="kk-KZ" sz="2000" b="1" dirty="0" err="1"/>
              <a:t>правильное</a:t>
            </a:r>
            <a:r>
              <a:rPr lang="kk-KZ" sz="2000" b="1" dirty="0"/>
              <a:t> </a:t>
            </a:r>
            <a:r>
              <a:rPr lang="kk-KZ" sz="2000" b="1" dirty="0" err="1"/>
              <a:t>питание</a:t>
            </a:r>
            <a:r>
              <a:rPr lang="kk-KZ" sz="2000" b="1" dirty="0"/>
              <a:t>»</a:t>
            </a:r>
            <a:endParaRPr lang="ru-RU" sz="2000" dirty="0"/>
          </a:p>
          <a:p>
            <a:r>
              <a:rPr lang="kk-KZ" sz="2000" b="1" dirty="0"/>
              <a:t>«Роль </a:t>
            </a:r>
            <a:r>
              <a:rPr lang="kk-KZ" sz="2000" b="1" dirty="0" err="1"/>
              <a:t>физической</a:t>
            </a:r>
            <a:r>
              <a:rPr lang="kk-KZ" sz="2000" b="1" dirty="0"/>
              <a:t> </a:t>
            </a:r>
            <a:r>
              <a:rPr lang="kk-KZ" sz="2000" b="1" dirty="0" err="1"/>
              <a:t>активности</a:t>
            </a:r>
            <a:r>
              <a:rPr lang="kk-KZ" sz="2000" b="1" dirty="0"/>
              <a:t> в </a:t>
            </a:r>
            <a:r>
              <a:rPr lang="kk-KZ" sz="2000" b="1" dirty="0" err="1"/>
              <a:t>здоровом</a:t>
            </a:r>
            <a:r>
              <a:rPr lang="kk-KZ" sz="2000" b="1" dirty="0"/>
              <a:t> </a:t>
            </a:r>
            <a:r>
              <a:rPr lang="kk-KZ" sz="2000" b="1" dirty="0" err="1"/>
              <a:t>образе</a:t>
            </a:r>
            <a:r>
              <a:rPr lang="kk-KZ" sz="2000" b="1" dirty="0"/>
              <a:t> </a:t>
            </a:r>
            <a:r>
              <a:rPr lang="kk-KZ" sz="2000" b="1" dirty="0" err="1"/>
              <a:t>жизни</a:t>
            </a:r>
            <a:r>
              <a:rPr lang="kk-KZ" sz="2000" b="1" dirty="0"/>
              <a:t>»</a:t>
            </a:r>
            <a:endParaRPr lang="ru-RU" sz="2000" dirty="0"/>
          </a:p>
          <a:p>
            <a:r>
              <a:rPr lang="kk-KZ" sz="2000" b="1" dirty="0"/>
              <a:t>«</a:t>
            </a:r>
            <a:r>
              <a:rPr lang="kk-KZ" sz="2000" b="1" dirty="0" err="1"/>
              <a:t>Вредные</a:t>
            </a:r>
            <a:r>
              <a:rPr lang="kk-KZ" sz="2000" b="1" dirty="0"/>
              <a:t> </a:t>
            </a:r>
            <a:r>
              <a:rPr lang="kk-KZ" sz="2000" b="1" dirty="0" err="1"/>
              <a:t>привычки</a:t>
            </a:r>
            <a:r>
              <a:rPr lang="kk-KZ" sz="2000" b="1" dirty="0"/>
              <a:t> и </a:t>
            </a:r>
            <a:r>
              <a:rPr lang="kk-KZ" sz="2000" b="1" dirty="0" err="1"/>
              <a:t>их</a:t>
            </a:r>
            <a:r>
              <a:rPr lang="kk-KZ" sz="2000" b="1" dirty="0"/>
              <a:t> </a:t>
            </a:r>
            <a:r>
              <a:rPr lang="kk-KZ" sz="2000" b="1" dirty="0" err="1"/>
              <a:t>влияние</a:t>
            </a:r>
            <a:r>
              <a:rPr lang="kk-KZ" sz="2000" b="1" dirty="0"/>
              <a:t> </a:t>
            </a:r>
            <a:r>
              <a:rPr lang="kk-KZ" sz="2000" b="1" dirty="0" err="1"/>
              <a:t>на</a:t>
            </a:r>
            <a:r>
              <a:rPr lang="kk-KZ" sz="2000" b="1" dirty="0"/>
              <a:t> </a:t>
            </a:r>
            <a:r>
              <a:rPr lang="kk-KZ" sz="2000" b="1" dirty="0" err="1"/>
              <a:t>здоровье</a:t>
            </a:r>
            <a:r>
              <a:rPr lang="kk-KZ" sz="2000" b="1" dirty="0"/>
              <a:t>»</a:t>
            </a:r>
            <a:endParaRPr lang="ru-RU" sz="2000" dirty="0"/>
          </a:p>
          <a:p>
            <a:r>
              <a:rPr lang="kk-KZ" sz="2000" b="1" dirty="0"/>
              <a:t>«</a:t>
            </a:r>
            <a:r>
              <a:rPr lang="kk-KZ" sz="2000" b="1" dirty="0" err="1"/>
              <a:t>Правовая</a:t>
            </a:r>
            <a:r>
              <a:rPr lang="kk-KZ" sz="2000" b="1" dirty="0"/>
              <a:t> </a:t>
            </a:r>
            <a:r>
              <a:rPr lang="kk-KZ" sz="2000" b="1" dirty="0" err="1"/>
              <a:t>культура</a:t>
            </a:r>
            <a:r>
              <a:rPr lang="kk-KZ" sz="2000" b="1" dirty="0"/>
              <a:t> и </a:t>
            </a:r>
            <a:r>
              <a:rPr lang="kk-KZ" sz="2000" b="1" dirty="0" err="1"/>
              <a:t>ее</a:t>
            </a:r>
            <a:r>
              <a:rPr lang="kk-KZ" sz="2000" b="1" dirty="0"/>
              <a:t> </a:t>
            </a:r>
            <a:r>
              <a:rPr lang="kk-KZ" sz="2000" b="1" dirty="0" err="1"/>
              <a:t>значение</a:t>
            </a:r>
            <a:r>
              <a:rPr lang="kk-KZ" sz="2000" b="1" dirty="0"/>
              <a:t>»</a:t>
            </a:r>
            <a:endParaRPr lang="ru-RU" sz="2000" dirty="0"/>
          </a:p>
          <a:p>
            <a:r>
              <a:rPr lang="kk-KZ" sz="2000" b="1" dirty="0"/>
              <a:t>«</a:t>
            </a:r>
            <a:r>
              <a:rPr lang="kk-KZ" sz="2000" b="1" dirty="0" err="1"/>
              <a:t>Цифровая</a:t>
            </a:r>
            <a:r>
              <a:rPr lang="kk-KZ" sz="2000" b="1" dirty="0"/>
              <a:t> </a:t>
            </a:r>
            <a:r>
              <a:rPr lang="kk-KZ" sz="2000" b="1" dirty="0" err="1"/>
              <a:t>грамотность</a:t>
            </a:r>
            <a:r>
              <a:rPr lang="kk-KZ" sz="2000" b="1" dirty="0"/>
              <a:t> в </a:t>
            </a:r>
            <a:r>
              <a:rPr lang="kk-KZ" sz="2000" b="1" dirty="0" err="1"/>
              <a:t>современном</a:t>
            </a:r>
            <a:r>
              <a:rPr lang="kk-KZ" sz="2000" b="1" dirty="0"/>
              <a:t> </a:t>
            </a:r>
            <a:r>
              <a:rPr lang="kk-KZ" sz="2000" b="1" dirty="0" err="1"/>
              <a:t>мире</a:t>
            </a:r>
            <a:r>
              <a:rPr lang="kk-KZ" sz="2000" b="1" dirty="0"/>
              <a:t>»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889084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8AD8C74-C923-339D-9C6A-96CAF481F562}"/>
              </a:ext>
            </a:extLst>
          </p:cNvPr>
          <p:cNvSpPr/>
          <p:nvPr/>
        </p:nvSpPr>
        <p:spPr>
          <a:xfrm>
            <a:off x="685800" y="506186"/>
            <a:ext cx="4735286" cy="61885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D3FFAD-6FCE-402C-74C6-7E2217E66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/>
              <a:t>План</a:t>
            </a:r>
            <a:r>
              <a:rPr lang="kk-KZ" dirty="0"/>
              <a:t>	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1373605-3C51-DC86-A8CD-FE3134DD3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kk-KZ" sz="2000" dirty="0" smtClean="0"/>
              <a:t>Класс:</a:t>
            </a:r>
            <a:endParaRPr lang="kk-KZ" sz="2000" dirty="0"/>
          </a:p>
          <a:p>
            <a:r>
              <a:rPr lang="kk-KZ" sz="2000" dirty="0" err="1" smtClean="0"/>
              <a:t>Ценность</a:t>
            </a:r>
            <a:r>
              <a:rPr lang="kk-KZ" sz="2000" dirty="0" smtClean="0"/>
              <a:t>:</a:t>
            </a:r>
            <a:endParaRPr lang="kk-KZ" sz="2000" dirty="0"/>
          </a:p>
          <a:p>
            <a:r>
              <a:rPr lang="kk-KZ" sz="2000" dirty="0" err="1" smtClean="0"/>
              <a:t>Цель</a:t>
            </a:r>
            <a:r>
              <a:rPr lang="kk-KZ" sz="2000" dirty="0" smtClean="0"/>
              <a:t> </a:t>
            </a:r>
            <a:r>
              <a:rPr lang="kk-KZ" sz="2000" dirty="0" err="1" smtClean="0"/>
              <a:t>классного</a:t>
            </a:r>
            <a:r>
              <a:rPr lang="kk-KZ" sz="2000" dirty="0" smtClean="0"/>
              <a:t> </a:t>
            </a:r>
            <a:r>
              <a:rPr lang="kk-KZ" sz="2000" dirty="0" err="1" smtClean="0"/>
              <a:t>часа</a:t>
            </a:r>
            <a:r>
              <a:rPr lang="kk-KZ" sz="2000" dirty="0" smtClean="0"/>
              <a:t>:</a:t>
            </a:r>
            <a:endParaRPr lang="kk-KZ" sz="2000" dirty="0"/>
          </a:p>
          <a:p>
            <a:r>
              <a:rPr lang="kk-KZ" sz="2000" dirty="0" smtClean="0"/>
              <a:t>Тип </a:t>
            </a:r>
            <a:r>
              <a:rPr lang="kk-KZ" sz="2000" dirty="0" err="1" smtClean="0"/>
              <a:t>классного</a:t>
            </a:r>
            <a:r>
              <a:rPr lang="kk-KZ" sz="2000" dirty="0" smtClean="0"/>
              <a:t> </a:t>
            </a:r>
            <a:r>
              <a:rPr lang="kk-KZ" sz="2000" dirty="0" err="1" smtClean="0"/>
              <a:t>часа</a:t>
            </a:r>
            <a:r>
              <a:rPr lang="kk-KZ" sz="2000" dirty="0" smtClean="0"/>
              <a:t>:</a:t>
            </a:r>
            <a:endParaRPr lang="kk-KZ" sz="2000" dirty="0"/>
          </a:p>
          <a:p>
            <a:pPr marL="0" indent="0">
              <a:buNone/>
            </a:pPr>
            <a:r>
              <a:rPr lang="kk-KZ" sz="2000" dirty="0"/>
              <a:t>---</a:t>
            </a:r>
          </a:p>
          <a:p>
            <a:r>
              <a:rPr lang="kk-KZ" sz="2000" dirty="0" err="1" smtClean="0"/>
              <a:t>Введение</a:t>
            </a:r>
            <a:r>
              <a:rPr lang="kk-KZ" sz="2000" dirty="0" smtClean="0"/>
              <a:t>:</a:t>
            </a:r>
            <a:endParaRPr lang="kk-KZ" sz="2000" dirty="0"/>
          </a:p>
          <a:p>
            <a:r>
              <a:rPr lang="kk-KZ" sz="2000" dirty="0" err="1" smtClean="0"/>
              <a:t>Мозговой</a:t>
            </a:r>
            <a:r>
              <a:rPr lang="kk-KZ" sz="2000" dirty="0" smtClean="0"/>
              <a:t> штурм:</a:t>
            </a:r>
            <a:endParaRPr lang="kk-KZ" sz="2000" dirty="0"/>
          </a:p>
          <a:p>
            <a:endParaRPr lang="kk-KZ" sz="2000" dirty="0"/>
          </a:p>
          <a:p>
            <a:r>
              <a:rPr lang="kk-KZ" sz="2000" dirty="0" err="1" smtClean="0"/>
              <a:t>Ход</a:t>
            </a:r>
            <a:r>
              <a:rPr lang="kk-KZ" sz="2000" dirty="0" smtClean="0"/>
              <a:t> </a:t>
            </a:r>
            <a:r>
              <a:rPr lang="kk-KZ" sz="2000" dirty="0" err="1" smtClean="0"/>
              <a:t>классного</a:t>
            </a:r>
            <a:r>
              <a:rPr lang="kk-KZ" sz="2000" dirty="0" smtClean="0"/>
              <a:t> </a:t>
            </a:r>
            <a:r>
              <a:rPr lang="kk-KZ" sz="2000" dirty="0" err="1" smtClean="0"/>
              <a:t>часа</a:t>
            </a:r>
            <a:r>
              <a:rPr lang="kk-KZ" sz="2000" dirty="0" smtClean="0"/>
              <a:t>:</a:t>
            </a:r>
            <a:endParaRPr lang="kk-KZ" sz="2000" dirty="0"/>
          </a:p>
          <a:p>
            <a:endParaRPr lang="kk-KZ" sz="2000" dirty="0"/>
          </a:p>
          <a:p>
            <a:endParaRPr lang="kk-KZ" sz="2000" dirty="0"/>
          </a:p>
          <a:p>
            <a:r>
              <a:rPr lang="kk-KZ" sz="2000" dirty="0" err="1" smtClean="0"/>
              <a:t>Вывод</a:t>
            </a:r>
            <a:r>
              <a:rPr lang="kk-KZ" sz="2000" dirty="0" smtClean="0"/>
              <a:t>:</a:t>
            </a:r>
            <a:endParaRPr lang="kk-KZ" sz="2000" dirty="0"/>
          </a:p>
          <a:p>
            <a:endParaRPr lang="kk-KZ" sz="2000" dirty="0"/>
          </a:p>
          <a:p>
            <a:endParaRPr lang="kk-KZ" sz="2000" dirty="0"/>
          </a:p>
          <a:p>
            <a:endParaRPr lang="x-none" sz="2000" dirty="0"/>
          </a:p>
        </p:txBody>
      </p:sp>
    </p:spTree>
    <p:extLst>
      <p:ext uri="{BB962C8B-B14F-4D97-AF65-F5344CB8AC3E}">
        <p14:creationId xmlns:p14="http://schemas.microsoft.com/office/powerpoint/2010/main" val="2285661567"/>
      </p:ext>
    </p:extLst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AD630B4-4CCC-7B1D-1803-DAED942D7E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AdjustHandles="1" noChangeArrowheads="1" noChangeAspect="1" noChangeShapeType="1" noEditPoints="1" noGrp="1" noMove="1" noResize="1" noRot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algn="ctr" cap="flat" cmpd="sng" w="12700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F8FEAA-4E4E-1E6E-F2E1-F3CC5DB2FA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b="86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EE66D8-5DAA-58E7-9AA9-899555BDB9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137434"/>
            <a:ext cx="7848600" cy="3204429"/>
          </a:xfrm>
        </p:spPr>
        <p:txBody>
          <a:bodyPr anchor="t">
            <a:normAutofit/>
          </a:bodyPr>
          <a:lstStyle/>
          <a:p>
            <a:pPr algn="l"/>
            <a:r>
              <a:rPr dirty="0" lang="ru-RU" sz="4000">
                <a:solidFill>
                  <a:srgbClr val="FFFFFF"/>
                </a:solidFill>
                <a:latin charset="0" panose="02020603050405020304" pitchFamily="18" typeface="Times New Roman"/>
                <a:ea charset="0" panose="020F0502020204030204" pitchFamily="34" typeface="Calibri"/>
              </a:rPr>
              <a:t>Разработка годового плана воспитательной работы на основе ценностей</a:t>
            </a:r>
            <a:endParaRPr dirty="0" lang="x-none" sz="4000">
              <a:solidFill>
                <a:srgbClr val="FFFFFF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49264613-F0F7-08CE-0ADF-98407A64DA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AdjustHandles="1" noChangeArrowheads="1" noChangeAspect="1" noChangeShapeType="1" noEditPoints="1" noGrp="1" noMove="1" noResize="1" noRot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6558742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withEffect" presetClass="entr" presetID="10" presetSubtype="0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 id="7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grpId="0" spid="2"/>
    </p:bldLst>
  </p:timing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4F7EBAE4-9945-4473-9E34-B2C66EA0F0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AdjustHandles="1" noChangeArrowheads="1" noChangeAspect="1" noChangeShapeType="1" noEditPoints="1" noGrp="1" noMove="1" noResize="1" noRot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>
            <a:defPPr>
              <a:defRPr lang="en-US"/>
            </a:defPPr>
            <a:lvl1pPr algn="l" defTabSz="914400" eaLnBrk="1" hangingPunct="1" latinLnBrk="0" marL="0" rtl="0">
              <a:defRPr kern="1200"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latinLnBrk="0" marL="457200" rtl="0">
              <a:defRPr kern="1200"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latinLnBrk="0" marL="914400" rtl="0">
              <a:defRPr kern="1200"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latinLnBrk="0" marL="1371600" rtl="0">
              <a:defRPr kern="1200"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latinLnBrk="0" marL="1828800" rtl="0">
              <a:defRPr kern="1200"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latinLnBrk="0" marL="2286000" rtl="0">
              <a:defRPr kern="1200"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latinLnBrk="0" marL="2743200" rtl="0">
              <a:defRPr kern="1200"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latinLnBrk="0" marL="3200400" rtl="0">
              <a:defRPr kern="1200"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latinLnBrk="0" marL="3657600" rtl="0">
              <a:defRPr kern="1200"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C0BB7A-F0DE-2778-2D15-32C5553CC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b="1" dirty="0" lang="ru-RU" smtClean="0"/>
              <a:t>Важность планирования</a:t>
            </a:r>
            <a:endParaRPr dirty="0"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F23BA69-3CA8-6CBC-5C97-848C7B4E7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r>
              <a:rPr b="1" dirty="0" lang="ru-RU" sz="1600"/>
              <a:t>Наличие четкого направления: </a:t>
            </a:r>
            <a:r>
              <a:rPr dirty="0" lang="ru-RU" sz="1600"/>
              <a:t>четкая дорожная карта ценностей на весь учебный год, обеспечивающая согласование </a:t>
            </a:r>
            <a:r>
              <a:rPr dirty="0" lang="ru-RU" smtClean="0" sz="1600"/>
              <a:t>с целями воспитания.</a:t>
            </a:r>
          </a:p>
          <a:p>
            <a:r>
              <a:rPr b="1" dirty="0" lang="ru-RU" sz="1600"/>
              <a:t>Оптимизация ресурсов</a:t>
            </a:r>
            <a:r>
              <a:rPr dirty="0" lang="ru-RU" sz="1600"/>
              <a:t>: способность распределять ресурсы, включая время, рабочую силу и средства, для наилучшего использования</a:t>
            </a:r>
            <a:r>
              <a:rPr dirty="0" lang="ru-RU" smtClean="0" sz="1600"/>
              <a:t>.</a:t>
            </a:r>
          </a:p>
          <a:p>
            <a:r>
              <a:rPr b="1" dirty="0" lang="ru-RU" sz="1600"/>
              <a:t>Последовательность: </a:t>
            </a:r>
            <a:r>
              <a:rPr dirty="0" lang="ru-RU" sz="1600"/>
              <a:t>обеспечивает единую структуру, которую </a:t>
            </a:r>
            <a:r>
              <a:rPr dirty="0" lang="ru-RU" smtClean="0" sz="1600"/>
              <a:t>обучающиеся</a:t>
            </a:r>
            <a:r>
              <a:rPr dirty="0" lang="ru-RU" sz="1600"/>
              <a:t>, сотрудники и родители понимают и которой следуют</a:t>
            </a:r>
            <a:r>
              <a:rPr dirty="0" lang="ru-RU" smtClean="0" sz="1600"/>
              <a:t>.</a:t>
            </a:r>
          </a:p>
          <a:p>
            <a:r>
              <a:rPr b="1" dirty="0" err="1" lang="ru-RU" sz="1600"/>
              <a:t>Проактивное</a:t>
            </a:r>
            <a:r>
              <a:rPr b="1" dirty="0" lang="ru-RU" sz="1600"/>
              <a:t> принятие решений: </a:t>
            </a:r>
            <a:r>
              <a:rPr dirty="0" lang="ru-RU" sz="1600"/>
              <a:t>предвидит проблемы и готовит решения заранее</a:t>
            </a:r>
            <a:r>
              <a:rPr dirty="0" lang="ru-RU" smtClean="0" sz="1600"/>
              <a:t>.</a:t>
            </a:r>
          </a:p>
          <a:p>
            <a:r>
              <a:rPr b="1" dirty="0" lang="ru-RU" sz="1600"/>
              <a:t>Реальные и лучшие результаты: </a:t>
            </a:r>
            <a:r>
              <a:rPr dirty="0" lang="ru-RU" sz="1600"/>
              <a:t>исследования показывают, что систематическое планирование имеет тенденцию улучшать академические и неакадемические результаты в школе.</a:t>
            </a:r>
          </a:p>
        </p:txBody>
      </p:sp>
      <p:pic>
        <p:nvPicPr>
          <p:cNvPr descr="Person writing on a notebook" id="5" name="Picture 4">
            <a:extLst>
              <a:ext uri="{FF2B5EF4-FFF2-40B4-BE49-F238E27FC236}">
                <a16:creationId xmlns:a16="http://schemas.microsoft.com/office/drawing/2014/main" xmlns="" id="{E33687D6-EA31-3F68-D77B-D25D4A904181}"/>
              </a:ext>
            </a:extLst>
          </p:cNvPr>
          <p:cNvPicPr>
            <a:picLocks noChangeAspect="1"/>
          </p:cNvPicPr>
          <p:nvPr/>
        </p:nvPicPr>
        <p:blipFill rotWithShape="1">
          <a:blip cstate="print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 l="33" r="3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b="b" l="l" r="r" t="t"/>
            <a:pathLst>
              <a:path h="2663168" w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2" name="!!Arc">
            <a:extLst>
              <a:ext uri="{FF2B5EF4-FFF2-40B4-BE49-F238E27FC236}">
                <a16:creationId xmlns:a16="http://schemas.microsoft.com/office/drawing/2014/main" xmlns="" id="{70BEB1E7-2F88-40BC-B73D-42E5B6F80B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AdjustHandles="1" noChangeArrowheads="1" noChangeAspect="1" noChangeShapeType="1" noEditPoints="1" noGrp="1" noMove="1" noResize="1" noRot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 rot="21189197">
            <a:off x="6261882" y="687822"/>
            <a:ext cx="5471147" cy="5471147"/>
          </a:xfrm>
          <a:prstGeom prst="arc">
            <a:avLst>
              <a:gd fmla="val 16200000" name="adj1"/>
              <a:gd fmla="val 20093138" name="adj2"/>
            </a:avLst>
          </a:prstGeom>
          <a:ln cap="rnd" w="127000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 rtlCol="0"/>
          <a:lstStyle/>
          <a:p>
            <a:pPr algn="ctr"/>
            <a:endParaRPr dirty="0" lang="en-US"/>
          </a:p>
        </p:txBody>
      </p:sp>
      <p:sp>
        <p:nvSpPr>
          <p:cNvPr id="14" name="!!Oval">
            <a:extLst>
              <a:ext uri="{FF2B5EF4-FFF2-40B4-BE49-F238E27FC236}">
                <a16:creationId xmlns:a16="http://schemas.microsoft.com/office/drawing/2014/main" xmlns="" id="{A7B99495-F43F-4D80-A44F-2CB4764EB9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AdjustHandles="1" noChangeArrowheads="1" noChangeAspect="1" noChangeShapeType="1" noEditPoints="1" noGrp="1" noMove="1" noResize="1" noRot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 defTabSz="9144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srgbClr val="FFFFFF"/>
              </a:solidFill>
              <a:effectLst/>
              <a:uLnTx/>
              <a:uFillTx/>
              <a:latin panose="020F0502020204030204"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54580"/>
      </p:ext>
    </p:extLst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9349D0-1AF1-3F2D-0733-6411A1B9E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825673"/>
          </a:xfrm>
        </p:spPr>
        <p:txBody>
          <a:bodyPr anchor="t">
            <a:normAutofit fontScale="90000"/>
          </a:bodyPr>
          <a:lstStyle/>
          <a:p>
            <a:r>
              <a:rPr b="1" dirty="0" lang="ru-RU" sz="3200"/>
              <a:t>Отсутствие планирования</a:t>
            </a:r>
            <a:endParaRPr dirty="0" lang="x-none" sz="3200"/>
          </a:p>
        </p:txBody>
      </p:sp>
      <p:pic>
        <p:nvPicPr>
          <p:cNvPr descr="White puzzle with one red piece" id="5" name="Picture 4">
            <a:extLst>
              <a:ext uri="{FF2B5EF4-FFF2-40B4-BE49-F238E27FC236}">
                <a16:creationId xmlns:a16="http://schemas.microsoft.com/office/drawing/2014/main" xmlns="" id="{7D932F8A-2EC6-4A2B-920C-409663E4CA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" r="108"/>
          <a:stretch/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503BFE4-729B-D9D0-C17B-501E6AF112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AdjustHandles="1" noChangeArrowheads="1" noChangeAspect="1" noChangeShapeType="1" noEditPoints="1" noGrp="1" noMove="1" noResize="1" noRot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2A3938-EB0E-D028-291B-B4127FC6B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8557" y="2230598"/>
            <a:ext cx="5444382" cy="3911785"/>
          </a:xfrm>
        </p:spPr>
        <p:txBody>
          <a:bodyPr>
            <a:normAutofit/>
          </a:bodyPr>
          <a:lstStyle/>
          <a:p>
            <a:r>
              <a:rPr b="1" dirty="0" lang="ru-RU" sz="1600"/>
              <a:t>Реактивный </a:t>
            </a:r>
            <a:r>
              <a:rPr b="1" dirty="0" lang="ru-RU" smtClean="0" sz="1600"/>
              <a:t>и </a:t>
            </a:r>
            <a:r>
              <a:rPr b="1" dirty="0" err="1" lang="ru-RU" smtClean="0" sz="1600"/>
              <a:t>проактивный</a:t>
            </a:r>
            <a:r>
              <a:rPr b="1" dirty="0" lang="ru-RU" smtClean="0" sz="1600"/>
              <a:t>: </a:t>
            </a:r>
            <a:r>
              <a:rPr dirty="0" lang="ru-RU" sz="1600"/>
              <a:t>Без плана школа не может предотвратить проблемы</a:t>
            </a:r>
            <a:r>
              <a:rPr dirty="0" lang="ru-RU" smtClean="0" sz="1600"/>
              <a:t>.</a:t>
            </a:r>
          </a:p>
          <a:p>
            <a:r>
              <a:rPr b="1" dirty="0" lang="ru-RU" smtClean="0" sz="1600"/>
              <a:t>Пустая </a:t>
            </a:r>
            <a:r>
              <a:rPr b="1" dirty="0" lang="ru-RU" sz="1600"/>
              <a:t>трата ресурсов: </a:t>
            </a:r>
            <a:r>
              <a:rPr dirty="0" lang="ru-RU" sz="1600"/>
              <a:t>Незапланированные действия могут привести к пустой трате таких ресурсов, как время, усилия и деньги</a:t>
            </a:r>
            <a:r>
              <a:rPr dirty="0" lang="ru-RU" smtClean="0" sz="1600"/>
              <a:t>.</a:t>
            </a:r>
          </a:p>
          <a:p>
            <a:r>
              <a:rPr b="1" dirty="0" lang="ru-RU" smtClean="0" sz="1600"/>
              <a:t>Двусмысленность </a:t>
            </a:r>
            <a:r>
              <a:rPr b="1" dirty="0" lang="ru-RU" sz="1600"/>
              <a:t>и путаница: </a:t>
            </a:r>
            <a:r>
              <a:rPr dirty="0" lang="ru-RU" sz="1600"/>
              <a:t>отсутствие четкого плана может привести к недопониманию между </a:t>
            </a:r>
            <a:r>
              <a:rPr dirty="0" lang="ru-RU" smtClean="0" sz="1600"/>
              <a:t>педагогами и обучающимися, </a:t>
            </a:r>
            <a:r>
              <a:rPr dirty="0" lang="ru-RU" sz="1600"/>
              <a:t>что приведет к неэффективности</a:t>
            </a:r>
            <a:r>
              <a:rPr dirty="0" lang="ru-RU" smtClean="0" sz="1600"/>
              <a:t>.</a:t>
            </a:r>
          </a:p>
          <a:p>
            <a:r>
              <a:rPr b="1" dirty="0" lang="ru-RU" smtClean="0" sz="1600"/>
              <a:t>Падение </a:t>
            </a:r>
            <a:r>
              <a:rPr b="1" dirty="0" lang="ru-RU" sz="1600"/>
              <a:t>морального духа: </a:t>
            </a:r>
            <a:r>
              <a:rPr dirty="0" lang="ru-RU" sz="1600"/>
              <a:t>отсутствие дисциплины может привести к снижению морального духа в команде</a:t>
            </a:r>
            <a:r>
              <a:rPr dirty="0" lang="ru-RU" smtClean="0" sz="1600"/>
              <a:t>.</a:t>
            </a:r>
          </a:p>
          <a:p>
            <a:r>
              <a:rPr b="1" dirty="0" lang="ru-RU" smtClean="0" sz="1600"/>
              <a:t>Упущенные </a:t>
            </a:r>
            <a:r>
              <a:rPr b="1" dirty="0" lang="ru-RU" sz="1600"/>
              <a:t>возможности</a:t>
            </a:r>
            <a:endParaRPr dirty="0" lang="en-US" sz="1600"/>
          </a:p>
        </p:txBody>
      </p:sp>
    </p:spTree>
    <p:extLst>
      <p:ext uri="{BB962C8B-B14F-4D97-AF65-F5344CB8AC3E}">
        <p14:creationId xmlns:p14="http://schemas.microsoft.com/office/powerpoint/2010/main" val="25857892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="" xmlns:a16="http://schemas.microsoft.com/office/drawing/2014/main" id="{EC6870DE-8994-A350-232D-C39008D42F7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60782" y="934720"/>
          <a:ext cx="10270434" cy="5404977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711739">
                  <a:extLst>
                    <a:ext uri="{9D8B030D-6E8A-4147-A177-3AD203B41FA5}">
                      <a16:colId xmlns="" xmlns:a16="http://schemas.microsoft.com/office/drawing/2014/main" val="1782017804"/>
                    </a:ext>
                  </a:extLst>
                </a:gridCol>
                <a:gridCol w="1711739">
                  <a:extLst>
                    <a:ext uri="{9D8B030D-6E8A-4147-A177-3AD203B41FA5}">
                      <a16:colId xmlns="" xmlns:a16="http://schemas.microsoft.com/office/drawing/2014/main" val="3145923170"/>
                    </a:ext>
                  </a:extLst>
                </a:gridCol>
                <a:gridCol w="1711739">
                  <a:extLst>
                    <a:ext uri="{9D8B030D-6E8A-4147-A177-3AD203B41FA5}">
                      <a16:colId xmlns="" xmlns:a16="http://schemas.microsoft.com/office/drawing/2014/main" val="2937844749"/>
                    </a:ext>
                  </a:extLst>
                </a:gridCol>
                <a:gridCol w="1711739">
                  <a:extLst>
                    <a:ext uri="{9D8B030D-6E8A-4147-A177-3AD203B41FA5}">
                      <a16:colId xmlns="" xmlns:a16="http://schemas.microsoft.com/office/drawing/2014/main" val="209536401"/>
                    </a:ext>
                  </a:extLst>
                </a:gridCol>
                <a:gridCol w="1711739">
                  <a:extLst>
                    <a:ext uri="{9D8B030D-6E8A-4147-A177-3AD203B41FA5}">
                      <a16:colId xmlns="" xmlns:a16="http://schemas.microsoft.com/office/drawing/2014/main" val="2460053634"/>
                    </a:ext>
                  </a:extLst>
                </a:gridCol>
                <a:gridCol w="1711739">
                  <a:extLst>
                    <a:ext uri="{9D8B030D-6E8A-4147-A177-3AD203B41FA5}">
                      <a16:colId xmlns="" xmlns:a16="http://schemas.microsoft.com/office/drawing/2014/main" val="3082975422"/>
                    </a:ext>
                  </a:extLst>
                </a:gridCol>
              </a:tblGrid>
              <a:tr h="12938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Время </a:t>
                      </a:r>
                      <a:endParaRPr lang="ru-RU" sz="24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Ценность </a:t>
                      </a:r>
                      <a:endParaRPr lang="ru-RU" sz="24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Событие </a:t>
                      </a:r>
                      <a:endParaRPr lang="ru-RU" sz="24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Цель</a:t>
                      </a:r>
                      <a:endParaRPr lang="ru-RU" sz="24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Какую проблему он решает?</a:t>
                      </a:r>
                      <a:endParaRPr lang="ru-RU" sz="24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Результат</a:t>
                      </a:r>
                      <a:endParaRPr lang="ru-RU" sz="24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83342430"/>
                  </a:ext>
                </a:extLst>
              </a:tr>
              <a:tr h="749627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977414759"/>
                  </a:ext>
                </a:extLst>
              </a:tr>
              <a:tr h="749627"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750339040"/>
                  </a:ext>
                </a:extLst>
              </a:tr>
              <a:tr h="749627"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19993432"/>
                  </a:ext>
                </a:extLst>
              </a:tr>
              <a:tr h="749627"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330299613"/>
                  </a:ext>
                </a:extLst>
              </a:tr>
              <a:tr h="749627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094908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588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E8A92D67-F8EF-772E-5641-60B07456203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138613" y="1841500"/>
            <a:ext cx="3176587" cy="3757613"/>
            <a:chOff x="4221356" y="1626130"/>
            <a:chExt cx="3815479" cy="4512156"/>
          </a:xfrm>
        </p:grpSpPr>
        <p:sp>
          <p:nvSpPr>
            <p:cNvPr id="6" name="Freeform 5">
              <a:extLst>
                <a:ext uri="{FF2B5EF4-FFF2-40B4-BE49-F238E27FC236}">
                  <a16:creationId xmlns="" xmlns:a16="http://schemas.microsoft.com/office/drawing/2014/main" id="{03CF7FC8-769F-C9B7-7740-104E99FC1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4839" y="2792771"/>
              <a:ext cx="1431996" cy="375537"/>
            </a:xfrm>
            <a:custGeom>
              <a:avLst/>
              <a:gdLst>
                <a:gd name="T0" fmla="*/ 1013 w 1013"/>
                <a:gd name="T1" fmla="*/ 265 h 265"/>
                <a:gd name="T2" fmla="*/ 0 w 1013"/>
                <a:gd name="T3" fmla="*/ 0 h 265"/>
                <a:gd name="T4" fmla="*/ 675 w 1013"/>
                <a:gd name="T5" fmla="*/ 241 h 265"/>
                <a:gd name="T6" fmla="*/ 1013 w 1013"/>
                <a:gd name="T7" fmla="*/ 265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3" h="265">
                  <a:moveTo>
                    <a:pt x="1013" y="265"/>
                  </a:moveTo>
                  <a:lnTo>
                    <a:pt x="0" y="0"/>
                  </a:lnTo>
                  <a:lnTo>
                    <a:pt x="675" y="241"/>
                  </a:lnTo>
                  <a:lnTo>
                    <a:pt x="1013" y="265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320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509986" name="Freeform 6">
              <a:extLst>
                <a:ext uri="{FF2B5EF4-FFF2-40B4-BE49-F238E27FC236}">
                  <a16:creationId xmlns="" xmlns:a16="http://schemas.microsoft.com/office/drawing/2014/main" id="{F9403AD7-86E7-98C6-C6D1-8B1BECDBB0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9193" y="3133950"/>
              <a:ext cx="477641" cy="1131925"/>
            </a:xfrm>
            <a:custGeom>
              <a:avLst/>
              <a:gdLst>
                <a:gd name="T0" fmla="*/ 0 w 338"/>
                <a:gd name="T1" fmla="*/ 1131925 h 801"/>
                <a:gd name="T2" fmla="*/ 477641 w 338"/>
                <a:gd name="T3" fmla="*/ 33915 h 801"/>
                <a:gd name="T4" fmla="*/ 0 w 338"/>
                <a:gd name="T5" fmla="*/ 0 h 801"/>
                <a:gd name="T6" fmla="*/ 0 w 338"/>
                <a:gd name="T7" fmla="*/ 1131925 h 80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38" h="801">
                  <a:moveTo>
                    <a:pt x="0" y="801"/>
                  </a:moveTo>
                  <a:lnTo>
                    <a:pt x="338" y="24"/>
                  </a:lnTo>
                  <a:lnTo>
                    <a:pt x="0" y="0"/>
                  </a:lnTo>
                  <a:lnTo>
                    <a:pt x="0" y="80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endParaRPr lang="ru-RU"/>
            </a:p>
          </p:txBody>
        </p:sp>
        <p:sp>
          <p:nvSpPr>
            <p:cNvPr id="509987" name="Freeform 7">
              <a:extLst>
                <a:ext uri="{FF2B5EF4-FFF2-40B4-BE49-F238E27FC236}">
                  <a16:creationId xmlns="" xmlns:a16="http://schemas.microsoft.com/office/drawing/2014/main" id="{72C8CD81-109C-490A-B2FA-818D9FDC2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5324" y="2793384"/>
              <a:ext cx="953870" cy="1472492"/>
            </a:xfrm>
            <a:custGeom>
              <a:avLst/>
              <a:gdLst>
                <a:gd name="T0" fmla="*/ 953870 w 675"/>
                <a:gd name="T1" fmla="*/ 1472492 h 1042"/>
                <a:gd name="T2" fmla="*/ 953870 w 675"/>
                <a:gd name="T3" fmla="*/ 340567 h 1042"/>
                <a:gd name="T4" fmla="*/ 0 w 675"/>
                <a:gd name="T5" fmla="*/ 0 h 1042"/>
                <a:gd name="T6" fmla="*/ 0 w 675"/>
                <a:gd name="T7" fmla="*/ 1130512 h 1042"/>
                <a:gd name="T8" fmla="*/ 953870 w 675"/>
                <a:gd name="T9" fmla="*/ 1472492 h 10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5" h="1042">
                  <a:moveTo>
                    <a:pt x="675" y="1042"/>
                  </a:moveTo>
                  <a:lnTo>
                    <a:pt x="675" y="241"/>
                  </a:lnTo>
                  <a:lnTo>
                    <a:pt x="0" y="0"/>
                  </a:lnTo>
                  <a:lnTo>
                    <a:pt x="0" y="800"/>
                  </a:lnTo>
                  <a:lnTo>
                    <a:pt x="675" y="1042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endParaRPr lang="ru-RU"/>
            </a:p>
          </p:txBody>
        </p:sp>
        <p:sp>
          <p:nvSpPr>
            <p:cNvPr id="9" name="Freeform 8">
              <a:extLst>
                <a:ext uri="{FF2B5EF4-FFF2-40B4-BE49-F238E27FC236}">
                  <a16:creationId xmlns="" xmlns:a16="http://schemas.microsoft.com/office/drawing/2014/main" id="{7BF3D84E-C72F-F081-46B9-AD51A4CBC1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1356" y="2792771"/>
              <a:ext cx="1430090" cy="375537"/>
            </a:xfrm>
            <a:custGeom>
              <a:avLst/>
              <a:gdLst>
                <a:gd name="T0" fmla="*/ 0 w 1012"/>
                <a:gd name="T1" fmla="*/ 265 h 265"/>
                <a:gd name="T2" fmla="*/ 1012 w 1012"/>
                <a:gd name="T3" fmla="*/ 0 h 265"/>
                <a:gd name="T4" fmla="*/ 337 w 1012"/>
                <a:gd name="T5" fmla="*/ 241 h 265"/>
                <a:gd name="T6" fmla="*/ 0 w 1012"/>
                <a:gd name="T7" fmla="*/ 265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2" h="265">
                  <a:moveTo>
                    <a:pt x="0" y="265"/>
                  </a:moveTo>
                  <a:lnTo>
                    <a:pt x="1012" y="0"/>
                  </a:lnTo>
                  <a:lnTo>
                    <a:pt x="337" y="241"/>
                  </a:lnTo>
                  <a:lnTo>
                    <a:pt x="0" y="265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320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="" xmlns:a16="http://schemas.microsoft.com/office/drawing/2014/main" id="{4886DD95-556E-3B09-E994-5802C4DE0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1356" y="3133995"/>
              <a:ext cx="476697" cy="1132328"/>
            </a:xfrm>
            <a:custGeom>
              <a:avLst/>
              <a:gdLst>
                <a:gd name="T0" fmla="*/ 337 w 337"/>
                <a:gd name="T1" fmla="*/ 801 h 801"/>
                <a:gd name="T2" fmla="*/ 0 w 337"/>
                <a:gd name="T3" fmla="*/ 24 h 801"/>
                <a:gd name="T4" fmla="*/ 337 w 337"/>
                <a:gd name="T5" fmla="*/ 0 h 801"/>
                <a:gd name="T6" fmla="*/ 337 w 337"/>
                <a:gd name="T7" fmla="*/ 801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7" h="801">
                  <a:moveTo>
                    <a:pt x="337" y="801"/>
                  </a:moveTo>
                  <a:lnTo>
                    <a:pt x="0" y="24"/>
                  </a:lnTo>
                  <a:lnTo>
                    <a:pt x="337" y="0"/>
                  </a:lnTo>
                  <a:lnTo>
                    <a:pt x="337" y="80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320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509990" name="Freeform 10">
              <a:extLst>
                <a:ext uri="{FF2B5EF4-FFF2-40B4-BE49-F238E27FC236}">
                  <a16:creationId xmlns="" xmlns:a16="http://schemas.microsoft.com/office/drawing/2014/main" id="{E9959E70-6E89-008B-DB04-D8E41BA81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7585" y="2793384"/>
              <a:ext cx="953870" cy="1472492"/>
            </a:xfrm>
            <a:custGeom>
              <a:avLst/>
              <a:gdLst>
                <a:gd name="T0" fmla="*/ 0 w 675"/>
                <a:gd name="T1" fmla="*/ 1472492 h 1042"/>
                <a:gd name="T2" fmla="*/ 0 w 675"/>
                <a:gd name="T3" fmla="*/ 340567 h 1042"/>
                <a:gd name="T4" fmla="*/ 953870 w 675"/>
                <a:gd name="T5" fmla="*/ 0 h 1042"/>
                <a:gd name="T6" fmla="*/ 953870 w 675"/>
                <a:gd name="T7" fmla="*/ 1130512 h 1042"/>
                <a:gd name="T8" fmla="*/ 0 w 675"/>
                <a:gd name="T9" fmla="*/ 1472492 h 10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5" h="1042">
                  <a:moveTo>
                    <a:pt x="0" y="1042"/>
                  </a:moveTo>
                  <a:lnTo>
                    <a:pt x="0" y="241"/>
                  </a:lnTo>
                  <a:lnTo>
                    <a:pt x="675" y="0"/>
                  </a:lnTo>
                  <a:lnTo>
                    <a:pt x="675" y="800"/>
                  </a:lnTo>
                  <a:lnTo>
                    <a:pt x="0" y="1042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endParaRPr lang="ru-RU"/>
            </a:p>
          </p:txBody>
        </p:sp>
        <p:sp>
          <p:nvSpPr>
            <p:cNvPr id="12" name="Freeform 13">
              <a:extLst>
                <a:ext uri="{FF2B5EF4-FFF2-40B4-BE49-F238E27FC236}">
                  <a16:creationId xmlns="" xmlns:a16="http://schemas.microsoft.com/office/drawing/2014/main" id="{61BA73E5-99EC-EC03-8A5A-73F163388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4749" y="4626608"/>
              <a:ext cx="1908693" cy="686259"/>
            </a:xfrm>
            <a:custGeom>
              <a:avLst/>
              <a:gdLst>
                <a:gd name="T0" fmla="*/ 675 w 1350"/>
                <a:gd name="T1" fmla="*/ 486 h 486"/>
                <a:gd name="T2" fmla="*/ 0 w 1350"/>
                <a:gd name="T3" fmla="*/ 242 h 486"/>
                <a:gd name="T4" fmla="*/ 675 w 1350"/>
                <a:gd name="T5" fmla="*/ 0 h 486"/>
                <a:gd name="T6" fmla="*/ 1350 w 1350"/>
                <a:gd name="T7" fmla="*/ 242 h 486"/>
                <a:gd name="T8" fmla="*/ 675 w 1350"/>
                <a:gd name="T9" fmla="*/ 486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0" h="486">
                  <a:moveTo>
                    <a:pt x="675" y="486"/>
                  </a:moveTo>
                  <a:lnTo>
                    <a:pt x="0" y="242"/>
                  </a:lnTo>
                  <a:lnTo>
                    <a:pt x="675" y="0"/>
                  </a:lnTo>
                  <a:lnTo>
                    <a:pt x="1350" y="242"/>
                  </a:lnTo>
                  <a:lnTo>
                    <a:pt x="675" y="48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320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13" name="Freeform 15">
              <a:extLst>
                <a:ext uri="{FF2B5EF4-FFF2-40B4-BE49-F238E27FC236}">
                  <a16:creationId xmlns="" xmlns:a16="http://schemas.microsoft.com/office/drawing/2014/main" id="{8CDD34AB-63C6-7F10-FFEB-F1E133E6A7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8142" y="4967833"/>
              <a:ext cx="955299" cy="1170453"/>
            </a:xfrm>
            <a:custGeom>
              <a:avLst/>
              <a:gdLst>
                <a:gd name="T0" fmla="*/ 0 w 675"/>
                <a:gd name="T1" fmla="*/ 828 h 828"/>
                <a:gd name="T2" fmla="*/ 0 w 675"/>
                <a:gd name="T3" fmla="*/ 244 h 828"/>
                <a:gd name="T4" fmla="*/ 675 w 675"/>
                <a:gd name="T5" fmla="*/ 0 h 828"/>
                <a:gd name="T6" fmla="*/ 0 w 675"/>
                <a:gd name="T7" fmla="*/ 828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5" h="828">
                  <a:moveTo>
                    <a:pt x="0" y="828"/>
                  </a:moveTo>
                  <a:lnTo>
                    <a:pt x="0" y="244"/>
                  </a:lnTo>
                  <a:lnTo>
                    <a:pt x="675" y="0"/>
                  </a:lnTo>
                  <a:lnTo>
                    <a:pt x="0" y="828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320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14" name="Freeform 16">
              <a:extLst>
                <a:ext uri="{FF2B5EF4-FFF2-40B4-BE49-F238E27FC236}">
                  <a16:creationId xmlns="" xmlns:a16="http://schemas.microsoft.com/office/drawing/2014/main" id="{34E3BEC0-117C-889C-09C7-7AF906B3B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4749" y="4967833"/>
              <a:ext cx="955299" cy="1170453"/>
            </a:xfrm>
            <a:custGeom>
              <a:avLst/>
              <a:gdLst>
                <a:gd name="T0" fmla="*/ 675 w 675"/>
                <a:gd name="T1" fmla="*/ 828 h 828"/>
                <a:gd name="T2" fmla="*/ 675 w 675"/>
                <a:gd name="T3" fmla="*/ 244 h 828"/>
                <a:gd name="T4" fmla="*/ 0 w 675"/>
                <a:gd name="T5" fmla="*/ 0 h 828"/>
                <a:gd name="T6" fmla="*/ 675 w 675"/>
                <a:gd name="T7" fmla="*/ 828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5" h="828">
                  <a:moveTo>
                    <a:pt x="675" y="828"/>
                  </a:moveTo>
                  <a:lnTo>
                    <a:pt x="675" y="244"/>
                  </a:lnTo>
                  <a:lnTo>
                    <a:pt x="0" y="0"/>
                  </a:lnTo>
                  <a:lnTo>
                    <a:pt x="675" y="82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320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15" name="Freeform 17">
              <a:extLst>
                <a:ext uri="{FF2B5EF4-FFF2-40B4-BE49-F238E27FC236}">
                  <a16:creationId xmlns="" xmlns:a16="http://schemas.microsoft.com/office/drawing/2014/main" id="{3554D5E3-B760-27F9-C625-DF3F65245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8142" y="3307465"/>
              <a:ext cx="955299" cy="1473552"/>
            </a:xfrm>
            <a:custGeom>
              <a:avLst/>
              <a:gdLst>
                <a:gd name="T0" fmla="*/ 0 w 675"/>
                <a:gd name="T1" fmla="*/ 242 h 1042"/>
                <a:gd name="T2" fmla="*/ 0 w 675"/>
                <a:gd name="T3" fmla="*/ 1042 h 1042"/>
                <a:gd name="T4" fmla="*/ 675 w 675"/>
                <a:gd name="T5" fmla="*/ 801 h 1042"/>
                <a:gd name="T6" fmla="*/ 675 w 675"/>
                <a:gd name="T7" fmla="*/ 0 h 1042"/>
                <a:gd name="T8" fmla="*/ 0 w 675"/>
                <a:gd name="T9" fmla="*/ 242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5" h="1042">
                  <a:moveTo>
                    <a:pt x="0" y="242"/>
                  </a:moveTo>
                  <a:lnTo>
                    <a:pt x="0" y="1042"/>
                  </a:lnTo>
                  <a:lnTo>
                    <a:pt x="675" y="801"/>
                  </a:lnTo>
                  <a:lnTo>
                    <a:pt x="675" y="0"/>
                  </a:lnTo>
                  <a:lnTo>
                    <a:pt x="0" y="24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320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16" name="Freeform 19">
              <a:extLst>
                <a:ext uri="{FF2B5EF4-FFF2-40B4-BE49-F238E27FC236}">
                  <a16:creationId xmlns="" xmlns:a16="http://schemas.microsoft.com/office/drawing/2014/main" id="{A59F8DFD-E4E9-17A6-4019-E95B77B6B7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4749" y="2968148"/>
              <a:ext cx="1908693" cy="682447"/>
            </a:xfrm>
            <a:custGeom>
              <a:avLst/>
              <a:gdLst>
                <a:gd name="T0" fmla="*/ 675 w 1350"/>
                <a:gd name="T1" fmla="*/ 0 h 483"/>
                <a:gd name="T2" fmla="*/ 0 w 1350"/>
                <a:gd name="T3" fmla="*/ 241 h 483"/>
                <a:gd name="T4" fmla="*/ 675 w 1350"/>
                <a:gd name="T5" fmla="*/ 483 h 483"/>
                <a:gd name="T6" fmla="*/ 1350 w 1350"/>
                <a:gd name="T7" fmla="*/ 241 h 483"/>
                <a:gd name="T8" fmla="*/ 675 w 1350"/>
                <a:gd name="T9" fmla="*/ 0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0" h="483">
                  <a:moveTo>
                    <a:pt x="675" y="0"/>
                  </a:moveTo>
                  <a:lnTo>
                    <a:pt x="0" y="241"/>
                  </a:lnTo>
                  <a:lnTo>
                    <a:pt x="675" y="483"/>
                  </a:lnTo>
                  <a:lnTo>
                    <a:pt x="1350" y="241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320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17" name="Freeform 21">
              <a:extLst>
                <a:ext uri="{FF2B5EF4-FFF2-40B4-BE49-F238E27FC236}">
                  <a16:creationId xmlns="" xmlns:a16="http://schemas.microsoft.com/office/drawing/2014/main" id="{B4162B68-B30C-664B-363C-B60F051DF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4749" y="3307465"/>
              <a:ext cx="955299" cy="1473552"/>
            </a:xfrm>
            <a:custGeom>
              <a:avLst/>
              <a:gdLst>
                <a:gd name="T0" fmla="*/ 0 w 675"/>
                <a:gd name="T1" fmla="*/ 0 h 1042"/>
                <a:gd name="T2" fmla="*/ 0 w 675"/>
                <a:gd name="T3" fmla="*/ 801 h 1042"/>
                <a:gd name="T4" fmla="*/ 675 w 675"/>
                <a:gd name="T5" fmla="*/ 1042 h 1042"/>
                <a:gd name="T6" fmla="*/ 675 w 675"/>
                <a:gd name="T7" fmla="*/ 242 h 1042"/>
                <a:gd name="T8" fmla="*/ 0 w 675"/>
                <a:gd name="T9" fmla="*/ 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5" h="1042">
                  <a:moveTo>
                    <a:pt x="0" y="0"/>
                  </a:moveTo>
                  <a:lnTo>
                    <a:pt x="0" y="801"/>
                  </a:lnTo>
                  <a:lnTo>
                    <a:pt x="675" y="1042"/>
                  </a:lnTo>
                  <a:lnTo>
                    <a:pt x="675" y="2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320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18" name="Freeform 45">
              <a:extLst>
                <a:ext uri="{FF2B5EF4-FFF2-40B4-BE49-F238E27FC236}">
                  <a16:creationId xmlns="" xmlns:a16="http://schemas.microsoft.com/office/drawing/2014/main" id="{7778B1FD-30C2-3BED-2B93-6C754C72A1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8142" y="1626130"/>
              <a:ext cx="955299" cy="1515490"/>
            </a:xfrm>
            <a:custGeom>
              <a:avLst/>
              <a:gdLst>
                <a:gd name="T0" fmla="*/ 0 w 675"/>
                <a:gd name="T1" fmla="*/ 0 h 1072"/>
                <a:gd name="T2" fmla="*/ 0 w 675"/>
                <a:gd name="T3" fmla="*/ 1072 h 1072"/>
                <a:gd name="T4" fmla="*/ 675 w 675"/>
                <a:gd name="T5" fmla="*/ 828 h 1072"/>
                <a:gd name="T6" fmla="*/ 0 w 675"/>
                <a:gd name="T7" fmla="*/ 0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5" h="1072">
                  <a:moveTo>
                    <a:pt x="0" y="0"/>
                  </a:moveTo>
                  <a:lnTo>
                    <a:pt x="0" y="1072"/>
                  </a:lnTo>
                  <a:lnTo>
                    <a:pt x="675" y="8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320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509998" name="Freeform 46">
              <a:extLst>
                <a:ext uri="{FF2B5EF4-FFF2-40B4-BE49-F238E27FC236}">
                  <a16:creationId xmlns="" xmlns:a16="http://schemas.microsoft.com/office/drawing/2014/main" id="{5E56C07A-C810-8E61-E6C3-BFC736A0C9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226" y="1626130"/>
              <a:ext cx="953870" cy="1514886"/>
            </a:xfrm>
            <a:custGeom>
              <a:avLst/>
              <a:gdLst>
                <a:gd name="T0" fmla="*/ 953870 w 675"/>
                <a:gd name="T1" fmla="*/ 0 h 1072"/>
                <a:gd name="T2" fmla="*/ 953870 w 675"/>
                <a:gd name="T3" fmla="*/ 1514886 h 1072"/>
                <a:gd name="T4" fmla="*/ 0 w 675"/>
                <a:gd name="T5" fmla="*/ 1170080 h 1072"/>
                <a:gd name="T6" fmla="*/ 953870 w 675"/>
                <a:gd name="T7" fmla="*/ 0 h 10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75" h="1072">
                  <a:moveTo>
                    <a:pt x="675" y="0"/>
                  </a:moveTo>
                  <a:lnTo>
                    <a:pt x="675" y="1072"/>
                  </a:lnTo>
                  <a:lnTo>
                    <a:pt x="0" y="828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endParaRPr lang="ru-RU"/>
            </a:p>
          </p:txBody>
        </p:sp>
        <p:sp>
          <p:nvSpPr>
            <p:cNvPr id="20" name="Freeform 47">
              <a:extLst>
                <a:ext uri="{FF2B5EF4-FFF2-40B4-BE49-F238E27FC236}">
                  <a16:creationId xmlns="" xmlns:a16="http://schemas.microsoft.com/office/drawing/2014/main" id="{0EEA0DA1-2899-DF6A-9C25-6CEA13EB3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5678" y="3827879"/>
              <a:ext cx="1433903" cy="1130421"/>
            </a:xfrm>
            <a:custGeom>
              <a:avLst/>
              <a:gdLst>
                <a:gd name="T0" fmla="*/ 0 w 1014"/>
                <a:gd name="T1" fmla="*/ 535 h 800"/>
                <a:gd name="T2" fmla="*/ 1014 w 1014"/>
                <a:gd name="T3" fmla="*/ 800 h 800"/>
                <a:gd name="T4" fmla="*/ 1014 w 1014"/>
                <a:gd name="T5" fmla="*/ 0 h 800"/>
                <a:gd name="T6" fmla="*/ 0 w 1014"/>
                <a:gd name="T7" fmla="*/ 535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4" h="800">
                  <a:moveTo>
                    <a:pt x="0" y="535"/>
                  </a:moveTo>
                  <a:lnTo>
                    <a:pt x="1014" y="800"/>
                  </a:lnTo>
                  <a:lnTo>
                    <a:pt x="1014" y="0"/>
                  </a:lnTo>
                  <a:lnTo>
                    <a:pt x="0" y="53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320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1" name="Freeform 48">
              <a:extLst>
                <a:ext uri="{FF2B5EF4-FFF2-40B4-BE49-F238E27FC236}">
                  <a16:creationId xmlns="" xmlns:a16="http://schemas.microsoft.com/office/drawing/2014/main" id="{6298D119-21F0-7BF6-64A1-02963BADE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6144" y="3496187"/>
              <a:ext cx="1431997" cy="1098015"/>
            </a:xfrm>
            <a:custGeom>
              <a:avLst/>
              <a:gdLst>
                <a:gd name="T0" fmla="*/ 339 w 1014"/>
                <a:gd name="T1" fmla="*/ 0 h 777"/>
                <a:gd name="T2" fmla="*/ 0 w 1014"/>
                <a:gd name="T3" fmla="*/ 777 h 777"/>
                <a:gd name="T4" fmla="*/ 1014 w 1014"/>
                <a:gd name="T5" fmla="*/ 242 h 777"/>
                <a:gd name="T6" fmla="*/ 339 w 1014"/>
                <a:gd name="T7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4" h="777">
                  <a:moveTo>
                    <a:pt x="339" y="0"/>
                  </a:moveTo>
                  <a:lnTo>
                    <a:pt x="0" y="777"/>
                  </a:lnTo>
                  <a:lnTo>
                    <a:pt x="1014" y="242"/>
                  </a:lnTo>
                  <a:lnTo>
                    <a:pt x="339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320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2" name="Freeform 49">
              <a:extLst>
                <a:ext uri="{FF2B5EF4-FFF2-40B4-BE49-F238E27FC236}">
                  <a16:creationId xmlns="" xmlns:a16="http://schemas.microsoft.com/office/drawing/2014/main" id="{88F3D684-3E85-E1BA-C689-4A2485EEF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4839" y="3829785"/>
              <a:ext cx="1431996" cy="1130422"/>
            </a:xfrm>
            <a:custGeom>
              <a:avLst/>
              <a:gdLst>
                <a:gd name="T0" fmla="*/ 1013 w 1013"/>
                <a:gd name="T1" fmla="*/ 535 h 800"/>
                <a:gd name="T2" fmla="*/ 0 w 1013"/>
                <a:gd name="T3" fmla="*/ 800 h 800"/>
                <a:gd name="T4" fmla="*/ 0 w 1013"/>
                <a:gd name="T5" fmla="*/ 0 h 800"/>
                <a:gd name="T6" fmla="*/ 1013 w 1013"/>
                <a:gd name="T7" fmla="*/ 535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3" h="800">
                  <a:moveTo>
                    <a:pt x="1013" y="535"/>
                  </a:moveTo>
                  <a:lnTo>
                    <a:pt x="0" y="800"/>
                  </a:lnTo>
                  <a:lnTo>
                    <a:pt x="0" y="0"/>
                  </a:lnTo>
                  <a:lnTo>
                    <a:pt x="1013" y="53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320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3" name="Freeform 50">
              <a:extLst>
                <a:ext uri="{FF2B5EF4-FFF2-40B4-BE49-F238E27FC236}">
                  <a16:creationId xmlns="" xmlns:a16="http://schemas.microsoft.com/office/drawing/2014/main" id="{7B031CD2-4D03-7333-E1AE-4EEF9C4956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4839" y="3488562"/>
              <a:ext cx="1431996" cy="1098015"/>
            </a:xfrm>
            <a:custGeom>
              <a:avLst/>
              <a:gdLst>
                <a:gd name="T0" fmla="*/ 675 w 1013"/>
                <a:gd name="T1" fmla="*/ 0 h 777"/>
                <a:gd name="T2" fmla="*/ 1013 w 1013"/>
                <a:gd name="T3" fmla="*/ 777 h 777"/>
                <a:gd name="T4" fmla="*/ 0 w 1013"/>
                <a:gd name="T5" fmla="*/ 242 h 777"/>
                <a:gd name="T6" fmla="*/ 675 w 1013"/>
                <a:gd name="T7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3" h="777">
                  <a:moveTo>
                    <a:pt x="675" y="0"/>
                  </a:moveTo>
                  <a:lnTo>
                    <a:pt x="1013" y="777"/>
                  </a:lnTo>
                  <a:lnTo>
                    <a:pt x="0" y="242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3200">
                <a:solidFill>
                  <a:schemeClr val="tx2"/>
                </a:solidFill>
                <a:latin typeface="+mn-lt"/>
              </a:endParaRPr>
            </a:p>
          </p:txBody>
        </p:sp>
      </p:grpSp>
      <p:sp>
        <p:nvSpPr>
          <p:cNvPr id="24" name="Rounded Rectangle 23">
            <a:extLst>
              <a:ext uri="{FF2B5EF4-FFF2-40B4-BE49-F238E27FC236}">
                <a16:creationId xmlns="" xmlns:a16="http://schemas.microsoft.com/office/drawing/2014/main" id="{C348D631-DE48-CC1E-1E8A-3782F6EE6664}"/>
              </a:ext>
            </a:extLst>
          </p:cNvPr>
          <p:cNvSpPr/>
          <p:nvPr/>
        </p:nvSpPr>
        <p:spPr>
          <a:xfrm>
            <a:off x="5497513" y="1169988"/>
            <a:ext cx="555625" cy="55086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="" xmlns:a16="http://schemas.microsoft.com/office/drawing/2014/main" id="{682D21E4-BE43-E558-4EBB-B4D5512C1713}"/>
              </a:ext>
            </a:extLst>
          </p:cNvPr>
          <p:cNvSpPr/>
          <p:nvPr/>
        </p:nvSpPr>
        <p:spPr>
          <a:xfrm>
            <a:off x="7488238" y="2832100"/>
            <a:ext cx="555625" cy="55086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="" xmlns:a16="http://schemas.microsoft.com/office/drawing/2014/main" id="{2319F01B-661D-0D56-AE91-CD43364EBB36}"/>
              </a:ext>
            </a:extLst>
          </p:cNvPr>
          <p:cNvSpPr/>
          <p:nvPr/>
        </p:nvSpPr>
        <p:spPr>
          <a:xfrm>
            <a:off x="7523163" y="4038600"/>
            <a:ext cx="554037" cy="55245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="" xmlns:a16="http://schemas.microsoft.com/office/drawing/2014/main" id="{5930C0C1-21C4-467D-E2A9-9B52E0662748}"/>
              </a:ext>
            </a:extLst>
          </p:cNvPr>
          <p:cNvSpPr/>
          <p:nvPr/>
        </p:nvSpPr>
        <p:spPr>
          <a:xfrm>
            <a:off x="3430588" y="2849563"/>
            <a:ext cx="554037" cy="55086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="" xmlns:a16="http://schemas.microsoft.com/office/drawing/2014/main" id="{9D267C25-7220-A869-0E21-7565E79D825D}"/>
              </a:ext>
            </a:extLst>
          </p:cNvPr>
          <p:cNvSpPr/>
          <p:nvPr/>
        </p:nvSpPr>
        <p:spPr>
          <a:xfrm>
            <a:off x="5487988" y="5754688"/>
            <a:ext cx="555625" cy="55086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="" xmlns:a16="http://schemas.microsoft.com/office/drawing/2014/main" id="{82F97780-C77A-C51E-613B-6BE9B010F173}"/>
              </a:ext>
            </a:extLst>
          </p:cNvPr>
          <p:cNvSpPr/>
          <p:nvPr/>
        </p:nvSpPr>
        <p:spPr>
          <a:xfrm>
            <a:off x="3395663" y="4165600"/>
            <a:ext cx="555625" cy="55086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9984" name="TextBox 37">
            <a:extLst>
              <a:ext uri="{FF2B5EF4-FFF2-40B4-BE49-F238E27FC236}">
                <a16:creationId xmlns="" xmlns:a16="http://schemas.microsoft.com/office/drawing/2014/main" id="{50B5ABC2-FF15-4ADB-BDFD-0252C6828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3675" y="1175220"/>
            <a:ext cx="25955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kk-KZ" alt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Бесшумный</a:t>
            </a:r>
            <a:r>
              <a:rPr lang="kk-KZ" alt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режим</a:t>
            </a:r>
            <a:endParaRPr lang="id-ID" alt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9982" name="TextBox 40">
            <a:extLst>
              <a:ext uri="{FF2B5EF4-FFF2-40B4-BE49-F238E27FC236}">
                <a16:creationId xmlns="" xmlns:a16="http://schemas.microsoft.com/office/drawing/2014/main" id="{7071D088-E84D-D184-7B4D-710935118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9153" y="2858220"/>
            <a:ext cx="32514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Партнерство и работа в команде</a:t>
            </a:r>
            <a:endParaRPr lang="id-ID" alt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9980" name="TextBox 43">
            <a:extLst>
              <a:ext uri="{FF2B5EF4-FFF2-40B4-BE49-F238E27FC236}">
                <a16:creationId xmlns="" xmlns:a16="http://schemas.microsoft.com/office/drawing/2014/main" id="{8251F4F4-D956-D2F5-C649-8963291A1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9153" y="4045278"/>
            <a:ext cx="30528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Своевременное решение проблем и точность</a:t>
            </a:r>
            <a:endParaRPr lang="id-ID" alt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9978" name="TextBox 46">
            <a:extLst>
              <a:ext uri="{FF2B5EF4-FFF2-40B4-BE49-F238E27FC236}">
                <a16:creationId xmlns="" xmlns:a16="http://schemas.microsoft.com/office/drawing/2014/main" id="{A32842D9-73C3-642A-696D-A0F27E042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5536" y="5881688"/>
            <a:ext cx="22193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kk-KZ" altLang="ru-R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Активность</a:t>
            </a:r>
            <a:r>
              <a:rPr lang="kk-KZ" alt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d-ID" alt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9976" name="TextBox 49">
            <a:extLst>
              <a:ext uri="{FF2B5EF4-FFF2-40B4-BE49-F238E27FC236}">
                <a16:creationId xmlns="" xmlns:a16="http://schemas.microsoft.com/office/drawing/2014/main" id="{493AF50C-A79A-DB5C-26E9-DBE9669AD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095" y="2720242"/>
            <a:ext cx="308451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ru-RU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Принимать мнения коллег и предоставлять конструктивную обратную связь</a:t>
            </a:r>
            <a:endParaRPr lang="id-ID" alt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9974" name="TextBox 52">
            <a:extLst>
              <a:ext uri="{FF2B5EF4-FFF2-40B4-BE49-F238E27FC236}">
                <a16:creationId xmlns="" xmlns:a16="http://schemas.microsoft.com/office/drawing/2014/main" id="{E84A2983-2E04-9A9B-A30B-7573E8DE7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65" y="4142228"/>
            <a:ext cx="26904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kk-KZ" alt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Изобретательность</a:t>
            </a:r>
            <a:r>
              <a:rPr lang="kk-KZ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kk-KZ" alt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творческий</a:t>
            </a:r>
            <a:r>
              <a:rPr lang="kk-KZ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alt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подход</a:t>
            </a:r>
            <a:endParaRPr lang="id-ID" alt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0FA282-7C0A-EA3D-CFEB-DCACA2F42A07}"/>
              </a:ext>
            </a:extLst>
          </p:cNvPr>
          <p:cNvSpPr txBox="1">
            <a:spLocks/>
          </p:cNvSpPr>
          <p:nvPr/>
        </p:nvSpPr>
        <p:spPr>
          <a:xfrm>
            <a:off x="303213" y="66980"/>
            <a:ext cx="11356975" cy="56197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kk-KZ" sz="3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ОБЩИЕ ПРАВИЛА</a:t>
            </a:r>
            <a:endParaRPr lang="id-ID" sz="3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20A4530-A63C-E994-995D-2C1A27B1C743}"/>
              </a:ext>
            </a:extLst>
          </p:cNvPr>
          <p:cNvSpPr txBox="1"/>
          <p:nvPr/>
        </p:nvSpPr>
        <p:spPr>
          <a:xfrm>
            <a:off x="7039324" y="720147"/>
            <a:ext cx="5059363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Есть три условия для </a:t>
            </a:r>
            <a:r>
              <a:rPr lang="ru-RU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успеха любого дела:</a:t>
            </a:r>
          </a:p>
          <a:p>
            <a:r>
              <a:rPr lang="ru-RU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Прежде всего</a:t>
            </a:r>
            <a:r>
              <a:rPr lang="ru-RU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намерение,</a:t>
            </a:r>
          </a:p>
          <a:p>
            <a:r>
              <a:rPr lang="ru-RU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</a:t>
            </a:r>
            <a:r>
              <a:rPr lang="ru-RU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этого - сила нужна</a:t>
            </a:r>
            <a:r>
              <a:rPr lang="ru-RU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дальше </a:t>
            </a:r>
            <a:r>
              <a:rPr lang="ru-RU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дисциплина.</a:t>
            </a:r>
          </a:p>
          <a:p>
            <a:pPr algn="r"/>
            <a:r>
              <a:rPr lang="ru-RU" sz="1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Мухтар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Ауезов</a:t>
            </a:r>
            <a:endParaRPr lang="ru-RU" sz="1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 descr="Смартфон">
            <a:extLst>
              <a:ext uri="{FF2B5EF4-FFF2-40B4-BE49-F238E27FC236}">
                <a16:creationId xmlns="" xmlns:a16="http://schemas.microsoft.com/office/drawing/2014/main" id="{F337F5F8-4315-0AA4-2692-395EDAA34B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30116" y="1221589"/>
            <a:ext cx="471368" cy="471368"/>
          </a:xfrm>
          <a:prstGeom prst="rect">
            <a:avLst/>
          </a:prstGeom>
        </p:spPr>
      </p:pic>
      <p:pic>
        <p:nvPicPr>
          <p:cNvPr id="19" name="Рисунок 18" descr="Рукопожатие">
            <a:extLst>
              <a:ext uri="{FF2B5EF4-FFF2-40B4-BE49-F238E27FC236}">
                <a16:creationId xmlns="" xmlns:a16="http://schemas.microsoft.com/office/drawing/2014/main" id="{C70CF87B-DC86-F38A-0B1D-688F9CF0A7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88237" y="2855510"/>
            <a:ext cx="552450" cy="552450"/>
          </a:xfrm>
          <a:prstGeom prst="rect">
            <a:avLst/>
          </a:prstGeom>
        </p:spPr>
      </p:pic>
      <p:pic>
        <p:nvPicPr>
          <p:cNvPr id="27" name="Рисунок 26" descr="Лампочка">
            <a:extLst>
              <a:ext uri="{FF2B5EF4-FFF2-40B4-BE49-F238E27FC236}">
                <a16:creationId xmlns="" xmlns:a16="http://schemas.microsoft.com/office/drawing/2014/main" id="{CBFB27FE-E389-7B99-3827-CC0C7223C4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13126" y="4182953"/>
            <a:ext cx="500062" cy="500062"/>
          </a:xfrm>
          <a:prstGeom prst="rect">
            <a:avLst/>
          </a:prstGeom>
        </p:spPr>
      </p:pic>
      <p:pic>
        <p:nvPicPr>
          <p:cNvPr id="31" name="Рисунок 30" descr="Целевая аудитория">
            <a:extLst>
              <a:ext uri="{FF2B5EF4-FFF2-40B4-BE49-F238E27FC236}">
                <a16:creationId xmlns="" xmlns:a16="http://schemas.microsoft.com/office/drawing/2014/main" id="{49EB7FC9-BDAB-F24A-05DA-7874081A8AA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73700" y="5724525"/>
            <a:ext cx="603249" cy="603249"/>
          </a:xfrm>
          <a:prstGeom prst="rect">
            <a:avLst/>
          </a:prstGeom>
        </p:spPr>
      </p:pic>
      <p:pic>
        <p:nvPicPr>
          <p:cNvPr id="35" name="Рисунок 34" descr="Отзыв клиента">
            <a:extLst>
              <a:ext uri="{FF2B5EF4-FFF2-40B4-BE49-F238E27FC236}">
                <a16:creationId xmlns="" xmlns:a16="http://schemas.microsoft.com/office/drawing/2014/main" id="{44E67AE1-36C1-332B-D5F8-C7DA410A206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463926" y="2849563"/>
            <a:ext cx="487362" cy="487362"/>
          </a:xfrm>
          <a:prstGeom prst="rect">
            <a:avLst/>
          </a:prstGeom>
        </p:spPr>
      </p:pic>
      <p:pic>
        <p:nvPicPr>
          <p:cNvPr id="37" name="Рисунок 36" descr="Песочные часы">
            <a:extLst>
              <a:ext uri="{FF2B5EF4-FFF2-40B4-BE49-F238E27FC236}">
                <a16:creationId xmlns="" xmlns:a16="http://schemas.microsoft.com/office/drawing/2014/main" id="{CE9A2245-9A54-FD85-8127-37B46495E10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585075" y="4081285"/>
            <a:ext cx="430212" cy="43021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571E942F-BDE8-86A3-E4DE-43B21E0E40CA}"/>
              </a:ext>
            </a:extLst>
          </p:cNvPr>
          <p:cNvCxnSpPr/>
          <p:nvPr/>
        </p:nvCxnSpPr>
        <p:spPr>
          <a:xfrm>
            <a:off x="5022850" y="1419225"/>
            <a:ext cx="20447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B9DAE7D7-543E-404C-1376-64E15AB0732D}"/>
              </a:ext>
            </a:extLst>
          </p:cNvPr>
          <p:cNvGrpSpPr/>
          <p:nvPr/>
        </p:nvGrpSpPr>
        <p:grpSpPr>
          <a:xfrm>
            <a:off x="195179" y="1259927"/>
            <a:ext cx="11759439" cy="5089644"/>
            <a:chOff x="269709" y="2352316"/>
            <a:chExt cx="11759439" cy="3592029"/>
          </a:xfrm>
        </p:grpSpPr>
        <p:sp>
          <p:nvSpPr>
            <p:cNvPr id="5" name="Rounded Rectangle 4">
              <a:extLst>
                <a:ext uri="{FF2B5EF4-FFF2-40B4-BE49-F238E27FC236}">
                  <a16:creationId xmlns="" xmlns:a16="http://schemas.microsoft.com/office/drawing/2014/main" id="{A7A03B0A-4897-A8C1-ACCC-8D5734DB28A1}"/>
                </a:ext>
              </a:extLst>
            </p:cNvPr>
            <p:cNvSpPr/>
            <p:nvPr/>
          </p:nvSpPr>
          <p:spPr>
            <a:xfrm>
              <a:off x="269709" y="3889377"/>
              <a:ext cx="2740025" cy="202783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="" xmlns:a16="http://schemas.microsoft.com/office/drawing/2014/main" id="{C6DEA91E-0AA3-B930-1748-E61A13BD7D9B}"/>
                </a:ext>
              </a:extLst>
            </p:cNvPr>
            <p:cNvSpPr/>
            <p:nvPr/>
          </p:nvSpPr>
          <p:spPr>
            <a:xfrm>
              <a:off x="3319297" y="3882553"/>
              <a:ext cx="2741612" cy="2034661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="" xmlns:a16="http://schemas.microsoft.com/office/drawing/2014/main" id="{A996D71B-38B1-5DCB-86DA-B75FD3E0FA0D}"/>
                </a:ext>
              </a:extLst>
            </p:cNvPr>
            <p:cNvSpPr/>
            <p:nvPr/>
          </p:nvSpPr>
          <p:spPr>
            <a:xfrm>
              <a:off x="6188075" y="3889377"/>
              <a:ext cx="2741613" cy="2034661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="" xmlns:a16="http://schemas.microsoft.com/office/drawing/2014/main" id="{C237275E-36C0-FF2E-4818-ABC0AF6752F9}"/>
                </a:ext>
              </a:extLst>
            </p:cNvPr>
            <p:cNvSpPr/>
            <p:nvPr/>
          </p:nvSpPr>
          <p:spPr>
            <a:xfrm>
              <a:off x="9155113" y="3889377"/>
              <a:ext cx="2741612" cy="2027836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249" name="TextBox 8">
              <a:extLst>
                <a:ext uri="{FF2B5EF4-FFF2-40B4-BE49-F238E27FC236}">
                  <a16:creationId xmlns="" xmlns:a16="http://schemas.microsoft.com/office/drawing/2014/main" id="{2F1366B9-9F11-DB5D-4CBE-963DF9AE04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1266" y="4166740"/>
              <a:ext cx="2083903" cy="1036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2282" tIns="41141" rIns="82282" bIns="4114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ru-RU" altLang="ru-RU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Попросите не менее трех коллег ответить на вопрос анкеты.</a:t>
              </a:r>
              <a:endParaRPr lang="en-US" alt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250" name="TextBox 9">
              <a:extLst>
                <a:ext uri="{FF2B5EF4-FFF2-40B4-BE49-F238E27FC236}">
                  <a16:creationId xmlns="" xmlns:a16="http://schemas.microsoft.com/office/drawing/2014/main" id="{4F5A72A2-A332-3A7B-D47B-AEAC57715E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1648" y="3974223"/>
              <a:ext cx="1966912" cy="1970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282" tIns="41141" rIns="82282" bIns="4114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ru-RU" altLang="ru-RU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Работайте со своим партнером, чтобы проанализировать ответы на вопросы и выявить факторы, которые способствуют уязвимости воспитательной работы.</a:t>
              </a:r>
              <a:endParaRPr lang="en-US" alt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251" name="TextBox 10">
              <a:extLst>
                <a:ext uri="{FF2B5EF4-FFF2-40B4-BE49-F238E27FC236}">
                  <a16:creationId xmlns="" xmlns:a16="http://schemas.microsoft.com/office/drawing/2014/main" id="{F8DB6313-C43E-EBEF-E251-B26EE38BE7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38893" y="4162230"/>
              <a:ext cx="1965325" cy="1275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282" tIns="41141" rIns="82282" bIns="4114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ru-RU" altLang="ru-RU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Разделитесь </a:t>
              </a:r>
              <a:r>
                <a:rPr lang="ru-RU" altLang="ru-RU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4 </a:t>
              </a:r>
              <a:r>
                <a:rPr lang="ru-RU" altLang="ru-RU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группы, </a:t>
              </a:r>
              <a:r>
                <a:rPr lang="ru-RU" altLang="ru-RU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определите пути решения выявленных в результате опроса проблем</a:t>
              </a:r>
              <a:endParaRPr lang="en-US" alt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252" name="TextBox 11">
              <a:extLst>
                <a:ext uri="{FF2B5EF4-FFF2-40B4-BE49-F238E27FC236}">
                  <a16:creationId xmlns="" xmlns:a16="http://schemas.microsoft.com/office/drawing/2014/main" id="{B19F8A9B-71D6-5E2E-B9B9-FF923D5208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63823" y="4186479"/>
              <a:ext cx="1965325" cy="927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282" tIns="41141" rIns="82282" bIns="4114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ru-RU" altLang="ru-RU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Презентация групповых </a:t>
              </a:r>
              <a:r>
                <a:rPr lang="ru-RU" altLang="ru-RU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работ</a:t>
              </a:r>
            </a:p>
            <a:p>
              <a:r>
                <a:rPr lang="ru-RU" altLang="ru-RU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Взаимная </a:t>
              </a:r>
              <a:r>
                <a:rPr lang="ru-RU" altLang="ru-RU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оценка </a:t>
              </a:r>
              <a:r>
                <a:rPr lang="ru-RU" altLang="ru-RU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групп</a:t>
              </a:r>
            </a:p>
            <a:p>
              <a:r>
                <a:rPr lang="ru-RU" altLang="ru-RU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Отзыв </a:t>
              </a:r>
              <a:r>
                <a:rPr lang="ru-RU" altLang="ru-RU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тренера</a:t>
              </a:r>
              <a:endParaRPr lang="en-US" alt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" name="Group 8">
              <a:extLst>
                <a:ext uri="{FF2B5EF4-FFF2-40B4-BE49-F238E27FC236}">
                  <a16:creationId xmlns="" xmlns:a16="http://schemas.microsoft.com/office/drawing/2014/main" id="{7DF45DE4-C2BD-B37A-A249-B629AD6FE8A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432176" y="4586287"/>
              <a:ext cx="420663" cy="407525"/>
              <a:chOff x="2853" y="1431"/>
              <a:chExt cx="199" cy="193"/>
            </a:xfrm>
          </p:grpSpPr>
          <p:sp>
            <p:nvSpPr>
              <p:cNvPr id="522271" name="Freeform 9">
                <a:extLst>
                  <a:ext uri="{FF2B5EF4-FFF2-40B4-BE49-F238E27FC236}">
                    <a16:creationId xmlns="" xmlns:a16="http://schemas.microsoft.com/office/drawing/2014/main" id="{B942A2A8-8666-A5B5-5064-9A0B6F8EC9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6" y="1450"/>
                <a:ext cx="84" cy="0"/>
              </a:xfrm>
              <a:custGeom>
                <a:avLst/>
                <a:gdLst>
                  <a:gd name="T0" fmla="*/ 0 w 785"/>
                  <a:gd name="T1" fmla="*/ 0 w 785"/>
                  <a:gd name="T2" fmla="*/ 84 w 785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0" t="0" r="r" b="b"/>
                <a:pathLst>
                  <a:path w="785">
                    <a:moveTo>
                      <a:pt x="0" y="0"/>
                    </a:moveTo>
                    <a:lnTo>
                      <a:pt x="0" y="0"/>
                    </a:lnTo>
                    <a:lnTo>
                      <a:pt x="785" y="0"/>
                    </a:lnTo>
                  </a:path>
                </a:pathLst>
              </a:custGeom>
              <a:noFill/>
              <a:ln w="12700" cap="rnd">
                <a:solidFill>
                  <a:srgbClr val="FEFEF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endParaRPr lang="ru-RU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272" name="Freeform 10">
                <a:extLst>
                  <a:ext uri="{FF2B5EF4-FFF2-40B4-BE49-F238E27FC236}">
                    <a16:creationId xmlns="" xmlns:a16="http://schemas.microsoft.com/office/drawing/2014/main" id="{73B1F018-EA52-C65B-3AE8-D609ED3F8D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2" y="1437"/>
                <a:ext cx="190" cy="187"/>
              </a:xfrm>
              <a:custGeom>
                <a:avLst/>
                <a:gdLst>
                  <a:gd name="T0" fmla="*/ 152 w 1778"/>
                  <a:gd name="T1" fmla="*/ 0 h 1745"/>
                  <a:gd name="T2" fmla="*/ 152 w 1778"/>
                  <a:gd name="T3" fmla="*/ 0 h 1745"/>
                  <a:gd name="T4" fmla="*/ 190 w 1778"/>
                  <a:gd name="T5" fmla="*/ 0 h 1745"/>
                  <a:gd name="T6" fmla="*/ 190 w 1778"/>
                  <a:gd name="T7" fmla="*/ 187 h 1745"/>
                  <a:gd name="T8" fmla="*/ 0 w 1778"/>
                  <a:gd name="T9" fmla="*/ 187 h 1745"/>
                  <a:gd name="T10" fmla="*/ 0 w 1778"/>
                  <a:gd name="T11" fmla="*/ 0 h 1745"/>
                  <a:gd name="T12" fmla="*/ 37 w 1778"/>
                  <a:gd name="T13" fmla="*/ 0 h 17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78" h="1745">
                    <a:moveTo>
                      <a:pt x="1427" y="0"/>
                    </a:moveTo>
                    <a:lnTo>
                      <a:pt x="1427" y="0"/>
                    </a:lnTo>
                    <a:lnTo>
                      <a:pt x="1778" y="0"/>
                    </a:lnTo>
                    <a:lnTo>
                      <a:pt x="1778" y="1745"/>
                    </a:lnTo>
                    <a:lnTo>
                      <a:pt x="0" y="1745"/>
                    </a:lnTo>
                    <a:lnTo>
                      <a:pt x="0" y="0"/>
                    </a:lnTo>
                    <a:lnTo>
                      <a:pt x="350" y="0"/>
                    </a:lnTo>
                  </a:path>
                </a:pathLst>
              </a:custGeom>
              <a:noFill/>
              <a:ln w="12700" cap="rnd">
                <a:solidFill>
                  <a:srgbClr val="FEFEF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endParaRPr lang="ru-RU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273" name="Freeform 11">
                <a:extLst>
                  <a:ext uri="{FF2B5EF4-FFF2-40B4-BE49-F238E27FC236}">
                    <a16:creationId xmlns="" xmlns:a16="http://schemas.microsoft.com/office/drawing/2014/main" id="{CF7029EC-88D7-F2F8-6559-C408CF47F3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3" y="1494"/>
                <a:ext cx="190" cy="0"/>
              </a:xfrm>
              <a:custGeom>
                <a:avLst/>
                <a:gdLst>
                  <a:gd name="T0" fmla="*/ 0 w 1778"/>
                  <a:gd name="T1" fmla="*/ 0 w 1778"/>
                  <a:gd name="T2" fmla="*/ 190 w 1778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0" t="0" r="r" b="b"/>
                <a:pathLst>
                  <a:path w="1778">
                    <a:moveTo>
                      <a:pt x="0" y="0"/>
                    </a:moveTo>
                    <a:lnTo>
                      <a:pt x="0" y="0"/>
                    </a:lnTo>
                    <a:lnTo>
                      <a:pt x="1778" y="0"/>
                    </a:lnTo>
                  </a:path>
                </a:pathLst>
              </a:custGeom>
              <a:noFill/>
              <a:ln w="12700" cap="rnd">
                <a:solidFill>
                  <a:srgbClr val="FEFEF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endParaRPr lang="ru-RU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274" name="Freeform 12">
                <a:extLst>
                  <a:ext uri="{FF2B5EF4-FFF2-40B4-BE49-F238E27FC236}">
                    <a16:creationId xmlns="" xmlns:a16="http://schemas.microsoft.com/office/drawing/2014/main" id="{293B6699-B841-F512-13BB-0ABF74D955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0" y="1431"/>
                <a:ext cx="16" cy="38"/>
              </a:xfrm>
              <a:custGeom>
                <a:avLst/>
                <a:gdLst>
                  <a:gd name="T0" fmla="*/ 0 w 146"/>
                  <a:gd name="T1" fmla="*/ 8 h 356"/>
                  <a:gd name="T2" fmla="*/ 0 w 146"/>
                  <a:gd name="T3" fmla="*/ 8 h 356"/>
                  <a:gd name="T4" fmla="*/ 8 w 146"/>
                  <a:gd name="T5" fmla="*/ 0 h 356"/>
                  <a:gd name="T6" fmla="*/ 16 w 146"/>
                  <a:gd name="T7" fmla="*/ 8 h 356"/>
                  <a:gd name="T8" fmla="*/ 16 w 146"/>
                  <a:gd name="T9" fmla="*/ 30 h 356"/>
                  <a:gd name="T10" fmla="*/ 8 w 146"/>
                  <a:gd name="T11" fmla="*/ 38 h 356"/>
                  <a:gd name="T12" fmla="*/ 0 w 146"/>
                  <a:gd name="T13" fmla="*/ 30 h 356"/>
                  <a:gd name="T14" fmla="*/ 0 w 146"/>
                  <a:gd name="T15" fmla="*/ 8 h 356"/>
                  <a:gd name="T16" fmla="*/ 0 w 146"/>
                  <a:gd name="T17" fmla="*/ 8 h 35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6" h="356">
                    <a:moveTo>
                      <a:pt x="0" y="73"/>
                    </a:moveTo>
                    <a:lnTo>
                      <a:pt x="0" y="73"/>
                    </a:lnTo>
                    <a:cubicBezTo>
                      <a:pt x="0" y="33"/>
                      <a:pt x="32" y="0"/>
                      <a:pt x="73" y="0"/>
                    </a:cubicBezTo>
                    <a:cubicBezTo>
                      <a:pt x="113" y="0"/>
                      <a:pt x="146" y="33"/>
                      <a:pt x="146" y="73"/>
                    </a:cubicBezTo>
                    <a:lnTo>
                      <a:pt x="146" y="283"/>
                    </a:lnTo>
                    <a:cubicBezTo>
                      <a:pt x="146" y="323"/>
                      <a:pt x="113" y="356"/>
                      <a:pt x="73" y="356"/>
                    </a:cubicBezTo>
                    <a:cubicBezTo>
                      <a:pt x="32" y="356"/>
                      <a:pt x="0" y="323"/>
                      <a:pt x="0" y="283"/>
                    </a:cubicBezTo>
                    <a:lnTo>
                      <a:pt x="0" y="7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EFEF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endParaRPr lang="ru-RU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275" name="Freeform 13">
                <a:extLst>
                  <a:ext uri="{FF2B5EF4-FFF2-40B4-BE49-F238E27FC236}">
                    <a16:creationId xmlns="" xmlns:a16="http://schemas.microsoft.com/office/drawing/2014/main" id="{C5CAFB96-F342-2988-175F-5727DBF430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0" y="1431"/>
                <a:ext cx="15" cy="38"/>
              </a:xfrm>
              <a:custGeom>
                <a:avLst/>
                <a:gdLst>
                  <a:gd name="T0" fmla="*/ 0 w 146"/>
                  <a:gd name="T1" fmla="*/ 8 h 356"/>
                  <a:gd name="T2" fmla="*/ 0 w 146"/>
                  <a:gd name="T3" fmla="*/ 8 h 356"/>
                  <a:gd name="T4" fmla="*/ 8 w 146"/>
                  <a:gd name="T5" fmla="*/ 0 h 356"/>
                  <a:gd name="T6" fmla="*/ 15 w 146"/>
                  <a:gd name="T7" fmla="*/ 8 h 356"/>
                  <a:gd name="T8" fmla="*/ 15 w 146"/>
                  <a:gd name="T9" fmla="*/ 30 h 356"/>
                  <a:gd name="T10" fmla="*/ 8 w 146"/>
                  <a:gd name="T11" fmla="*/ 38 h 356"/>
                  <a:gd name="T12" fmla="*/ 0 w 146"/>
                  <a:gd name="T13" fmla="*/ 30 h 356"/>
                  <a:gd name="T14" fmla="*/ 0 w 146"/>
                  <a:gd name="T15" fmla="*/ 8 h 356"/>
                  <a:gd name="T16" fmla="*/ 0 w 146"/>
                  <a:gd name="T17" fmla="*/ 8 h 35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6" h="356">
                    <a:moveTo>
                      <a:pt x="0" y="73"/>
                    </a:moveTo>
                    <a:lnTo>
                      <a:pt x="0" y="73"/>
                    </a:lnTo>
                    <a:cubicBezTo>
                      <a:pt x="0" y="33"/>
                      <a:pt x="32" y="0"/>
                      <a:pt x="73" y="0"/>
                    </a:cubicBezTo>
                    <a:cubicBezTo>
                      <a:pt x="113" y="0"/>
                      <a:pt x="146" y="33"/>
                      <a:pt x="146" y="73"/>
                    </a:cubicBezTo>
                    <a:lnTo>
                      <a:pt x="146" y="283"/>
                    </a:lnTo>
                    <a:cubicBezTo>
                      <a:pt x="146" y="323"/>
                      <a:pt x="113" y="356"/>
                      <a:pt x="73" y="356"/>
                    </a:cubicBezTo>
                    <a:cubicBezTo>
                      <a:pt x="32" y="356"/>
                      <a:pt x="0" y="323"/>
                      <a:pt x="0" y="283"/>
                    </a:cubicBezTo>
                    <a:lnTo>
                      <a:pt x="0" y="7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EFEF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endParaRPr lang="ru-RU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276" name="Freeform 14">
                <a:extLst>
                  <a:ext uri="{FF2B5EF4-FFF2-40B4-BE49-F238E27FC236}">
                    <a16:creationId xmlns="" xmlns:a16="http://schemas.microsoft.com/office/drawing/2014/main" id="{7757F709-1341-C8F9-8235-EB5506024C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2" y="1520"/>
                <a:ext cx="112" cy="93"/>
              </a:xfrm>
              <a:custGeom>
                <a:avLst/>
                <a:gdLst>
                  <a:gd name="T0" fmla="*/ 0 w 1040"/>
                  <a:gd name="T1" fmla="*/ 60 h 863"/>
                  <a:gd name="T2" fmla="*/ 0 w 1040"/>
                  <a:gd name="T3" fmla="*/ 60 h 863"/>
                  <a:gd name="T4" fmla="*/ 37 w 1040"/>
                  <a:gd name="T5" fmla="*/ 93 h 863"/>
                  <a:gd name="T6" fmla="*/ 112 w 1040"/>
                  <a:gd name="T7" fmla="*/ 0 h 86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0" h="863">
                    <a:moveTo>
                      <a:pt x="0" y="554"/>
                    </a:moveTo>
                    <a:lnTo>
                      <a:pt x="0" y="554"/>
                    </a:lnTo>
                    <a:lnTo>
                      <a:pt x="346" y="863"/>
                    </a:lnTo>
                    <a:lnTo>
                      <a:pt x="1040" y="0"/>
                    </a:lnTo>
                  </a:path>
                </a:pathLst>
              </a:custGeom>
              <a:noFill/>
              <a:ln w="12700" cap="rnd">
                <a:solidFill>
                  <a:srgbClr val="FEFEF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121920" tIns="60960" rIns="121920" bIns="60960"/>
              <a:lstStyle/>
              <a:p>
                <a:endParaRPr lang="ru-RU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5C95BE15-F646-79B2-4D76-2598BA1B9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7638" y="4594225"/>
              <a:ext cx="387350" cy="512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0E79233C-E3FB-6B25-C8E2-6320F92B6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1963" y="4470400"/>
              <a:ext cx="641350" cy="719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Pentagon 32">
              <a:extLst>
                <a:ext uri="{FF2B5EF4-FFF2-40B4-BE49-F238E27FC236}">
                  <a16:creationId xmlns="" xmlns:a16="http://schemas.microsoft.com/office/drawing/2014/main" id="{370DA0E5-87FB-7BE1-8E41-D3B55EBBFB8D}"/>
                </a:ext>
              </a:extLst>
            </p:cNvPr>
            <p:cNvSpPr/>
            <p:nvPr/>
          </p:nvSpPr>
          <p:spPr>
            <a:xfrm rot="5400000">
              <a:off x="1009201" y="1638683"/>
              <a:ext cx="1314192" cy="2741458"/>
            </a:xfrm>
            <a:prstGeom prst="homePlate">
              <a:avLst>
                <a:gd name="adj" fmla="val 22102"/>
              </a:avLst>
            </a:prstGeom>
            <a:solidFill>
              <a:schemeClr val="accent1"/>
            </a:solidFill>
            <a:ln>
              <a:noFill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lIns="1828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  <a:p>
              <a:pPr algn="ctr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k-KZ" sz="1600" dirty="0" err="1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Индивидуальная</a:t>
              </a:r>
              <a:r>
                <a:rPr lang="kk-KZ" sz="16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работа</a:t>
              </a:r>
              <a:endPara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Pentagon 33">
              <a:extLst>
                <a:ext uri="{FF2B5EF4-FFF2-40B4-BE49-F238E27FC236}">
                  <a16:creationId xmlns="" xmlns:a16="http://schemas.microsoft.com/office/drawing/2014/main" id="{196782EA-93E8-A2D6-3244-E9F9E5B2DFB0}"/>
                </a:ext>
              </a:extLst>
            </p:cNvPr>
            <p:cNvSpPr/>
            <p:nvPr/>
          </p:nvSpPr>
          <p:spPr>
            <a:xfrm rot="5400000">
              <a:off x="3971881" y="1600924"/>
              <a:ext cx="1238674" cy="2741458"/>
            </a:xfrm>
            <a:prstGeom prst="homePlate">
              <a:avLst>
                <a:gd name="adj" fmla="val 22102"/>
              </a:avLst>
            </a:prstGeom>
            <a:solidFill>
              <a:schemeClr val="accent2"/>
            </a:solidFill>
            <a:ln>
              <a:noFill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lIns="1828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  <a:p>
              <a:pPr algn="ctr">
                <a:lnSpc>
                  <a:spcPct val="90000"/>
                </a:lnSpc>
                <a:defRPr/>
              </a:pPr>
              <a:r>
                <a:rPr lang="kk-KZ" sz="16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Работать</a:t>
              </a:r>
              <a:r>
                <a:rPr lang="kk-KZ" sz="16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в </a:t>
              </a:r>
              <a:r>
                <a:rPr lang="kk-KZ" sz="16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парах</a:t>
              </a:r>
              <a:endPara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Pentagon 34">
              <a:extLst>
                <a:ext uri="{FF2B5EF4-FFF2-40B4-BE49-F238E27FC236}">
                  <a16:creationId xmlns="" xmlns:a16="http://schemas.microsoft.com/office/drawing/2014/main" id="{FB33A981-8968-8B45-AF59-2217829CBE34}"/>
                </a:ext>
              </a:extLst>
            </p:cNvPr>
            <p:cNvSpPr/>
            <p:nvPr/>
          </p:nvSpPr>
          <p:spPr>
            <a:xfrm rot="5400000">
              <a:off x="6939124" y="1600924"/>
              <a:ext cx="1238673" cy="2741458"/>
            </a:xfrm>
            <a:prstGeom prst="homePlate">
              <a:avLst>
                <a:gd name="adj" fmla="val 22102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lIns="1828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  <a:p>
              <a:pPr algn="ctr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k-KZ" sz="16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Работа в </a:t>
              </a:r>
              <a:r>
                <a:rPr lang="kk-KZ" sz="1600" dirty="0" err="1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группе</a:t>
              </a:r>
              <a:endPara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Pentagon 35">
              <a:extLst>
                <a:ext uri="{FF2B5EF4-FFF2-40B4-BE49-F238E27FC236}">
                  <a16:creationId xmlns="" xmlns:a16="http://schemas.microsoft.com/office/drawing/2014/main" id="{4DE7384A-F161-2F16-EFE3-FD1F7A8D0E62}"/>
                </a:ext>
              </a:extLst>
            </p:cNvPr>
            <p:cNvSpPr/>
            <p:nvPr/>
          </p:nvSpPr>
          <p:spPr>
            <a:xfrm rot="5400000">
              <a:off x="9917544" y="1600923"/>
              <a:ext cx="1216318" cy="2741460"/>
            </a:xfrm>
            <a:prstGeom prst="homePlate">
              <a:avLst>
                <a:gd name="adj" fmla="val 22102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lIns="18288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04</a:t>
              </a:r>
            </a:p>
            <a:p>
              <a:pPr algn="ctr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k-KZ" sz="1600" dirty="0" err="1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Выставка</a:t>
              </a:r>
              <a:r>
                <a:rPr lang="kk-KZ" sz="16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идей</a:t>
              </a:r>
              <a:endPara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Рисунок 8" descr="Исследование">
              <a:extLst>
                <a:ext uri="{FF2B5EF4-FFF2-40B4-BE49-F238E27FC236}">
                  <a16:creationId xmlns="" xmlns:a16="http://schemas.microsoft.com/office/drawing/2014/main" id="{18DA805C-9ECB-E3C2-18CC-FB37D64AC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86195" y="4470400"/>
              <a:ext cx="591249" cy="451632"/>
            </a:xfrm>
            <a:prstGeom prst="rect">
              <a:avLst/>
            </a:prstGeom>
          </p:spPr>
        </p:pic>
      </p:grpSp>
      <p:sp>
        <p:nvSpPr>
          <p:cNvPr id="16" name="Title 1">
            <a:extLst>
              <a:ext uri="{FF2B5EF4-FFF2-40B4-BE49-F238E27FC236}">
                <a16:creationId xmlns="" xmlns:a16="http://schemas.microsoft.com/office/drawing/2014/main" id="{DF53D998-62D0-BE1D-DAC8-194A45116610}"/>
              </a:ext>
            </a:extLst>
          </p:cNvPr>
          <p:cNvSpPr txBox="1">
            <a:spLocks/>
          </p:cNvSpPr>
          <p:nvPr/>
        </p:nvSpPr>
        <p:spPr>
          <a:xfrm>
            <a:off x="449596" y="170656"/>
            <a:ext cx="11356975" cy="561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kk-KZ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ПРАКТИЧЕСКАЯ РАБОТА</a:t>
            </a:r>
            <a:endParaRPr lang="id-ID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="" xmlns:a16="http://schemas.microsoft.com/office/drawing/2014/main" id="{B599A459-AAB9-4DD5-C9D1-D680051971C5}"/>
              </a:ext>
            </a:extLst>
          </p:cNvPr>
          <p:cNvSpPr txBox="1">
            <a:spLocks/>
          </p:cNvSpPr>
          <p:nvPr/>
        </p:nvSpPr>
        <p:spPr>
          <a:xfrm>
            <a:off x="500446" y="777998"/>
            <a:ext cx="11356975" cy="43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k-KZ" altLang="ru-RU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Определение</a:t>
            </a:r>
            <a:r>
              <a:rPr lang="kk-KZ" alt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altLang="ru-RU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текущего</a:t>
            </a:r>
            <a:r>
              <a:rPr lang="kk-KZ" alt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altLang="ru-RU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состояния</a:t>
            </a:r>
            <a:r>
              <a:rPr lang="kk-KZ" alt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altLang="ru-RU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воспитания</a:t>
            </a:r>
            <a:endParaRPr lang="id-ID" alt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xmlns="" id="{0671A8AE-40A1-4631-A6B8-581AFF065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AdjustHandles="1" noChangeArrowheads="1" noChangeAspect="1" noChangeShapeType="1" noEditPoints="1" noGrp="1" noMove="1" noResize="1" noRot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371D2964-745C-466C-A566-2BCDC07D71E5}"/>
              </a:ext>
            </a:extLst>
          </p:cNvPr>
          <p:cNvPicPr>
            <a:picLocks noChangeArrowheads="1"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" r="43" t="15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xmlns="" id="{AB58EF07-17C2-48CF-ABB0-EEF1F17CB8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AdjustHandles="1" noChangeArrowheads="1" noChangeAspect="1" noChangeShapeType="1" noEditPoints="1" noGrp="1" noMove="1" noResize="1" noRot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dirty="0"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EE66D8-5DAA-58E7-9AA9-899555BDB9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dirty="0" lang="ru-RU" smtClean="0" sz="4400">
                <a:solidFill>
                  <a:schemeClr val="bg1"/>
                </a:solidFill>
                <a:latin charset="0" panose="02020603050405020304" pitchFamily="18" typeface="Times New Roman"/>
                <a:ea charset="0" panose="020F0502020204030204" pitchFamily="34" typeface="Calibri"/>
              </a:rPr>
              <a:t>Текущее состояния воспитания и система </a:t>
            </a:r>
            <a:r>
              <a:rPr dirty="0" lang="ru-RU" sz="4400">
                <a:solidFill>
                  <a:schemeClr val="bg1"/>
                </a:solidFill>
                <a:latin charset="0" panose="02020603050405020304" pitchFamily="18" typeface="Times New Roman"/>
                <a:ea charset="0" panose="020F0502020204030204" pitchFamily="34" typeface="Calibri"/>
              </a:rPr>
              <a:t>ценностей</a:t>
            </a:r>
            <a:endParaRPr dirty="0" lang="x-none" sz="4400">
              <a:solidFill>
                <a:schemeClr val="bg1"/>
              </a:solidFill>
            </a:endParaRPr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AdjustHandles="1" noChangeArrowheads="1" noChangeAspect="1" noChangeShapeType="1" noEditPoints="1" noGrp="1" noMove="1" noResize="1" noRot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>
              <a:solidFill>
                <a:prstClr val="white"/>
              </a:solidFill>
              <a:latin panose="020F0502020204030204" typeface="Calibri"/>
            </a:endParaRPr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AdjustHandles="1" noChangeArrowheads="1" noChangeAspect="1" noChangeShapeType="1" noEditPoints="1" noGrp="1" noMove="1" noResize="1" noRot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 defTabSz="9144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white"/>
              </a:solidFill>
              <a:effectLst/>
              <a:uLnTx/>
              <a:uFillTx/>
              <a:latin panose="020F0502020204030204"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892489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withEffect" presetClass="entr" presetID="10" presetSubtype="0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 id="7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grpId="0" s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7"/>
          <p:cNvSpPr/>
          <p:nvPr/>
        </p:nvSpPr>
        <p:spPr>
          <a:xfrm>
            <a:off x="1261733" y="1885200"/>
            <a:ext cx="3768000" cy="47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49" name="Google Shape;149;p27"/>
          <p:cNvSpPr txBox="1">
            <a:spLocks noGrp="1"/>
          </p:cNvSpPr>
          <p:nvPr>
            <p:ph type="ctrTitle"/>
          </p:nvPr>
        </p:nvSpPr>
        <p:spPr>
          <a:xfrm>
            <a:off x="1261733" y="1968871"/>
            <a:ext cx="4949200" cy="1270376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kk-KZ" altLang="en-GB" sz="3733" dirty="0" err="1" smtClean="0">
                <a:solidFill>
                  <a:srgbClr val="506883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Проблемы</a:t>
            </a:r>
            <a:r>
              <a:rPr lang="kk-KZ" altLang="en-GB" sz="3733" dirty="0" smtClean="0">
                <a:solidFill>
                  <a:srgbClr val="506883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 </a:t>
            </a:r>
            <a:r>
              <a:rPr lang="kk-KZ" altLang="en-GB" sz="3733" dirty="0" err="1" smtClean="0">
                <a:solidFill>
                  <a:srgbClr val="506883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подростков</a:t>
            </a:r>
            <a:endParaRPr lang="en-GB" sz="3733" dirty="0">
              <a:solidFill>
                <a:srgbClr val="506883"/>
              </a:solidFill>
              <a:latin typeface="Montserrat" panose="00000500000000000000"/>
              <a:ea typeface="Montserrat" panose="00000500000000000000"/>
              <a:cs typeface="Montserrat" panose="00000500000000000000"/>
              <a:sym typeface="Montserrat" panose="00000500000000000000"/>
            </a:endParaRPr>
          </a:p>
        </p:txBody>
      </p:sp>
      <p:pic>
        <p:nvPicPr>
          <p:cNvPr id="152" name="Google Shape;152;p2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585400" y="1142667"/>
            <a:ext cx="4572667" cy="457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7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0400127" y="1129600"/>
            <a:ext cx="845596" cy="75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8"/>
          <p:cNvSpPr/>
          <p:nvPr/>
        </p:nvSpPr>
        <p:spPr>
          <a:xfrm>
            <a:off x="8415233" y="1322517"/>
            <a:ext cx="810000" cy="817200"/>
          </a:xfrm>
          <a:prstGeom prst="roundRect">
            <a:avLst>
              <a:gd name="adj" fmla="val 4313"/>
            </a:avLst>
          </a:prstGeom>
          <a:solidFill>
            <a:srgbClr val="FFF2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" name="Google Shape;159;p28"/>
          <p:cNvSpPr/>
          <p:nvPr/>
        </p:nvSpPr>
        <p:spPr>
          <a:xfrm>
            <a:off x="8415233" y="3121996"/>
            <a:ext cx="810000" cy="817200"/>
          </a:xfrm>
          <a:prstGeom prst="roundRect">
            <a:avLst>
              <a:gd name="adj" fmla="val 4313"/>
            </a:avLst>
          </a:prstGeom>
          <a:solidFill>
            <a:srgbClr val="FFF2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" name="Google Shape;160;p28"/>
          <p:cNvSpPr/>
          <p:nvPr/>
        </p:nvSpPr>
        <p:spPr>
          <a:xfrm>
            <a:off x="4948700" y="3121996"/>
            <a:ext cx="810000" cy="817200"/>
          </a:xfrm>
          <a:prstGeom prst="roundRect">
            <a:avLst>
              <a:gd name="adj" fmla="val 4313"/>
            </a:avLst>
          </a:prstGeom>
          <a:solidFill>
            <a:srgbClr val="FFF2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1" name="Google Shape;161;p28"/>
          <p:cNvSpPr/>
          <p:nvPr/>
        </p:nvSpPr>
        <p:spPr>
          <a:xfrm>
            <a:off x="4948700" y="1322517"/>
            <a:ext cx="810000" cy="817200"/>
          </a:xfrm>
          <a:prstGeom prst="roundRect">
            <a:avLst>
              <a:gd name="adj" fmla="val 4313"/>
            </a:avLst>
          </a:prstGeom>
          <a:solidFill>
            <a:srgbClr val="FFF2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2" name="Google Shape;162;p28"/>
          <p:cNvSpPr txBox="1">
            <a:spLocks noGrp="1"/>
          </p:cNvSpPr>
          <p:nvPr>
            <p:ph type="ctrTitle"/>
          </p:nvPr>
        </p:nvSpPr>
        <p:spPr>
          <a:xfrm>
            <a:off x="4973500" y="1517517"/>
            <a:ext cx="760400" cy="42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400" b="1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01</a:t>
            </a:r>
            <a:endParaRPr sz="2400" b="1">
              <a:latin typeface="Montserrat" panose="00000500000000000000"/>
              <a:ea typeface="Montserrat" panose="00000500000000000000"/>
              <a:cs typeface="Montserrat" panose="00000500000000000000"/>
              <a:sym typeface="Montserrat" panose="00000500000000000000"/>
            </a:endParaRPr>
          </a:p>
        </p:txBody>
      </p:sp>
      <p:grpSp>
        <p:nvGrpSpPr>
          <p:cNvPr id="164" name="Google Shape;164;p28"/>
          <p:cNvGrpSpPr/>
          <p:nvPr/>
        </p:nvGrpSpPr>
        <p:grpSpPr>
          <a:xfrm>
            <a:off x="1" y="1310534"/>
            <a:ext cx="6134284" cy="4967932"/>
            <a:chOff x="0" y="982900"/>
            <a:chExt cx="4600713" cy="3725949"/>
          </a:xfrm>
        </p:grpSpPr>
        <p:grpSp>
          <p:nvGrpSpPr>
            <p:cNvPr id="165" name="Google Shape;165;p28"/>
            <p:cNvGrpSpPr/>
            <p:nvPr/>
          </p:nvGrpSpPr>
          <p:grpSpPr>
            <a:xfrm>
              <a:off x="411575" y="982900"/>
              <a:ext cx="2214990" cy="3181003"/>
              <a:chOff x="624596" y="982906"/>
              <a:chExt cx="2001980" cy="3181003"/>
            </a:xfrm>
          </p:grpSpPr>
          <p:sp>
            <p:nvSpPr>
              <p:cNvPr id="166" name="Google Shape;166;p28"/>
              <p:cNvSpPr/>
              <p:nvPr/>
            </p:nvSpPr>
            <p:spPr>
              <a:xfrm>
                <a:off x="692176" y="1142009"/>
                <a:ext cx="1934400" cy="3021900"/>
              </a:xfrm>
              <a:prstGeom prst="roundRect">
                <a:avLst>
                  <a:gd name="adj" fmla="val 4313"/>
                </a:avLst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7" name="Google Shape;167;p28"/>
              <p:cNvSpPr/>
              <p:nvPr/>
            </p:nvSpPr>
            <p:spPr>
              <a:xfrm>
                <a:off x="624596" y="982906"/>
                <a:ext cx="1881817" cy="2984405"/>
              </a:xfrm>
              <a:custGeom>
                <a:avLst/>
                <a:gdLst/>
                <a:ahLst/>
                <a:cxnLst/>
                <a:rect l="l" t="t" r="r" b="b"/>
                <a:pathLst>
                  <a:path w="53747" h="74336" extrusionOk="0">
                    <a:moveTo>
                      <a:pt x="52246" y="65"/>
                    </a:moveTo>
                    <a:cubicBezTo>
                      <a:pt x="53040" y="65"/>
                      <a:pt x="53682" y="711"/>
                      <a:pt x="53682" y="1501"/>
                    </a:cubicBezTo>
                    <a:lnTo>
                      <a:pt x="53682" y="72835"/>
                    </a:lnTo>
                    <a:cubicBezTo>
                      <a:pt x="53682" y="73625"/>
                      <a:pt x="53040" y="74268"/>
                      <a:pt x="52246" y="74268"/>
                    </a:cubicBezTo>
                    <a:lnTo>
                      <a:pt x="1501" y="74268"/>
                    </a:lnTo>
                    <a:cubicBezTo>
                      <a:pt x="711" y="74268"/>
                      <a:pt x="65" y="73625"/>
                      <a:pt x="65" y="72835"/>
                    </a:cubicBezTo>
                    <a:lnTo>
                      <a:pt x="65" y="1501"/>
                    </a:lnTo>
                    <a:cubicBezTo>
                      <a:pt x="65" y="711"/>
                      <a:pt x="711" y="65"/>
                      <a:pt x="1501" y="65"/>
                    </a:cubicBezTo>
                    <a:close/>
                    <a:moveTo>
                      <a:pt x="1501" y="1"/>
                    </a:moveTo>
                    <a:cubicBezTo>
                      <a:pt x="676" y="1"/>
                      <a:pt x="0" y="675"/>
                      <a:pt x="0" y="1501"/>
                    </a:cubicBezTo>
                    <a:lnTo>
                      <a:pt x="0" y="72835"/>
                    </a:lnTo>
                    <a:cubicBezTo>
                      <a:pt x="0" y="73660"/>
                      <a:pt x="676" y="74336"/>
                      <a:pt x="1501" y="74336"/>
                    </a:cubicBezTo>
                    <a:lnTo>
                      <a:pt x="52246" y="74336"/>
                    </a:lnTo>
                    <a:cubicBezTo>
                      <a:pt x="53076" y="74336"/>
                      <a:pt x="53747" y="73660"/>
                      <a:pt x="53747" y="72835"/>
                    </a:cubicBezTo>
                    <a:lnTo>
                      <a:pt x="53747" y="1501"/>
                    </a:lnTo>
                    <a:cubicBezTo>
                      <a:pt x="53747" y="675"/>
                      <a:pt x="53076" y="1"/>
                      <a:pt x="52246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 w="9525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8" name="Google Shape;168;p28"/>
            <p:cNvGrpSpPr/>
            <p:nvPr/>
          </p:nvGrpSpPr>
          <p:grpSpPr>
            <a:xfrm>
              <a:off x="0" y="4397412"/>
              <a:ext cx="4600713" cy="150450"/>
              <a:chOff x="0" y="4397412"/>
              <a:chExt cx="4600713" cy="150450"/>
            </a:xfrm>
          </p:grpSpPr>
          <p:sp>
            <p:nvSpPr>
              <p:cNvPr id="169" name="Google Shape;169;p28"/>
              <p:cNvSpPr/>
              <p:nvPr/>
            </p:nvSpPr>
            <p:spPr>
              <a:xfrm>
                <a:off x="0" y="4397412"/>
                <a:ext cx="4600713" cy="2416"/>
              </a:xfrm>
              <a:custGeom>
                <a:avLst/>
                <a:gdLst/>
                <a:ahLst/>
                <a:cxnLst/>
                <a:rect l="l" t="t" r="r" b="b"/>
                <a:pathLst>
                  <a:path w="131402" h="69" extrusionOk="0">
                    <a:moveTo>
                      <a:pt x="0" y="1"/>
                    </a:moveTo>
                    <a:lnTo>
                      <a:pt x="0" y="69"/>
                    </a:lnTo>
                    <a:lnTo>
                      <a:pt x="131401" y="69"/>
                    </a:lnTo>
                    <a:lnTo>
                      <a:pt x="131401" y="1"/>
                    </a:lnTo>
                    <a:close/>
                  </a:path>
                </a:pathLst>
              </a:custGeom>
              <a:solidFill>
                <a:srgbClr val="43434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0" name="Google Shape;170;p28"/>
              <p:cNvSpPr/>
              <p:nvPr/>
            </p:nvSpPr>
            <p:spPr>
              <a:xfrm>
                <a:off x="755786" y="4545586"/>
                <a:ext cx="305519" cy="2276"/>
              </a:xfrm>
              <a:custGeom>
                <a:avLst/>
                <a:gdLst/>
                <a:ahLst/>
                <a:cxnLst/>
                <a:rect l="l" t="t" r="r" b="b"/>
                <a:pathLst>
                  <a:path w="8726" h="65" extrusionOk="0">
                    <a:moveTo>
                      <a:pt x="0" y="0"/>
                    </a:moveTo>
                    <a:lnTo>
                      <a:pt x="0" y="65"/>
                    </a:lnTo>
                    <a:lnTo>
                      <a:pt x="8726" y="65"/>
                    </a:lnTo>
                    <a:lnTo>
                      <a:pt x="8726" y="0"/>
                    </a:lnTo>
                    <a:close/>
                  </a:path>
                </a:pathLst>
              </a:custGeom>
              <a:solidFill>
                <a:srgbClr val="43434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1" name="Google Shape;171;p28"/>
              <p:cNvSpPr/>
              <p:nvPr/>
            </p:nvSpPr>
            <p:spPr>
              <a:xfrm>
                <a:off x="1619552" y="4536412"/>
                <a:ext cx="497808" cy="2276"/>
              </a:xfrm>
              <a:custGeom>
                <a:avLst/>
                <a:gdLst/>
                <a:ahLst/>
                <a:cxnLst/>
                <a:rect l="l" t="t" r="r" b="b"/>
                <a:pathLst>
                  <a:path w="14218" h="65" extrusionOk="0">
                    <a:moveTo>
                      <a:pt x="0" y="0"/>
                    </a:moveTo>
                    <a:lnTo>
                      <a:pt x="0" y="65"/>
                    </a:lnTo>
                    <a:lnTo>
                      <a:pt x="14217" y="65"/>
                    </a:lnTo>
                    <a:lnTo>
                      <a:pt x="14217" y="0"/>
                    </a:lnTo>
                    <a:close/>
                  </a:path>
                </a:pathLst>
              </a:custGeom>
              <a:solidFill>
                <a:srgbClr val="EBEBEB"/>
              </a:solidFill>
              <a:ln w="9525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2" name="Google Shape;172;p28"/>
              <p:cNvSpPr/>
              <p:nvPr/>
            </p:nvSpPr>
            <p:spPr>
              <a:xfrm>
                <a:off x="1070481" y="4460119"/>
                <a:ext cx="175833" cy="2311"/>
              </a:xfrm>
              <a:custGeom>
                <a:avLst/>
                <a:gdLst/>
                <a:ahLst/>
                <a:cxnLst/>
                <a:rect l="l" t="t" r="r" b="b"/>
                <a:pathLst>
                  <a:path w="5022" h="66" extrusionOk="0">
                    <a:moveTo>
                      <a:pt x="1" y="1"/>
                    </a:moveTo>
                    <a:lnTo>
                      <a:pt x="1" y="65"/>
                    </a:lnTo>
                    <a:lnTo>
                      <a:pt x="5022" y="65"/>
                    </a:lnTo>
                    <a:lnTo>
                      <a:pt x="5022" y="1"/>
                    </a:lnTo>
                    <a:close/>
                  </a:path>
                </a:pathLst>
              </a:custGeom>
              <a:solidFill>
                <a:srgbClr val="43434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3" name="Google Shape;173;p28"/>
              <p:cNvSpPr/>
              <p:nvPr/>
            </p:nvSpPr>
            <p:spPr>
              <a:xfrm>
                <a:off x="2732853" y="4514424"/>
                <a:ext cx="418259" cy="2276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65" extrusionOk="0">
                    <a:moveTo>
                      <a:pt x="0" y="0"/>
                    </a:moveTo>
                    <a:lnTo>
                      <a:pt x="0" y="65"/>
                    </a:lnTo>
                    <a:lnTo>
                      <a:pt x="11946" y="65"/>
                    </a:lnTo>
                    <a:lnTo>
                      <a:pt x="11946" y="0"/>
                    </a:lnTo>
                    <a:close/>
                  </a:path>
                </a:pathLst>
              </a:custGeom>
              <a:solidFill>
                <a:srgbClr val="EBEBE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74" name="Google Shape;174;p28"/>
            <p:cNvGrpSpPr/>
            <p:nvPr/>
          </p:nvGrpSpPr>
          <p:grpSpPr>
            <a:xfrm>
              <a:off x="2072827" y="1904259"/>
              <a:ext cx="1418990" cy="2804590"/>
              <a:chOff x="2072827" y="1904259"/>
              <a:chExt cx="1418990" cy="2804590"/>
            </a:xfrm>
          </p:grpSpPr>
          <p:sp>
            <p:nvSpPr>
              <p:cNvPr id="175" name="Google Shape;175;p28"/>
              <p:cNvSpPr/>
              <p:nvPr/>
            </p:nvSpPr>
            <p:spPr>
              <a:xfrm>
                <a:off x="2399847" y="1904259"/>
                <a:ext cx="391230" cy="380866"/>
              </a:xfrm>
              <a:custGeom>
                <a:avLst/>
                <a:gdLst/>
                <a:ahLst/>
                <a:cxnLst/>
                <a:rect l="l" t="t" r="r" b="b"/>
                <a:pathLst>
                  <a:path w="11174" h="10878" extrusionOk="0">
                    <a:moveTo>
                      <a:pt x="7624" y="1"/>
                    </a:moveTo>
                    <a:cubicBezTo>
                      <a:pt x="7272" y="1"/>
                      <a:pt x="6880" y="36"/>
                      <a:pt x="6446" y="111"/>
                    </a:cubicBezTo>
                    <a:cubicBezTo>
                      <a:pt x="3478" y="623"/>
                      <a:pt x="1934" y="2250"/>
                      <a:pt x="2139" y="3136"/>
                    </a:cubicBezTo>
                    <a:cubicBezTo>
                      <a:pt x="851" y="3531"/>
                      <a:pt x="0" y="8656"/>
                      <a:pt x="2666" y="10308"/>
                    </a:cubicBezTo>
                    <a:cubicBezTo>
                      <a:pt x="3333" y="10722"/>
                      <a:pt x="4200" y="10877"/>
                      <a:pt x="5124" y="10877"/>
                    </a:cubicBezTo>
                    <a:cubicBezTo>
                      <a:pt x="7890" y="10877"/>
                      <a:pt x="11173" y="9486"/>
                      <a:pt x="11173" y="9486"/>
                    </a:cubicBezTo>
                    <a:cubicBezTo>
                      <a:pt x="11173" y="9486"/>
                      <a:pt x="10290" y="8434"/>
                      <a:pt x="10585" y="5641"/>
                    </a:cubicBezTo>
                    <a:cubicBezTo>
                      <a:pt x="10848" y="3167"/>
                      <a:pt x="10967" y="1"/>
                      <a:pt x="7624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6" name="Google Shape;176;p28"/>
              <p:cNvSpPr/>
              <p:nvPr/>
            </p:nvSpPr>
            <p:spPr>
              <a:xfrm>
                <a:off x="2789784" y="2455395"/>
                <a:ext cx="313327" cy="524242"/>
              </a:xfrm>
              <a:custGeom>
                <a:avLst/>
                <a:gdLst/>
                <a:ahLst/>
                <a:cxnLst/>
                <a:rect l="l" t="t" r="r" b="b"/>
                <a:pathLst>
                  <a:path w="8949" h="14973" extrusionOk="0">
                    <a:moveTo>
                      <a:pt x="2312" y="1"/>
                    </a:moveTo>
                    <a:lnTo>
                      <a:pt x="1" y="144"/>
                    </a:lnTo>
                    <a:cubicBezTo>
                      <a:pt x="44" y="913"/>
                      <a:pt x="133" y="1616"/>
                      <a:pt x="234" y="2345"/>
                    </a:cubicBezTo>
                    <a:cubicBezTo>
                      <a:pt x="338" y="3066"/>
                      <a:pt x="475" y="3784"/>
                      <a:pt x="629" y="4498"/>
                    </a:cubicBezTo>
                    <a:cubicBezTo>
                      <a:pt x="790" y="5212"/>
                      <a:pt x="959" y="5927"/>
                      <a:pt x="1185" y="6630"/>
                    </a:cubicBezTo>
                    <a:cubicBezTo>
                      <a:pt x="1397" y="7337"/>
                      <a:pt x="1651" y="8038"/>
                      <a:pt x="1949" y="8727"/>
                    </a:cubicBezTo>
                    <a:lnTo>
                      <a:pt x="2183" y="9244"/>
                    </a:lnTo>
                    <a:cubicBezTo>
                      <a:pt x="2216" y="9322"/>
                      <a:pt x="2276" y="9433"/>
                      <a:pt x="2327" y="9531"/>
                    </a:cubicBezTo>
                    <a:cubicBezTo>
                      <a:pt x="2380" y="9631"/>
                      <a:pt x="2438" y="9721"/>
                      <a:pt x="2491" y="9814"/>
                    </a:cubicBezTo>
                    <a:cubicBezTo>
                      <a:pt x="2714" y="10173"/>
                      <a:pt x="2962" y="10478"/>
                      <a:pt x="3210" y="10773"/>
                    </a:cubicBezTo>
                    <a:cubicBezTo>
                      <a:pt x="3712" y="11358"/>
                      <a:pt x="4243" y="11867"/>
                      <a:pt x="4789" y="12355"/>
                    </a:cubicBezTo>
                    <a:cubicBezTo>
                      <a:pt x="5890" y="13321"/>
                      <a:pt x="7025" y="14186"/>
                      <a:pt x="8246" y="14972"/>
                    </a:cubicBezTo>
                    <a:lnTo>
                      <a:pt x="8949" y="14068"/>
                    </a:lnTo>
                    <a:cubicBezTo>
                      <a:pt x="8453" y="13586"/>
                      <a:pt x="7948" y="13094"/>
                      <a:pt x="7463" y="12599"/>
                    </a:cubicBezTo>
                    <a:cubicBezTo>
                      <a:pt x="6971" y="12108"/>
                      <a:pt x="6493" y="11605"/>
                      <a:pt x="6038" y="11096"/>
                    </a:cubicBezTo>
                    <a:cubicBezTo>
                      <a:pt x="5579" y="10589"/>
                      <a:pt x="5144" y="10069"/>
                      <a:pt x="4764" y="9545"/>
                    </a:cubicBezTo>
                    <a:cubicBezTo>
                      <a:pt x="4573" y="9287"/>
                      <a:pt x="4404" y="9021"/>
                      <a:pt x="4268" y="8770"/>
                    </a:cubicBezTo>
                    <a:cubicBezTo>
                      <a:pt x="4240" y="8709"/>
                      <a:pt x="4204" y="8644"/>
                      <a:pt x="4179" y="8587"/>
                    </a:cubicBezTo>
                    <a:cubicBezTo>
                      <a:pt x="4154" y="8522"/>
                      <a:pt x="4132" y="8482"/>
                      <a:pt x="4100" y="8396"/>
                    </a:cubicBezTo>
                    <a:lnTo>
                      <a:pt x="3924" y="7934"/>
                    </a:lnTo>
                    <a:cubicBezTo>
                      <a:pt x="3465" y="6691"/>
                      <a:pt x="3142" y="5371"/>
                      <a:pt x="2875" y="4036"/>
                    </a:cubicBezTo>
                    <a:cubicBezTo>
                      <a:pt x="2743" y="3368"/>
                      <a:pt x="2646" y="2689"/>
                      <a:pt x="2545" y="2015"/>
                    </a:cubicBezTo>
                    <a:cubicBezTo>
                      <a:pt x="2448" y="1344"/>
                      <a:pt x="2373" y="643"/>
                      <a:pt x="2312" y="1"/>
                    </a:cubicBezTo>
                    <a:close/>
                  </a:path>
                </a:pathLst>
              </a:custGeom>
              <a:solidFill>
                <a:srgbClr val="FFB57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7" name="Google Shape;177;p28"/>
              <p:cNvSpPr/>
              <p:nvPr/>
            </p:nvSpPr>
            <p:spPr>
              <a:xfrm>
                <a:off x="2724205" y="2358410"/>
                <a:ext cx="176358" cy="233253"/>
              </a:xfrm>
              <a:custGeom>
                <a:avLst/>
                <a:gdLst/>
                <a:ahLst/>
                <a:cxnLst/>
                <a:rect l="l" t="t" r="r" b="b"/>
                <a:pathLst>
                  <a:path w="5037" h="6662" extrusionOk="0">
                    <a:moveTo>
                      <a:pt x="2431" y="1"/>
                    </a:moveTo>
                    <a:cubicBezTo>
                      <a:pt x="1717" y="1"/>
                      <a:pt x="1248" y="323"/>
                      <a:pt x="718" y="1080"/>
                    </a:cubicBezTo>
                    <a:cubicBezTo>
                      <a:pt x="0" y="2107"/>
                      <a:pt x="1468" y="6662"/>
                      <a:pt x="1468" y="6662"/>
                    </a:cubicBezTo>
                    <a:lnTo>
                      <a:pt x="5036" y="4235"/>
                    </a:lnTo>
                    <a:cubicBezTo>
                      <a:pt x="5036" y="4235"/>
                      <a:pt x="4386" y="391"/>
                      <a:pt x="3449" y="154"/>
                    </a:cubicBezTo>
                    <a:cubicBezTo>
                      <a:pt x="3055" y="55"/>
                      <a:pt x="2722" y="1"/>
                      <a:pt x="2431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8" name="Google Shape;178;p28"/>
              <p:cNvSpPr/>
              <p:nvPr/>
            </p:nvSpPr>
            <p:spPr>
              <a:xfrm>
                <a:off x="2853507" y="2457531"/>
                <a:ext cx="1646" cy="8858"/>
              </a:xfrm>
              <a:custGeom>
                <a:avLst/>
                <a:gdLst/>
                <a:ahLst/>
                <a:cxnLst/>
                <a:rect l="l" t="t" r="r" b="b"/>
                <a:pathLst>
                  <a:path w="47" h="253" extrusionOk="0">
                    <a:moveTo>
                      <a:pt x="0" y="1"/>
                    </a:moveTo>
                    <a:lnTo>
                      <a:pt x="0" y="252"/>
                    </a:lnTo>
                    <a:lnTo>
                      <a:pt x="47" y="25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1E28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9" name="Google Shape;179;p28"/>
              <p:cNvSpPr/>
              <p:nvPr/>
            </p:nvSpPr>
            <p:spPr>
              <a:xfrm>
                <a:off x="2759253" y="2491738"/>
                <a:ext cx="149959" cy="113756"/>
              </a:xfrm>
              <a:custGeom>
                <a:avLst/>
                <a:gdLst/>
                <a:ahLst/>
                <a:cxnLst/>
                <a:rect l="l" t="t" r="r" b="b"/>
                <a:pathLst>
                  <a:path w="4283" h="3249" extrusionOk="0">
                    <a:moveTo>
                      <a:pt x="4200" y="1"/>
                    </a:moveTo>
                    <a:lnTo>
                      <a:pt x="0" y="2829"/>
                    </a:lnTo>
                    <a:lnTo>
                      <a:pt x="270" y="3248"/>
                    </a:lnTo>
                    <a:lnTo>
                      <a:pt x="4282" y="374"/>
                    </a:lnTo>
                    <a:lnTo>
                      <a:pt x="4200" y="1"/>
                    </a:ln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0" name="Google Shape;180;p28"/>
              <p:cNvSpPr/>
              <p:nvPr/>
            </p:nvSpPr>
            <p:spPr>
              <a:xfrm>
                <a:off x="3066000" y="2936365"/>
                <a:ext cx="112040" cy="66769"/>
              </a:xfrm>
              <a:custGeom>
                <a:avLst/>
                <a:gdLst/>
                <a:ahLst/>
                <a:cxnLst/>
                <a:rect l="l" t="t" r="r" b="b"/>
                <a:pathLst>
                  <a:path w="3200" h="1907" extrusionOk="0">
                    <a:moveTo>
                      <a:pt x="632" y="0"/>
                    </a:moveTo>
                    <a:lnTo>
                      <a:pt x="1" y="671"/>
                    </a:lnTo>
                    <a:cubicBezTo>
                      <a:pt x="249" y="1580"/>
                      <a:pt x="1666" y="1906"/>
                      <a:pt x="1666" y="1906"/>
                    </a:cubicBezTo>
                    <a:lnTo>
                      <a:pt x="3199" y="184"/>
                    </a:lnTo>
                    <a:lnTo>
                      <a:pt x="632" y="0"/>
                    </a:lnTo>
                    <a:close/>
                  </a:path>
                </a:pathLst>
              </a:custGeom>
              <a:solidFill>
                <a:srgbClr val="FFB57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1" name="Google Shape;181;p28"/>
              <p:cNvSpPr/>
              <p:nvPr/>
            </p:nvSpPr>
            <p:spPr>
              <a:xfrm>
                <a:off x="2668115" y="4444154"/>
                <a:ext cx="84660" cy="183781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5249" extrusionOk="0">
                    <a:moveTo>
                      <a:pt x="152" y="1"/>
                    </a:moveTo>
                    <a:lnTo>
                      <a:pt x="1" y="5249"/>
                    </a:lnTo>
                    <a:lnTo>
                      <a:pt x="2266" y="5249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rgbClr val="FFB57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2" name="Google Shape;182;p28"/>
              <p:cNvSpPr/>
              <p:nvPr/>
            </p:nvSpPr>
            <p:spPr>
              <a:xfrm>
                <a:off x="2119709" y="4233657"/>
                <a:ext cx="166414" cy="190433"/>
              </a:xfrm>
              <a:custGeom>
                <a:avLst/>
                <a:gdLst/>
                <a:ahLst/>
                <a:cxnLst/>
                <a:rect l="l" t="t" r="r" b="b"/>
                <a:pathLst>
                  <a:path w="4753" h="5439" extrusionOk="0">
                    <a:moveTo>
                      <a:pt x="2656" y="1"/>
                    </a:moveTo>
                    <a:lnTo>
                      <a:pt x="0" y="4585"/>
                    </a:lnTo>
                    <a:lnTo>
                      <a:pt x="2096" y="5438"/>
                    </a:lnTo>
                    <a:lnTo>
                      <a:pt x="4753" y="859"/>
                    </a:lnTo>
                    <a:lnTo>
                      <a:pt x="2656" y="1"/>
                    </a:lnTo>
                    <a:close/>
                  </a:path>
                </a:pathLst>
              </a:custGeom>
              <a:solidFill>
                <a:srgbClr val="FFB57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" name="Google Shape;183;p28"/>
              <p:cNvSpPr/>
              <p:nvPr/>
            </p:nvSpPr>
            <p:spPr>
              <a:xfrm>
                <a:off x="2072827" y="4366600"/>
                <a:ext cx="225516" cy="194775"/>
              </a:xfrm>
              <a:custGeom>
                <a:avLst/>
                <a:gdLst/>
                <a:ahLst/>
                <a:cxnLst/>
                <a:rect l="l" t="t" r="r" b="b"/>
                <a:pathLst>
                  <a:path w="6441" h="5563" extrusionOk="0">
                    <a:moveTo>
                      <a:pt x="1551" y="0"/>
                    </a:moveTo>
                    <a:cubicBezTo>
                      <a:pt x="1497" y="0"/>
                      <a:pt x="1444" y="24"/>
                      <a:pt x="1407" y="69"/>
                    </a:cubicBezTo>
                    <a:lnTo>
                      <a:pt x="130" y="1653"/>
                    </a:lnTo>
                    <a:cubicBezTo>
                      <a:pt x="1" y="1814"/>
                      <a:pt x="51" y="2075"/>
                      <a:pt x="238" y="2183"/>
                    </a:cubicBezTo>
                    <a:cubicBezTo>
                      <a:pt x="1009" y="2622"/>
                      <a:pt x="1404" y="2797"/>
                      <a:pt x="2366" y="3368"/>
                    </a:cubicBezTo>
                    <a:cubicBezTo>
                      <a:pt x="2958" y="3720"/>
                      <a:pt x="4347" y="4926"/>
                      <a:pt x="5166" y="5410"/>
                    </a:cubicBezTo>
                    <a:cubicBezTo>
                      <a:pt x="5348" y="5519"/>
                      <a:pt x="5516" y="5563"/>
                      <a:pt x="5664" y="5563"/>
                    </a:cubicBezTo>
                    <a:cubicBezTo>
                      <a:pt x="6169" y="5563"/>
                      <a:pt x="6440" y="5054"/>
                      <a:pt x="6210" y="4840"/>
                    </a:cubicBezTo>
                    <a:cubicBezTo>
                      <a:pt x="4878" y="3605"/>
                      <a:pt x="4344" y="2377"/>
                      <a:pt x="4086" y="1641"/>
                    </a:cubicBezTo>
                    <a:cubicBezTo>
                      <a:pt x="4038" y="1509"/>
                      <a:pt x="3949" y="1398"/>
                      <a:pt x="3831" y="1329"/>
                    </a:cubicBezTo>
                    <a:lnTo>
                      <a:pt x="1644" y="26"/>
                    </a:lnTo>
                    <a:cubicBezTo>
                      <a:pt x="1615" y="9"/>
                      <a:pt x="1583" y="0"/>
                      <a:pt x="1551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" name="Google Shape;184;p28"/>
              <p:cNvSpPr/>
              <p:nvPr/>
            </p:nvSpPr>
            <p:spPr>
              <a:xfrm>
                <a:off x="2643536" y="4618587"/>
                <a:ext cx="241411" cy="90262"/>
              </a:xfrm>
              <a:custGeom>
                <a:avLst/>
                <a:gdLst/>
                <a:ahLst/>
                <a:cxnLst/>
                <a:rect l="l" t="t" r="r" b="b"/>
                <a:pathLst>
                  <a:path w="6895" h="2578" extrusionOk="0">
                    <a:moveTo>
                      <a:pt x="502" y="1"/>
                    </a:moveTo>
                    <a:cubicBezTo>
                      <a:pt x="409" y="1"/>
                      <a:pt x="333" y="65"/>
                      <a:pt x="323" y="159"/>
                    </a:cubicBezTo>
                    <a:lnTo>
                      <a:pt x="32" y="2172"/>
                    </a:lnTo>
                    <a:cubicBezTo>
                      <a:pt x="0" y="2379"/>
                      <a:pt x="176" y="2575"/>
                      <a:pt x="389" y="2575"/>
                    </a:cubicBezTo>
                    <a:cubicBezTo>
                      <a:pt x="391" y="2575"/>
                      <a:pt x="393" y="2575"/>
                      <a:pt x="394" y="2575"/>
                    </a:cubicBezTo>
                    <a:cubicBezTo>
                      <a:pt x="1281" y="2560"/>
                      <a:pt x="1708" y="2506"/>
                      <a:pt x="2828" y="2506"/>
                    </a:cubicBezTo>
                    <a:cubicBezTo>
                      <a:pt x="3517" y="2506"/>
                      <a:pt x="4942" y="2578"/>
                      <a:pt x="5893" y="2578"/>
                    </a:cubicBezTo>
                    <a:cubicBezTo>
                      <a:pt x="6823" y="2578"/>
                      <a:pt x="6895" y="1637"/>
                      <a:pt x="6496" y="1551"/>
                    </a:cubicBezTo>
                    <a:cubicBezTo>
                      <a:pt x="4723" y="1171"/>
                      <a:pt x="4024" y="643"/>
                      <a:pt x="3424" y="141"/>
                    </a:cubicBezTo>
                    <a:cubicBezTo>
                      <a:pt x="3316" y="51"/>
                      <a:pt x="3184" y="1"/>
                      <a:pt x="3047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" name="Google Shape;185;p28"/>
              <p:cNvSpPr/>
              <p:nvPr/>
            </p:nvSpPr>
            <p:spPr>
              <a:xfrm>
                <a:off x="2670670" y="4520551"/>
                <a:ext cx="665" cy="18417"/>
              </a:xfrm>
              <a:custGeom>
                <a:avLst/>
                <a:gdLst/>
                <a:ahLst/>
                <a:cxnLst/>
                <a:rect l="l" t="t" r="r" b="b"/>
                <a:pathLst>
                  <a:path w="19" h="526" extrusionOk="0">
                    <a:moveTo>
                      <a:pt x="18" y="1"/>
                    </a:moveTo>
                    <a:lnTo>
                      <a:pt x="0" y="526"/>
                    </a:lnTo>
                    <a:lnTo>
                      <a:pt x="4" y="526"/>
                    </a:lnTo>
                    <a:lnTo>
                      <a:pt x="18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6" name="Google Shape;186;p28"/>
              <p:cNvSpPr/>
              <p:nvPr/>
            </p:nvSpPr>
            <p:spPr>
              <a:xfrm>
                <a:off x="2670776" y="4520551"/>
                <a:ext cx="79828" cy="18417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526" extrusionOk="0">
                    <a:moveTo>
                      <a:pt x="15" y="1"/>
                    </a:moveTo>
                    <a:lnTo>
                      <a:pt x="1" y="526"/>
                    </a:lnTo>
                    <a:lnTo>
                      <a:pt x="2265" y="526"/>
                    </a:lnTo>
                    <a:lnTo>
                      <a:pt x="2280" y="1"/>
                    </a:lnTo>
                    <a:close/>
                  </a:path>
                </a:pathLst>
              </a:custGeom>
              <a:solidFill>
                <a:srgbClr val="CC9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7" name="Google Shape;187;p28"/>
              <p:cNvSpPr/>
              <p:nvPr/>
            </p:nvSpPr>
            <p:spPr>
              <a:xfrm>
                <a:off x="2164701" y="4300391"/>
                <a:ext cx="9313" cy="16141"/>
              </a:xfrm>
              <a:custGeom>
                <a:avLst/>
                <a:gdLst/>
                <a:ahLst/>
                <a:cxnLst/>
                <a:rect l="l" t="t" r="r" b="b"/>
                <a:pathLst>
                  <a:path w="266" h="461" extrusionOk="0">
                    <a:moveTo>
                      <a:pt x="266" y="0"/>
                    </a:moveTo>
                    <a:lnTo>
                      <a:pt x="1" y="456"/>
                    </a:lnTo>
                    <a:lnTo>
                      <a:pt x="1" y="460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8" name="Google Shape;188;p28"/>
              <p:cNvSpPr/>
              <p:nvPr/>
            </p:nvSpPr>
            <p:spPr>
              <a:xfrm>
                <a:off x="2164701" y="4300391"/>
                <a:ext cx="82700" cy="46041"/>
              </a:xfrm>
              <a:custGeom>
                <a:avLst/>
                <a:gdLst/>
                <a:ahLst/>
                <a:cxnLst/>
                <a:rect l="l" t="t" r="r" b="b"/>
                <a:pathLst>
                  <a:path w="2362" h="1315" extrusionOk="0">
                    <a:moveTo>
                      <a:pt x="266" y="0"/>
                    </a:moveTo>
                    <a:lnTo>
                      <a:pt x="1" y="460"/>
                    </a:lnTo>
                    <a:lnTo>
                      <a:pt x="2100" y="1314"/>
                    </a:lnTo>
                    <a:lnTo>
                      <a:pt x="2362" y="858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CC9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9" name="Google Shape;189;p28"/>
              <p:cNvSpPr/>
              <p:nvPr/>
            </p:nvSpPr>
            <p:spPr>
              <a:xfrm>
                <a:off x="2427857" y="2340868"/>
                <a:ext cx="454952" cy="501659"/>
              </a:xfrm>
              <a:custGeom>
                <a:avLst/>
                <a:gdLst/>
                <a:ahLst/>
                <a:cxnLst/>
                <a:rect l="l" t="t" r="r" b="b"/>
                <a:pathLst>
                  <a:path w="12994" h="14328" extrusionOk="0">
                    <a:moveTo>
                      <a:pt x="6302" y="1"/>
                    </a:moveTo>
                    <a:cubicBezTo>
                      <a:pt x="5548" y="1"/>
                      <a:pt x="4771" y="34"/>
                      <a:pt x="3909" y="74"/>
                    </a:cubicBezTo>
                    <a:cubicBezTo>
                      <a:pt x="1928" y="170"/>
                      <a:pt x="1" y="591"/>
                      <a:pt x="1" y="591"/>
                    </a:cubicBezTo>
                    <a:cubicBezTo>
                      <a:pt x="1792" y="8276"/>
                      <a:pt x="1788" y="10583"/>
                      <a:pt x="1634" y="14327"/>
                    </a:cubicBezTo>
                    <a:lnTo>
                      <a:pt x="10833" y="14327"/>
                    </a:lnTo>
                    <a:cubicBezTo>
                      <a:pt x="12994" y="1036"/>
                      <a:pt x="11913" y="655"/>
                      <a:pt x="11913" y="655"/>
                    </a:cubicBezTo>
                    <a:cubicBezTo>
                      <a:pt x="11913" y="655"/>
                      <a:pt x="9882" y="239"/>
                      <a:pt x="8087" y="77"/>
                    </a:cubicBezTo>
                    <a:cubicBezTo>
                      <a:pt x="7485" y="22"/>
                      <a:pt x="6900" y="1"/>
                      <a:pt x="6302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0" name="Google Shape;190;p28"/>
              <p:cNvSpPr/>
              <p:nvPr/>
            </p:nvSpPr>
            <p:spPr>
              <a:xfrm>
                <a:off x="2564687" y="2178829"/>
                <a:ext cx="194599" cy="293475"/>
              </a:xfrm>
              <a:custGeom>
                <a:avLst/>
                <a:gdLst/>
                <a:ahLst/>
                <a:cxnLst/>
                <a:rect l="l" t="t" r="r" b="b"/>
                <a:pathLst>
                  <a:path w="5558" h="8382" extrusionOk="0">
                    <a:moveTo>
                      <a:pt x="414" y="0"/>
                    </a:moveTo>
                    <a:lnTo>
                      <a:pt x="414" y="0"/>
                    </a:lnTo>
                    <a:cubicBezTo>
                      <a:pt x="680" y="1342"/>
                      <a:pt x="942" y="3808"/>
                      <a:pt x="1" y="4702"/>
                    </a:cubicBezTo>
                    <a:cubicBezTo>
                      <a:pt x="1" y="4702"/>
                      <a:pt x="1243" y="7089"/>
                      <a:pt x="3695" y="8381"/>
                    </a:cubicBezTo>
                    <a:cubicBezTo>
                      <a:pt x="5557" y="6892"/>
                      <a:pt x="4179" y="4705"/>
                      <a:pt x="4179" y="4705"/>
                    </a:cubicBezTo>
                    <a:cubicBezTo>
                      <a:pt x="2679" y="4346"/>
                      <a:pt x="2718" y="3234"/>
                      <a:pt x="2981" y="2189"/>
                    </a:cubicBezTo>
                    <a:lnTo>
                      <a:pt x="414" y="0"/>
                    </a:lnTo>
                    <a:close/>
                  </a:path>
                </a:pathLst>
              </a:custGeom>
              <a:solidFill>
                <a:srgbClr val="FFB57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" name="Google Shape;191;p28"/>
              <p:cNvSpPr/>
              <p:nvPr/>
            </p:nvSpPr>
            <p:spPr>
              <a:xfrm>
                <a:off x="2657436" y="2245668"/>
                <a:ext cx="11484" cy="9839"/>
              </a:xfrm>
              <a:custGeom>
                <a:avLst/>
                <a:gdLst/>
                <a:ahLst/>
                <a:cxnLst/>
                <a:rect l="l" t="t" r="r" b="b"/>
                <a:pathLst>
                  <a:path w="328" h="281" extrusionOk="0">
                    <a:moveTo>
                      <a:pt x="1" y="0"/>
                    </a:moveTo>
                    <a:lnTo>
                      <a:pt x="327" y="280"/>
                    </a:lnTo>
                    <a:lnTo>
                      <a:pt x="327" y="280"/>
                    </a:lnTo>
                    <a:close/>
                  </a:path>
                </a:pathLst>
              </a:custGeom>
              <a:solidFill>
                <a:srgbClr val="1E28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" name="Google Shape;192;p28"/>
              <p:cNvSpPr/>
              <p:nvPr/>
            </p:nvSpPr>
            <p:spPr>
              <a:xfrm>
                <a:off x="2664368" y="2279351"/>
                <a:ext cx="280" cy="2066"/>
              </a:xfrm>
              <a:custGeom>
                <a:avLst/>
                <a:gdLst/>
                <a:ahLst/>
                <a:cxnLst/>
                <a:rect l="l" t="t" r="r" b="b"/>
                <a:pathLst>
                  <a:path w="8" h="59" extrusionOk="0">
                    <a:moveTo>
                      <a:pt x="8" y="0"/>
                    </a:moveTo>
                    <a:cubicBezTo>
                      <a:pt x="4" y="22"/>
                      <a:pt x="4" y="40"/>
                      <a:pt x="0" y="58"/>
                    </a:cubicBezTo>
                    <a:lnTo>
                      <a:pt x="0" y="58"/>
                    </a:lnTo>
                    <a:cubicBezTo>
                      <a:pt x="4" y="40"/>
                      <a:pt x="4" y="22"/>
                      <a:pt x="8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3" name="Google Shape;193;p28"/>
              <p:cNvSpPr/>
              <p:nvPr/>
            </p:nvSpPr>
            <p:spPr>
              <a:xfrm>
                <a:off x="2606562" y="2210096"/>
                <a:ext cx="62357" cy="7132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037" extrusionOk="0">
                    <a:moveTo>
                      <a:pt x="262" y="1"/>
                    </a:moveTo>
                    <a:cubicBezTo>
                      <a:pt x="216" y="141"/>
                      <a:pt x="1" y="550"/>
                      <a:pt x="57" y="844"/>
                    </a:cubicBezTo>
                    <a:cubicBezTo>
                      <a:pt x="180" y="1465"/>
                      <a:pt x="1081" y="1953"/>
                      <a:pt x="1651" y="2036"/>
                    </a:cubicBezTo>
                    <a:cubicBezTo>
                      <a:pt x="1655" y="2018"/>
                      <a:pt x="1655" y="2000"/>
                      <a:pt x="1659" y="1978"/>
                    </a:cubicBezTo>
                    <a:cubicBezTo>
                      <a:pt x="1677" y="1752"/>
                      <a:pt x="1723" y="1523"/>
                      <a:pt x="1780" y="1296"/>
                    </a:cubicBezTo>
                    <a:lnTo>
                      <a:pt x="1454" y="1016"/>
                    </a:lnTo>
                    <a:lnTo>
                      <a:pt x="262" y="1"/>
                    </a:lnTo>
                    <a:close/>
                  </a:path>
                </a:pathLst>
              </a:custGeom>
              <a:solidFill>
                <a:srgbClr val="CC9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4" name="Google Shape;194;p28"/>
              <p:cNvSpPr/>
              <p:nvPr/>
            </p:nvSpPr>
            <p:spPr>
              <a:xfrm>
                <a:off x="2480236" y="1964936"/>
                <a:ext cx="258952" cy="296171"/>
              </a:xfrm>
              <a:custGeom>
                <a:avLst/>
                <a:gdLst/>
                <a:ahLst/>
                <a:cxnLst/>
                <a:rect l="l" t="t" r="r" b="b"/>
                <a:pathLst>
                  <a:path w="7396" h="8459" extrusionOk="0">
                    <a:moveTo>
                      <a:pt x="3493" y="1"/>
                    </a:moveTo>
                    <a:cubicBezTo>
                      <a:pt x="1462" y="1"/>
                      <a:pt x="1" y="1964"/>
                      <a:pt x="572" y="3948"/>
                    </a:cubicBezTo>
                    <a:cubicBezTo>
                      <a:pt x="1193" y="6109"/>
                      <a:pt x="1412" y="7039"/>
                      <a:pt x="2769" y="7918"/>
                    </a:cubicBezTo>
                    <a:cubicBezTo>
                      <a:pt x="3342" y="8290"/>
                      <a:pt x="3953" y="8459"/>
                      <a:pt x="4536" y="8459"/>
                    </a:cubicBezTo>
                    <a:cubicBezTo>
                      <a:pt x="6027" y="8459"/>
                      <a:pt x="7337" y="7354"/>
                      <a:pt x="7363" y="5700"/>
                    </a:cubicBezTo>
                    <a:cubicBezTo>
                      <a:pt x="7395" y="3625"/>
                      <a:pt x="6372" y="441"/>
                      <a:pt x="4036" y="46"/>
                    </a:cubicBezTo>
                    <a:cubicBezTo>
                      <a:pt x="3851" y="15"/>
                      <a:pt x="3670" y="1"/>
                      <a:pt x="3493" y="1"/>
                    </a:cubicBezTo>
                    <a:close/>
                  </a:path>
                </a:pathLst>
              </a:custGeom>
              <a:solidFill>
                <a:srgbClr val="FFB57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5" name="Google Shape;195;p28"/>
              <p:cNvSpPr/>
              <p:nvPr/>
            </p:nvSpPr>
            <p:spPr>
              <a:xfrm>
                <a:off x="2465671" y="1949286"/>
                <a:ext cx="221209" cy="210880"/>
              </a:xfrm>
              <a:custGeom>
                <a:avLst/>
                <a:gdLst/>
                <a:ahLst/>
                <a:cxnLst/>
                <a:rect l="l" t="t" r="r" b="b"/>
                <a:pathLst>
                  <a:path w="6318" h="6023" extrusionOk="0">
                    <a:moveTo>
                      <a:pt x="5206" y="0"/>
                    </a:moveTo>
                    <a:cubicBezTo>
                      <a:pt x="5155" y="0"/>
                      <a:pt x="5105" y="4"/>
                      <a:pt x="5055" y="13"/>
                    </a:cubicBezTo>
                    <a:lnTo>
                      <a:pt x="2678" y="404"/>
                    </a:lnTo>
                    <a:cubicBezTo>
                      <a:pt x="2514" y="432"/>
                      <a:pt x="2359" y="505"/>
                      <a:pt x="2229" y="616"/>
                    </a:cubicBezTo>
                    <a:lnTo>
                      <a:pt x="561" y="2055"/>
                    </a:lnTo>
                    <a:cubicBezTo>
                      <a:pt x="395" y="2198"/>
                      <a:pt x="284" y="2396"/>
                      <a:pt x="252" y="2611"/>
                    </a:cubicBezTo>
                    <a:lnTo>
                      <a:pt x="19" y="4144"/>
                    </a:lnTo>
                    <a:cubicBezTo>
                      <a:pt x="1" y="4266"/>
                      <a:pt x="8" y="4391"/>
                      <a:pt x="37" y="4510"/>
                    </a:cubicBezTo>
                    <a:cubicBezTo>
                      <a:pt x="155" y="4956"/>
                      <a:pt x="505" y="6023"/>
                      <a:pt x="1139" y="6023"/>
                    </a:cubicBezTo>
                    <a:cubicBezTo>
                      <a:pt x="1178" y="6023"/>
                      <a:pt x="1219" y="6019"/>
                      <a:pt x="1260" y="6010"/>
                    </a:cubicBezTo>
                    <a:cubicBezTo>
                      <a:pt x="2151" y="5828"/>
                      <a:pt x="2746" y="3692"/>
                      <a:pt x="2204" y="2920"/>
                    </a:cubicBezTo>
                    <a:lnTo>
                      <a:pt x="2204" y="2920"/>
                    </a:lnTo>
                    <a:cubicBezTo>
                      <a:pt x="2302" y="2926"/>
                      <a:pt x="2398" y="2929"/>
                      <a:pt x="2493" y="2929"/>
                    </a:cubicBezTo>
                    <a:cubicBezTo>
                      <a:pt x="3998" y="2929"/>
                      <a:pt x="5113" y="2231"/>
                      <a:pt x="5819" y="1595"/>
                    </a:cubicBezTo>
                    <a:cubicBezTo>
                      <a:pt x="6318" y="1146"/>
                      <a:pt x="6178" y="339"/>
                      <a:pt x="5564" y="74"/>
                    </a:cubicBezTo>
                    <a:cubicBezTo>
                      <a:pt x="5450" y="25"/>
                      <a:pt x="5328" y="0"/>
                      <a:pt x="5206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6" name="Google Shape;196;p28"/>
              <p:cNvSpPr/>
              <p:nvPr/>
            </p:nvSpPr>
            <p:spPr>
              <a:xfrm>
                <a:off x="2571234" y="2842496"/>
                <a:ext cx="298517" cy="1678079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47928" extrusionOk="0">
                    <a:moveTo>
                      <a:pt x="1" y="0"/>
                    </a:moveTo>
                    <a:cubicBezTo>
                      <a:pt x="1" y="0"/>
                      <a:pt x="2445" y="17211"/>
                      <a:pt x="2739" y="24906"/>
                    </a:cubicBezTo>
                    <a:cubicBezTo>
                      <a:pt x="3009" y="31963"/>
                      <a:pt x="2524" y="47928"/>
                      <a:pt x="2524" y="47928"/>
                    </a:cubicBezTo>
                    <a:lnTo>
                      <a:pt x="5589" y="47928"/>
                    </a:lnTo>
                    <a:cubicBezTo>
                      <a:pt x="5589" y="47928"/>
                      <a:pt x="8221" y="31543"/>
                      <a:pt x="8375" y="24357"/>
                    </a:cubicBezTo>
                    <a:cubicBezTo>
                      <a:pt x="8526" y="17448"/>
                      <a:pt x="6738" y="0"/>
                      <a:pt x="6738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7" name="Google Shape;197;p28"/>
              <p:cNvSpPr/>
              <p:nvPr/>
            </p:nvSpPr>
            <p:spPr>
              <a:xfrm>
                <a:off x="2644516" y="4479376"/>
                <a:ext cx="140925" cy="45131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89" extrusionOk="0">
                    <a:moveTo>
                      <a:pt x="0" y="0"/>
                    </a:moveTo>
                    <a:lnTo>
                      <a:pt x="166" y="1288"/>
                    </a:lnTo>
                    <a:lnTo>
                      <a:pt x="3762" y="1288"/>
                    </a:lnTo>
                    <a:lnTo>
                      <a:pt x="4024" y="1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8" name="Google Shape;198;p28"/>
              <p:cNvSpPr/>
              <p:nvPr/>
            </p:nvSpPr>
            <p:spPr>
              <a:xfrm>
                <a:off x="2643641" y="3424583"/>
                <a:ext cx="4307" cy="41035"/>
              </a:xfrm>
              <a:custGeom>
                <a:avLst/>
                <a:gdLst/>
                <a:ahLst/>
                <a:cxnLst/>
                <a:rect l="l" t="t" r="r" b="b"/>
                <a:pathLst>
                  <a:path w="123" h="1172" extrusionOk="0">
                    <a:moveTo>
                      <a:pt x="0" y="1"/>
                    </a:moveTo>
                    <a:lnTo>
                      <a:pt x="0" y="4"/>
                    </a:lnTo>
                    <a:cubicBezTo>
                      <a:pt x="43" y="395"/>
                      <a:pt x="83" y="785"/>
                      <a:pt x="122" y="1172"/>
                    </a:cubicBezTo>
                    <a:lnTo>
                      <a:pt x="122" y="1172"/>
                    </a:lnTo>
                    <a:cubicBezTo>
                      <a:pt x="83" y="785"/>
                      <a:pt x="43" y="395"/>
                      <a:pt x="0" y="1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9" name="Google Shape;199;p28"/>
              <p:cNvSpPr/>
              <p:nvPr/>
            </p:nvSpPr>
            <p:spPr>
              <a:xfrm>
                <a:off x="2643641" y="3130125"/>
                <a:ext cx="72406" cy="421936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12051" extrusionOk="0">
                    <a:moveTo>
                      <a:pt x="1213" y="1"/>
                    </a:moveTo>
                    <a:cubicBezTo>
                      <a:pt x="858" y="2682"/>
                      <a:pt x="438" y="5672"/>
                      <a:pt x="0" y="8411"/>
                    </a:cubicBezTo>
                    <a:cubicBezTo>
                      <a:pt x="43" y="8806"/>
                      <a:pt x="83" y="9197"/>
                      <a:pt x="123" y="9584"/>
                    </a:cubicBezTo>
                    <a:cubicBezTo>
                      <a:pt x="209" y="10428"/>
                      <a:pt x="284" y="11254"/>
                      <a:pt x="355" y="12051"/>
                    </a:cubicBezTo>
                    <a:cubicBezTo>
                      <a:pt x="941" y="9789"/>
                      <a:pt x="2068" y="4732"/>
                      <a:pt x="1738" y="403"/>
                    </a:cubicBezTo>
                    <a:lnTo>
                      <a:pt x="1213" y="1"/>
                    </a:ln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0" name="Google Shape;200;p28"/>
              <p:cNvSpPr/>
              <p:nvPr/>
            </p:nvSpPr>
            <p:spPr>
              <a:xfrm>
                <a:off x="2162670" y="2842496"/>
                <a:ext cx="559430" cy="1494228"/>
              </a:xfrm>
              <a:custGeom>
                <a:avLst/>
                <a:gdLst/>
                <a:ahLst/>
                <a:cxnLst/>
                <a:rect l="l" t="t" r="r" b="b"/>
                <a:pathLst>
                  <a:path w="15978" h="42677" extrusionOk="0">
                    <a:moveTo>
                      <a:pt x="9208" y="0"/>
                    </a:moveTo>
                    <a:cubicBezTo>
                      <a:pt x="6770" y="5072"/>
                      <a:pt x="9380" y="16658"/>
                      <a:pt x="6332" y="24432"/>
                    </a:cubicBezTo>
                    <a:cubicBezTo>
                      <a:pt x="4904" y="28075"/>
                      <a:pt x="1" y="41507"/>
                      <a:pt x="1" y="41507"/>
                    </a:cubicBezTo>
                    <a:lnTo>
                      <a:pt x="2862" y="42677"/>
                    </a:lnTo>
                    <a:cubicBezTo>
                      <a:pt x="2862" y="42677"/>
                      <a:pt x="10449" y="30879"/>
                      <a:pt x="12319" y="23962"/>
                    </a:cubicBezTo>
                    <a:cubicBezTo>
                      <a:pt x="13891" y="18140"/>
                      <a:pt x="15977" y="0"/>
                      <a:pt x="15977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1" name="Google Shape;201;p28"/>
              <p:cNvSpPr/>
              <p:nvPr/>
            </p:nvSpPr>
            <p:spPr>
              <a:xfrm>
                <a:off x="2148980" y="4247137"/>
                <a:ext cx="153460" cy="99926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2854" extrusionOk="0">
                    <a:moveTo>
                      <a:pt x="284" y="0"/>
                    </a:moveTo>
                    <a:lnTo>
                      <a:pt x="1" y="1403"/>
                    </a:lnTo>
                    <a:lnTo>
                      <a:pt x="3551" y="2853"/>
                    </a:lnTo>
                    <a:lnTo>
                      <a:pt x="4383" y="189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2" name="Google Shape;202;p28"/>
              <p:cNvSpPr/>
              <p:nvPr/>
            </p:nvSpPr>
            <p:spPr>
              <a:xfrm>
                <a:off x="2625784" y="2083314"/>
                <a:ext cx="17506" cy="22863"/>
              </a:xfrm>
              <a:custGeom>
                <a:avLst/>
                <a:gdLst/>
                <a:ahLst/>
                <a:cxnLst/>
                <a:rect l="l" t="t" r="r" b="b"/>
                <a:pathLst>
                  <a:path w="500" h="653" extrusionOk="0">
                    <a:moveTo>
                      <a:pt x="207" y="0"/>
                    </a:moveTo>
                    <a:cubicBezTo>
                      <a:pt x="197" y="0"/>
                      <a:pt x="186" y="1"/>
                      <a:pt x="176" y="4"/>
                    </a:cubicBezTo>
                    <a:cubicBezTo>
                      <a:pt x="61" y="29"/>
                      <a:pt x="0" y="197"/>
                      <a:pt x="40" y="373"/>
                    </a:cubicBezTo>
                    <a:cubicBezTo>
                      <a:pt x="76" y="537"/>
                      <a:pt x="184" y="653"/>
                      <a:pt x="290" y="653"/>
                    </a:cubicBezTo>
                    <a:cubicBezTo>
                      <a:pt x="300" y="653"/>
                      <a:pt x="310" y="652"/>
                      <a:pt x="320" y="650"/>
                    </a:cubicBezTo>
                    <a:cubicBezTo>
                      <a:pt x="439" y="625"/>
                      <a:pt x="499" y="459"/>
                      <a:pt x="460" y="280"/>
                    </a:cubicBezTo>
                    <a:cubicBezTo>
                      <a:pt x="424" y="117"/>
                      <a:pt x="316" y="0"/>
                      <a:pt x="207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3" name="Google Shape;203;p28"/>
              <p:cNvSpPr/>
              <p:nvPr/>
            </p:nvSpPr>
            <p:spPr>
              <a:xfrm>
                <a:off x="2696300" y="2067594"/>
                <a:ext cx="17611" cy="22898"/>
              </a:xfrm>
              <a:custGeom>
                <a:avLst/>
                <a:gdLst/>
                <a:ahLst/>
                <a:cxnLst/>
                <a:rect l="l" t="t" r="r" b="b"/>
                <a:pathLst>
                  <a:path w="503" h="654" extrusionOk="0">
                    <a:moveTo>
                      <a:pt x="210" y="1"/>
                    </a:moveTo>
                    <a:cubicBezTo>
                      <a:pt x="200" y="1"/>
                      <a:pt x="190" y="2"/>
                      <a:pt x="180" y="4"/>
                    </a:cubicBezTo>
                    <a:cubicBezTo>
                      <a:pt x="65" y="33"/>
                      <a:pt x="0" y="198"/>
                      <a:pt x="40" y="373"/>
                    </a:cubicBezTo>
                    <a:cubicBezTo>
                      <a:pt x="75" y="538"/>
                      <a:pt x="186" y="653"/>
                      <a:pt x="293" y="653"/>
                    </a:cubicBezTo>
                    <a:cubicBezTo>
                      <a:pt x="303" y="653"/>
                      <a:pt x="313" y="652"/>
                      <a:pt x="323" y="650"/>
                    </a:cubicBezTo>
                    <a:cubicBezTo>
                      <a:pt x="441" y="625"/>
                      <a:pt x="503" y="459"/>
                      <a:pt x="463" y="280"/>
                    </a:cubicBezTo>
                    <a:cubicBezTo>
                      <a:pt x="427" y="120"/>
                      <a:pt x="319" y="1"/>
                      <a:pt x="210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4" name="Google Shape;204;p28"/>
              <p:cNvSpPr/>
              <p:nvPr/>
            </p:nvSpPr>
            <p:spPr>
              <a:xfrm>
                <a:off x="2700817" y="2060801"/>
                <a:ext cx="14110" cy="9138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61" extrusionOk="0">
                    <a:moveTo>
                      <a:pt x="402" y="0"/>
                    </a:moveTo>
                    <a:lnTo>
                      <a:pt x="1" y="219"/>
                    </a:lnTo>
                    <a:cubicBezTo>
                      <a:pt x="46" y="249"/>
                      <a:pt x="88" y="261"/>
                      <a:pt x="126" y="261"/>
                    </a:cubicBezTo>
                    <a:cubicBezTo>
                      <a:pt x="303" y="261"/>
                      <a:pt x="402" y="1"/>
                      <a:pt x="402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5" name="Google Shape;205;p28"/>
              <p:cNvSpPr/>
              <p:nvPr/>
            </p:nvSpPr>
            <p:spPr>
              <a:xfrm>
                <a:off x="2678443" y="2096759"/>
                <a:ext cx="31196" cy="4411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1260" extrusionOk="0">
                    <a:moveTo>
                      <a:pt x="0" y="0"/>
                    </a:moveTo>
                    <a:lnTo>
                      <a:pt x="280" y="1260"/>
                    </a:lnTo>
                    <a:cubicBezTo>
                      <a:pt x="280" y="1260"/>
                      <a:pt x="283" y="1260"/>
                      <a:pt x="287" y="1260"/>
                    </a:cubicBezTo>
                    <a:cubicBezTo>
                      <a:pt x="343" y="1260"/>
                      <a:pt x="718" y="1250"/>
                      <a:pt x="890" y="998"/>
                    </a:cubicBezTo>
                    <a:cubicBezTo>
                      <a:pt x="474" y="703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D89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6" name="Google Shape;206;p28"/>
              <p:cNvSpPr/>
              <p:nvPr/>
            </p:nvSpPr>
            <p:spPr>
              <a:xfrm>
                <a:off x="2620147" y="2156876"/>
                <a:ext cx="50558" cy="16176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462" extrusionOk="0">
                    <a:moveTo>
                      <a:pt x="59" y="0"/>
                    </a:moveTo>
                    <a:cubicBezTo>
                      <a:pt x="46" y="0"/>
                      <a:pt x="33" y="6"/>
                      <a:pt x="22" y="17"/>
                    </a:cubicBezTo>
                    <a:cubicBezTo>
                      <a:pt x="0" y="38"/>
                      <a:pt x="0" y="74"/>
                      <a:pt x="22" y="92"/>
                    </a:cubicBezTo>
                    <a:cubicBezTo>
                      <a:pt x="39" y="113"/>
                      <a:pt x="407" y="462"/>
                      <a:pt x="1022" y="462"/>
                    </a:cubicBezTo>
                    <a:cubicBezTo>
                      <a:pt x="1056" y="462"/>
                      <a:pt x="1091" y="461"/>
                      <a:pt x="1127" y="458"/>
                    </a:cubicBezTo>
                    <a:cubicBezTo>
                      <a:pt x="1213" y="451"/>
                      <a:pt x="1303" y="440"/>
                      <a:pt x="1397" y="419"/>
                    </a:cubicBezTo>
                    <a:cubicBezTo>
                      <a:pt x="1425" y="412"/>
                      <a:pt x="1443" y="383"/>
                      <a:pt x="1435" y="354"/>
                    </a:cubicBezTo>
                    <a:cubicBezTo>
                      <a:pt x="1430" y="331"/>
                      <a:pt x="1409" y="312"/>
                      <a:pt x="1386" y="312"/>
                    </a:cubicBezTo>
                    <a:cubicBezTo>
                      <a:pt x="1381" y="312"/>
                      <a:pt x="1376" y="313"/>
                      <a:pt x="1371" y="315"/>
                    </a:cubicBezTo>
                    <a:cubicBezTo>
                      <a:pt x="1249" y="341"/>
                      <a:pt x="1134" y="353"/>
                      <a:pt x="1028" y="353"/>
                    </a:cubicBezTo>
                    <a:cubicBezTo>
                      <a:pt x="448" y="353"/>
                      <a:pt x="100" y="19"/>
                      <a:pt x="97" y="17"/>
                    </a:cubicBezTo>
                    <a:cubicBezTo>
                      <a:pt x="86" y="6"/>
                      <a:pt x="73" y="0"/>
                      <a:pt x="59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7" name="Google Shape;207;p28"/>
              <p:cNvSpPr/>
              <p:nvPr/>
            </p:nvSpPr>
            <p:spPr>
              <a:xfrm>
                <a:off x="2484893" y="2137129"/>
                <a:ext cx="74472" cy="66174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890" extrusionOk="0">
                    <a:moveTo>
                      <a:pt x="849" y="0"/>
                    </a:moveTo>
                    <a:cubicBezTo>
                      <a:pt x="800" y="0"/>
                      <a:pt x="751" y="6"/>
                      <a:pt x="701" y="17"/>
                    </a:cubicBezTo>
                    <a:cubicBezTo>
                      <a:pt x="163" y="143"/>
                      <a:pt x="1" y="742"/>
                      <a:pt x="295" y="1187"/>
                    </a:cubicBezTo>
                    <a:cubicBezTo>
                      <a:pt x="554" y="1575"/>
                      <a:pt x="966" y="1808"/>
                      <a:pt x="1344" y="1876"/>
                    </a:cubicBezTo>
                    <a:cubicBezTo>
                      <a:pt x="1393" y="1885"/>
                      <a:pt x="1441" y="1890"/>
                      <a:pt x="1485" y="1890"/>
                    </a:cubicBezTo>
                    <a:cubicBezTo>
                      <a:pt x="1948" y="1890"/>
                      <a:pt x="2126" y="1419"/>
                      <a:pt x="1943" y="954"/>
                    </a:cubicBezTo>
                    <a:cubicBezTo>
                      <a:pt x="1776" y="539"/>
                      <a:pt x="1340" y="0"/>
                      <a:pt x="849" y="0"/>
                    </a:cubicBezTo>
                    <a:close/>
                  </a:path>
                </a:pathLst>
              </a:custGeom>
              <a:solidFill>
                <a:srgbClr val="FFB57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8" name="Google Shape;208;p28"/>
              <p:cNvSpPr/>
              <p:nvPr/>
            </p:nvSpPr>
            <p:spPr>
              <a:xfrm>
                <a:off x="2594623" y="2046096"/>
                <a:ext cx="44011" cy="22968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656" extrusionOk="0">
                    <a:moveTo>
                      <a:pt x="1124" y="0"/>
                    </a:moveTo>
                    <a:cubicBezTo>
                      <a:pt x="990" y="0"/>
                      <a:pt x="359" y="38"/>
                      <a:pt x="37" y="485"/>
                    </a:cubicBezTo>
                    <a:cubicBezTo>
                      <a:pt x="0" y="532"/>
                      <a:pt x="11" y="600"/>
                      <a:pt x="58" y="636"/>
                    </a:cubicBezTo>
                    <a:cubicBezTo>
                      <a:pt x="69" y="639"/>
                      <a:pt x="80" y="647"/>
                      <a:pt x="90" y="650"/>
                    </a:cubicBezTo>
                    <a:cubicBezTo>
                      <a:pt x="101" y="654"/>
                      <a:pt x="112" y="656"/>
                      <a:pt x="123" y="656"/>
                    </a:cubicBezTo>
                    <a:cubicBezTo>
                      <a:pt x="155" y="656"/>
                      <a:pt x="187" y="641"/>
                      <a:pt x="209" y="611"/>
                    </a:cubicBezTo>
                    <a:cubicBezTo>
                      <a:pt x="494" y="215"/>
                      <a:pt x="1117" y="212"/>
                      <a:pt x="1144" y="212"/>
                    </a:cubicBezTo>
                    <a:cubicBezTo>
                      <a:pt x="1145" y="212"/>
                      <a:pt x="1145" y="212"/>
                      <a:pt x="1145" y="212"/>
                    </a:cubicBezTo>
                    <a:cubicBezTo>
                      <a:pt x="1148" y="212"/>
                      <a:pt x="1150" y="212"/>
                      <a:pt x="1153" y="212"/>
                    </a:cubicBezTo>
                    <a:cubicBezTo>
                      <a:pt x="1210" y="212"/>
                      <a:pt x="1253" y="163"/>
                      <a:pt x="1256" y="109"/>
                    </a:cubicBezTo>
                    <a:cubicBezTo>
                      <a:pt x="1256" y="47"/>
                      <a:pt x="1210" y="1"/>
                      <a:pt x="1149" y="1"/>
                    </a:cubicBezTo>
                    <a:cubicBezTo>
                      <a:pt x="1146" y="1"/>
                      <a:pt x="1138" y="0"/>
                      <a:pt x="1124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9" name="Google Shape;209;p28"/>
              <p:cNvSpPr/>
              <p:nvPr/>
            </p:nvSpPr>
            <p:spPr>
              <a:xfrm>
                <a:off x="2677183" y="2017490"/>
                <a:ext cx="39249" cy="11554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330" extrusionOk="0">
                    <a:moveTo>
                      <a:pt x="537" y="0"/>
                    </a:moveTo>
                    <a:cubicBezTo>
                      <a:pt x="265" y="0"/>
                      <a:pt x="80" y="103"/>
                      <a:pt x="69" y="111"/>
                    </a:cubicBezTo>
                    <a:cubicBezTo>
                      <a:pt x="18" y="139"/>
                      <a:pt x="0" y="204"/>
                      <a:pt x="30" y="258"/>
                    </a:cubicBezTo>
                    <a:cubicBezTo>
                      <a:pt x="49" y="292"/>
                      <a:pt x="84" y="311"/>
                      <a:pt x="122" y="311"/>
                    </a:cubicBezTo>
                    <a:cubicBezTo>
                      <a:pt x="140" y="311"/>
                      <a:pt x="159" y="306"/>
                      <a:pt x="177" y="297"/>
                    </a:cubicBezTo>
                    <a:cubicBezTo>
                      <a:pt x="188" y="290"/>
                      <a:pt x="327" y="214"/>
                      <a:pt x="535" y="214"/>
                    </a:cubicBezTo>
                    <a:cubicBezTo>
                      <a:pt x="655" y="214"/>
                      <a:pt x="798" y="239"/>
                      <a:pt x="952" y="318"/>
                    </a:cubicBezTo>
                    <a:cubicBezTo>
                      <a:pt x="969" y="326"/>
                      <a:pt x="987" y="330"/>
                      <a:pt x="1006" y="330"/>
                    </a:cubicBezTo>
                    <a:cubicBezTo>
                      <a:pt x="1042" y="326"/>
                      <a:pt x="1077" y="305"/>
                      <a:pt x="1095" y="272"/>
                    </a:cubicBezTo>
                    <a:cubicBezTo>
                      <a:pt x="1120" y="218"/>
                      <a:pt x="1099" y="154"/>
                      <a:pt x="1049" y="125"/>
                    </a:cubicBezTo>
                    <a:cubicBezTo>
                      <a:pt x="861" y="31"/>
                      <a:pt x="686" y="0"/>
                      <a:pt x="537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0" name="Google Shape;210;p28"/>
              <p:cNvSpPr/>
              <p:nvPr/>
            </p:nvSpPr>
            <p:spPr>
              <a:xfrm>
                <a:off x="2205911" y="4422306"/>
                <a:ext cx="41490" cy="20972"/>
              </a:xfrm>
              <a:custGeom>
                <a:avLst/>
                <a:gdLst/>
                <a:ahLst/>
                <a:cxnLst/>
                <a:rect l="l" t="t" r="r" b="b"/>
                <a:pathLst>
                  <a:path w="1185" h="599" extrusionOk="0">
                    <a:moveTo>
                      <a:pt x="191" y="108"/>
                    </a:moveTo>
                    <a:cubicBezTo>
                      <a:pt x="521" y="108"/>
                      <a:pt x="959" y="144"/>
                      <a:pt x="1045" y="269"/>
                    </a:cubicBezTo>
                    <a:cubicBezTo>
                      <a:pt x="1056" y="284"/>
                      <a:pt x="1067" y="309"/>
                      <a:pt x="1049" y="352"/>
                    </a:cubicBezTo>
                    <a:cubicBezTo>
                      <a:pt x="1017" y="428"/>
                      <a:pt x="969" y="474"/>
                      <a:pt x="905" y="489"/>
                    </a:cubicBezTo>
                    <a:cubicBezTo>
                      <a:pt x="891" y="492"/>
                      <a:pt x="876" y="493"/>
                      <a:pt x="860" y="493"/>
                    </a:cubicBezTo>
                    <a:cubicBezTo>
                      <a:pt x="702" y="493"/>
                      <a:pt x="461" y="352"/>
                      <a:pt x="191" y="108"/>
                    </a:cubicBezTo>
                    <a:close/>
                    <a:moveTo>
                      <a:pt x="213" y="1"/>
                    </a:moveTo>
                    <a:cubicBezTo>
                      <a:pt x="135" y="1"/>
                      <a:pt x="78" y="3"/>
                      <a:pt x="58" y="4"/>
                    </a:cubicBezTo>
                    <a:cubicBezTo>
                      <a:pt x="33" y="7"/>
                      <a:pt x="15" y="22"/>
                      <a:pt x="8" y="40"/>
                    </a:cubicBezTo>
                    <a:cubicBezTo>
                      <a:pt x="0" y="62"/>
                      <a:pt x="8" y="83"/>
                      <a:pt x="22" y="97"/>
                    </a:cubicBezTo>
                    <a:cubicBezTo>
                      <a:pt x="221" y="292"/>
                      <a:pt x="583" y="599"/>
                      <a:pt x="859" y="599"/>
                    </a:cubicBezTo>
                    <a:cubicBezTo>
                      <a:pt x="872" y="599"/>
                      <a:pt x="885" y="598"/>
                      <a:pt x="898" y="596"/>
                    </a:cubicBezTo>
                    <a:cubicBezTo>
                      <a:pt x="909" y="596"/>
                      <a:pt x="916" y="592"/>
                      <a:pt x="926" y="592"/>
                    </a:cubicBezTo>
                    <a:cubicBezTo>
                      <a:pt x="1027" y="571"/>
                      <a:pt x="1103" y="503"/>
                      <a:pt x="1149" y="391"/>
                    </a:cubicBezTo>
                    <a:cubicBezTo>
                      <a:pt x="1185" y="309"/>
                      <a:pt x="1160" y="244"/>
                      <a:pt x="1135" y="209"/>
                    </a:cubicBezTo>
                    <a:cubicBezTo>
                      <a:pt x="1004" y="25"/>
                      <a:pt x="483" y="1"/>
                      <a:pt x="213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1" name="Google Shape;211;p28"/>
              <p:cNvSpPr/>
              <p:nvPr/>
            </p:nvSpPr>
            <p:spPr>
              <a:xfrm>
                <a:off x="2206051" y="4400633"/>
                <a:ext cx="35713" cy="25594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1" extrusionOk="0">
                    <a:moveTo>
                      <a:pt x="742" y="108"/>
                    </a:moveTo>
                    <a:cubicBezTo>
                      <a:pt x="781" y="108"/>
                      <a:pt x="814" y="122"/>
                      <a:pt x="847" y="146"/>
                    </a:cubicBezTo>
                    <a:cubicBezTo>
                      <a:pt x="905" y="189"/>
                      <a:pt x="901" y="221"/>
                      <a:pt x="890" y="246"/>
                    </a:cubicBezTo>
                    <a:cubicBezTo>
                      <a:pt x="841" y="397"/>
                      <a:pt x="431" y="580"/>
                      <a:pt x="158" y="619"/>
                    </a:cubicBezTo>
                    <a:cubicBezTo>
                      <a:pt x="281" y="436"/>
                      <a:pt x="510" y="149"/>
                      <a:pt x="704" y="113"/>
                    </a:cubicBezTo>
                    <a:cubicBezTo>
                      <a:pt x="707" y="109"/>
                      <a:pt x="715" y="109"/>
                      <a:pt x="718" y="109"/>
                    </a:cubicBezTo>
                    <a:cubicBezTo>
                      <a:pt x="726" y="108"/>
                      <a:pt x="734" y="108"/>
                      <a:pt x="742" y="108"/>
                    </a:cubicBezTo>
                    <a:close/>
                    <a:moveTo>
                      <a:pt x="737" y="1"/>
                    </a:moveTo>
                    <a:cubicBezTo>
                      <a:pt x="719" y="1"/>
                      <a:pt x="701" y="2"/>
                      <a:pt x="682" y="5"/>
                    </a:cubicBezTo>
                    <a:cubicBezTo>
                      <a:pt x="359" y="66"/>
                      <a:pt x="22" y="626"/>
                      <a:pt x="8" y="651"/>
                    </a:cubicBezTo>
                    <a:cubicBezTo>
                      <a:pt x="1" y="666"/>
                      <a:pt x="1" y="687"/>
                      <a:pt x="8" y="706"/>
                    </a:cubicBezTo>
                    <a:cubicBezTo>
                      <a:pt x="18" y="720"/>
                      <a:pt x="36" y="730"/>
                      <a:pt x="54" y="730"/>
                    </a:cubicBezTo>
                    <a:cubicBezTo>
                      <a:pt x="79" y="730"/>
                      <a:pt x="108" y="730"/>
                      <a:pt x="137" y="727"/>
                    </a:cubicBezTo>
                    <a:cubicBezTo>
                      <a:pt x="417" y="694"/>
                      <a:pt x="915" y="505"/>
                      <a:pt x="995" y="282"/>
                    </a:cubicBezTo>
                    <a:cubicBezTo>
                      <a:pt x="1008" y="235"/>
                      <a:pt x="1020" y="142"/>
                      <a:pt x="915" y="59"/>
                    </a:cubicBezTo>
                    <a:cubicBezTo>
                      <a:pt x="862" y="20"/>
                      <a:pt x="802" y="1"/>
                      <a:pt x="737" y="1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2" name="Google Shape;212;p28"/>
              <p:cNvSpPr/>
              <p:nvPr/>
            </p:nvSpPr>
            <p:spPr>
              <a:xfrm>
                <a:off x="2753336" y="4612390"/>
                <a:ext cx="49683" cy="20202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577" extrusionOk="0">
                    <a:moveTo>
                      <a:pt x="1163" y="106"/>
                    </a:moveTo>
                    <a:cubicBezTo>
                      <a:pt x="1206" y="106"/>
                      <a:pt x="1239" y="113"/>
                      <a:pt x="1264" y="128"/>
                    </a:cubicBezTo>
                    <a:cubicBezTo>
                      <a:pt x="1286" y="138"/>
                      <a:pt x="1297" y="156"/>
                      <a:pt x="1300" y="185"/>
                    </a:cubicBezTo>
                    <a:cubicBezTo>
                      <a:pt x="1307" y="257"/>
                      <a:pt x="1286" y="315"/>
                      <a:pt x="1239" y="358"/>
                    </a:cubicBezTo>
                    <a:cubicBezTo>
                      <a:pt x="1157" y="431"/>
                      <a:pt x="990" y="467"/>
                      <a:pt x="761" y="467"/>
                    </a:cubicBezTo>
                    <a:cubicBezTo>
                      <a:pt x="608" y="467"/>
                      <a:pt x="428" y="451"/>
                      <a:pt x="227" y="418"/>
                    </a:cubicBezTo>
                    <a:cubicBezTo>
                      <a:pt x="539" y="267"/>
                      <a:pt x="952" y="106"/>
                      <a:pt x="1163" y="106"/>
                    </a:cubicBezTo>
                    <a:close/>
                    <a:moveTo>
                      <a:pt x="1170" y="0"/>
                    </a:moveTo>
                    <a:cubicBezTo>
                      <a:pt x="804" y="0"/>
                      <a:pt x="123" y="350"/>
                      <a:pt x="33" y="393"/>
                    </a:cubicBezTo>
                    <a:cubicBezTo>
                      <a:pt x="15" y="404"/>
                      <a:pt x="0" y="426"/>
                      <a:pt x="5" y="451"/>
                    </a:cubicBezTo>
                    <a:cubicBezTo>
                      <a:pt x="8" y="472"/>
                      <a:pt x="26" y="490"/>
                      <a:pt x="48" y="494"/>
                    </a:cubicBezTo>
                    <a:cubicBezTo>
                      <a:pt x="242" y="533"/>
                      <a:pt x="510" y="576"/>
                      <a:pt x="762" y="576"/>
                    </a:cubicBezTo>
                    <a:cubicBezTo>
                      <a:pt x="988" y="576"/>
                      <a:pt x="1193" y="540"/>
                      <a:pt x="1311" y="436"/>
                    </a:cubicBezTo>
                    <a:cubicBezTo>
                      <a:pt x="1386" y="368"/>
                      <a:pt x="1418" y="282"/>
                      <a:pt x="1408" y="174"/>
                    </a:cubicBezTo>
                    <a:cubicBezTo>
                      <a:pt x="1400" y="110"/>
                      <a:pt x="1372" y="63"/>
                      <a:pt x="1318" y="30"/>
                    </a:cubicBezTo>
                    <a:cubicBezTo>
                      <a:pt x="1279" y="9"/>
                      <a:pt x="1229" y="0"/>
                      <a:pt x="1170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" name="Google Shape;213;p28"/>
              <p:cNvSpPr/>
              <p:nvPr/>
            </p:nvSpPr>
            <p:spPr>
              <a:xfrm>
                <a:off x="2753476" y="4593763"/>
                <a:ext cx="30811" cy="36063"/>
              </a:xfrm>
              <a:custGeom>
                <a:avLst/>
                <a:gdLst/>
                <a:ahLst/>
                <a:cxnLst/>
                <a:rect l="l" t="t" r="r" b="b"/>
                <a:pathLst>
                  <a:path w="880" h="1030" extrusionOk="0">
                    <a:moveTo>
                      <a:pt x="629" y="110"/>
                    </a:moveTo>
                    <a:cubicBezTo>
                      <a:pt x="725" y="121"/>
                      <a:pt x="733" y="161"/>
                      <a:pt x="733" y="171"/>
                    </a:cubicBezTo>
                    <a:cubicBezTo>
                      <a:pt x="758" y="325"/>
                      <a:pt x="395" y="710"/>
                      <a:pt x="119" y="878"/>
                    </a:cubicBezTo>
                    <a:cubicBezTo>
                      <a:pt x="147" y="699"/>
                      <a:pt x="223" y="337"/>
                      <a:pt x="410" y="179"/>
                    </a:cubicBezTo>
                    <a:cubicBezTo>
                      <a:pt x="467" y="132"/>
                      <a:pt x="528" y="110"/>
                      <a:pt x="596" y="110"/>
                    </a:cubicBezTo>
                    <a:close/>
                    <a:moveTo>
                      <a:pt x="599" y="0"/>
                    </a:moveTo>
                    <a:cubicBezTo>
                      <a:pt x="503" y="0"/>
                      <a:pt x="416" y="33"/>
                      <a:pt x="341" y="96"/>
                    </a:cubicBezTo>
                    <a:cubicBezTo>
                      <a:pt x="54" y="333"/>
                      <a:pt x="4" y="943"/>
                      <a:pt x="1" y="968"/>
                    </a:cubicBezTo>
                    <a:cubicBezTo>
                      <a:pt x="1" y="990"/>
                      <a:pt x="8" y="1008"/>
                      <a:pt x="26" y="1019"/>
                    </a:cubicBezTo>
                    <a:cubicBezTo>
                      <a:pt x="33" y="1026"/>
                      <a:pt x="44" y="1029"/>
                      <a:pt x="54" y="1029"/>
                    </a:cubicBezTo>
                    <a:cubicBezTo>
                      <a:pt x="61" y="1029"/>
                      <a:pt x="69" y="1026"/>
                      <a:pt x="76" y="1022"/>
                    </a:cubicBezTo>
                    <a:cubicBezTo>
                      <a:pt x="349" y="900"/>
                      <a:pt x="879" y="412"/>
                      <a:pt x="841" y="157"/>
                    </a:cubicBezTo>
                    <a:cubicBezTo>
                      <a:pt x="829" y="96"/>
                      <a:pt x="786" y="20"/>
                      <a:pt x="639" y="2"/>
                    </a:cubicBezTo>
                    <a:cubicBezTo>
                      <a:pt x="625" y="1"/>
                      <a:pt x="612" y="0"/>
                      <a:pt x="599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" name="Google Shape;214;p28"/>
              <p:cNvSpPr/>
              <p:nvPr/>
            </p:nvSpPr>
            <p:spPr>
              <a:xfrm>
                <a:off x="2630301" y="2076522"/>
                <a:ext cx="14005" cy="913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261" extrusionOk="0">
                    <a:moveTo>
                      <a:pt x="399" y="0"/>
                    </a:moveTo>
                    <a:lnTo>
                      <a:pt x="1" y="219"/>
                    </a:lnTo>
                    <a:cubicBezTo>
                      <a:pt x="46" y="248"/>
                      <a:pt x="87" y="260"/>
                      <a:pt x="125" y="260"/>
                    </a:cubicBezTo>
                    <a:cubicBezTo>
                      <a:pt x="302" y="260"/>
                      <a:pt x="399" y="0"/>
                      <a:pt x="399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" name="Google Shape;215;p28"/>
              <p:cNvSpPr/>
              <p:nvPr/>
            </p:nvSpPr>
            <p:spPr>
              <a:xfrm>
                <a:off x="2470853" y="2821103"/>
                <a:ext cx="346484" cy="35853"/>
              </a:xfrm>
              <a:custGeom>
                <a:avLst/>
                <a:gdLst/>
                <a:ahLst/>
                <a:cxnLst/>
                <a:rect l="l" t="t" r="r" b="b"/>
                <a:pathLst>
                  <a:path w="9896" h="1024" extrusionOk="0">
                    <a:moveTo>
                      <a:pt x="416" y="1"/>
                    </a:moveTo>
                    <a:cubicBezTo>
                      <a:pt x="348" y="1"/>
                      <a:pt x="287" y="30"/>
                      <a:pt x="265" y="73"/>
                    </a:cubicBezTo>
                    <a:lnTo>
                      <a:pt x="32" y="895"/>
                    </a:lnTo>
                    <a:cubicBezTo>
                      <a:pt x="0" y="959"/>
                      <a:pt x="75" y="1024"/>
                      <a:pt x="183" y="1024"/>
                    </a:cubicBezTo>
                    <a:lnTo>
                      <a:pt x="9652" y="1024"/>
                    </a:lnTo>
                    <a:cubicBezTo>
                      <a:pt x="9734" y="1024"/>
                      <a:pt x="9802" y="984"/>
                      <a:pt x="9806" y="931"/>
                    </a:cubicBezTo>
                    <a:lnTo>
                      <a:pt x="9889" y="108"/>
                    </a:lnTo>
                    <a:cubicBezTo>
                      <a:pt x="9895" y="51"/>
                      <a:pt x="9824" y="1"/>
                      <a:pt x="9734" y="1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" name="Google Shape;216;p28"/>
              <p:cNvSpPr/>
              <p:nvPr/>
            </p:nvSpPr>
            <p:spPr>
              <a:xfrm>
                <a:off x="2513323" y="2818617"/>
                <a:ext cx="19397" cy="4149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1185" extrusionOk="0">
                    <a:moveTo>
                      <a:pt x="215" y="0"/>
                    </a:moveTo>
                    <a:cubicBezTo>
                      <a:pt x="165" y="0"/>
                      <a:pt x="122" y="25"/>
                      <a:pt x="119" y="58"/>
                    </a:cubicBezTo>
                    <a:lnTo>
                      <a:pt x="3" y="1127"/>
                    </a:lnTo>
                    <a:cubicBezTo>
                      <a:pt x="0" y="1160"/>
                      <a:pt x="36" y="1185"/>
                      <a:pt x="86" y="1185"/>
                    </a:cubicBezTo>
                    <a:lnTo>
                      <a:pt x="338" y="1185"/>
                    </a:lnTo>
                    <a:cubicBezTo>
                      <a:pt x="384" y="1185"/>
                      <a:pt x="431" y="1160"/>
                      <a:pt x="431" y="1127"/>
                    </a:cubicBezTo>
                    <a:lnTo>
                      <a:pt x="550" y="58"/>
                    </a:lnTo>
                    <a:cubicBezTo>
                      <a:pt x="553" y="25"/>
                      <a:pt x="513" y="0"/>
                      <a:pt x="467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7" name="Google Shape;217;p28"/>
              <p:cNvSpPr/>
              <p:nvPr/>
            </p:nvSpPr>
            <p:spPr>
              <a:xfrm>
                <a:off x="2513323" y="2818617"/>
                <a:ext cx="19257" cy="4149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1185" extrusionOk="0">
                    <a:moveTo>
                      <a:pt x="215" y="0"/>
                    </a:moveTo>
                    <a:cubicBezTo>
                      <a:pt x="165" y="0"/>
                      <a:pt x="122" y="25"/>
                      <a:pt x="119" y="58"/>
                    </a:cubicBezTo>
                    <a:lnTo>
                      <a:pt x="3" y="1127"/>
                    </a:lnTo>
                    <a:lnTo>
                      <a:pt x="3" y="1131"/>
                    </a:lnTo>
                    <a:cubicBezTo>
                      <a:pt x="0" y="1160"/>
                      <a:pt x="40" y="1185"/>
                      <a:pt x="86" y="1185"/>
                    </a:cubicBezTo>
                    <a:lnTo>
                      <a:pt x="338" y="1185"/>
                    </a:lnTo>
                    <a:cubicBezTo>
                      <a:pt x="384" y="1185"/>
                      <a:pt x="431" y="1160"/>
                      <a:pt x="431" y="1127"/>
                    </a:cubicBezTo>
                    <a:lnTo>
                      <a:pt x="550" y="58"/>
                    </a:lnTo>
                    <a:lnTo>
                      <a:pt x="550" y="54"/>
                    </a:lnTo>
                    <a:cubicBezTo>
                      <a:pt x="550" y="25"/>
                      <a:pt x="513" y="0"/>
                      <a:pt x="467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8" name="Google Shape;218;p28"/>
              <p:cNvSpPr/>
              <p:nvPr/>
            </p:nvSpPr>
            <p:spPr>
              <a:xfrm>
                <a:off x="2772348" y="2818617"/>
                <a:ext cx="19467" cy="41490"/>
              </a:xfrm>
              <a:custGeom>
                <a:avLst/>
                <a:gdLst/>
                <a:ahLst/>
                <a:cxnLst/>
                <a:rect l="l" t="t" r="r" b="b"/>
                <a:pathLst>
                  <a:path w="556" h="1185" extrusionOk="0">
                    <a:moveTo>
                      <a:pt x="219" y="0"/>
                    </a:moveTo>
                    <a:cubicBezTo>
                      <a:pt x="168" y="0"/>
                      <a:pt x="125" y="25"/>
                      <a:pt x="122" y="58"/>
                    </a:cubicBezTo>
                    <a:lnTo>
                      <a:pt x="3" y="1127"/>
                    </a:lnTo>
                    <a:cubicBezTo>
                      <a:pt x="0" y="1160"/>
                      <a:pt x="39" y="1185"/>
                      <a:pt x="90" y="1185"/>
                    </a:cubicBezTo>
                    <a:lnTo>
                      <a:pt x="337" y="1185"/>
                    </a:lnTo>
                    <a:cubicBezTo>
                      <a:pt x="388" y="1185"/>
                      <a:pt x="431" y="1160"/>
                      <a:pt x="434" y="1127"/>
                    </a:cubicBezTo>
                    <a:lnTo>
                      <a:pt x="552" y="58"/>
                    </a:lnTo>
                    <a:cubicBezTo>
                      <a:pt x="556" y="25"/>
                      <a:pt x="517" y="0"/>
                      <a:pt x="466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9" name="Google Shape;219;p28"/>
              <p:cNvSpPr/>
              <p:nvPr/>
            </p:nvSpPr>
            <p:spPr>
              <a:xfrm>
                <a:off x="2643396" y="2818617"/>
                <a:ext cx="19362" cy="4149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1185" extrusionOk="0">
                    <a:moveTo>
                      <a:pt x="216" y="0"/>
                    </a:moveTo>
                    <a:cubicBezTo>
                      <a:pt x="165" y="0"/>
                      <a:pt x="122" y="25"/>
                      <a:pt x="118" y="58"/>
                    </a:cubicBezTo>
                    <a:lnTo>
                      <a:pt x="4" y="1127"/>
                    </a:lnTo>
                    <a:cubicBezTo>
                      <a:pt x="0" y="1160"/>
                      <a:pt x="36" y="1185"/>
                      <a:pt x="87" y="1185"/>
                    </a:cubicBezTo>
                    <a:lnTo>
                      <a:pt x="337" y="1185"/>
                    </a:lnTo>
                    <a:cubicBezTo>
                      <a:pt x="384" y="1185"/>
                      <a:pt x="431" y="1160"/>
                      <a:pt x="435" y="1127"/>
                    </a:cubicBezTo>
                    <a:lnTo>
                      <a:pt x="549" y="58"/>
                    </a:lnTo>
                    <a:cubicBezTo>
                      <a:pt x="553" y="25"/>
                      <a:pt x="517" y="0"/>
                      <a:pt x="466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0" name="Google Shape;220;p28"/>
              <p:cNvSpPr/>
              <p:nvPr/>
            </p:nvSpPr>
            <p:spPr>
              <a:xfrm>
                <a:off x="2475381" y="2091484"/>
                <a:ext cx="1013577" cy="907769"/>
              </a:xfrm>
              <a:custGeom>
                <a:avLst/>
                <a:gdLst/>
                <a:ahLst/>
                <a:cxnLst/>
                <a:rect l="l" t="t" r="r" b="b"/>
                <a:pathLst>
                  <a:path w="28949" h="25927" extrusionOk="0">
                    <a:moveTo>
                      <a:pt x="27853" y="1"/>
                    </a:moveTo>
                    <a:lnTo>
                      <a:pt x="8130" y="5173"/>
                    </a:lnTo>
                    <a:lnTo>
                      <a:pt x="9221" y="6009"/>
                    </a:lnTo>
                    <a:lnTo>
                      <a:pt x="28948" y="837"/>
                    </a:lnTo>
                    <a:lnTo>
                      <a:pt x="27853" y="1"/>
                    </a:lnTo>
                    <a:close/>
                    <a:moveTo>
                      <a:pt x="12606" y="8594"/>
                    </a:moveTo>
                    <a:lnTo>
                      <a:pt x="10908" y="10815"/>
                    </a:lnTo>
                    <a:lnTo>
                      <a:pt x="3163" y="20948"/>
                    </a:lnTo>
                    <a:lnTo>
                      <a:pt x="1" y="25090"/>
                    </a:lnTo>
                    <a:lnTo>
                      <a:pt x="1091" y="25927"/>
                    </a:lnTo>
                    <a:lnTo>
                      <a:pt x="13697" y="9430"/>
                    </a:lnTo>
                    <a:lnTo>
                      <a:pt x="12606" y="8594"/>
                    </a:ln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1" name="Google Shape;221;p28"/>
              <p:cNvSpPr/>
              <p:nvPr/>
            </p:nvSpPr>
            <p:spPr>
              <a:xfrm>
                <a:off x="2509787" y="2116997"/>
                <a:ext cx="982031" cy="1171798"/>
              </a:xfrm>
              <a:custGeom>
                <a:avLst/>
                <a:gdLst/>
                <a:ahLst/>
                <a:cxnLst/>
                <a:rect l="l" t="t" r="r" b="b"/>
                <a:pathLst>
                  <a:path w="28048" h="33468" extrusionOk="0">
                    <a:moveTo>
                      <a:pt x="27857" y="0"/>
                    </a:moveTo>
                    <a:lnTo>
                      <a:pt x="8130" y="5172"/>
                    </a:lnTo>
                    <a:lnTo>
                      <a:pt x="12606" y="8593"/>
                    </a:lnTo>
                    <a:lnTo>
                      <a:pt x="0" y="25090"/>
                    </a:lnTo>
                    <a:lnTo>
                      <a:pt x="10962" y="33467"/>
                    </a:lnTo>
                    <a:lnTo>
                      <a:pt x="23572" y="16971"/>
                    </a:lnTo>
                    <a:lnTo>
                      <a:pt x="28048" y="20390"/>
                    </a:lnTo>
                    <a:lnTo>
                      <a:pt x="28048" y="20390"/>
                    </a:lnTo>
                    <a:lnTo>
                      <a:pt x="27857" y="0"/>
                    </a:ln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2" name="Google Shape;222;p28"/>
              <p:cNvSpPr/>
              <p:nvPr/>
            </p:nvSpPr>
            <p:spPr>
              <a:xfrm>
                <a:off x="3247996" y="2515617"/>
                <a:ext cx="9663" cy="52449"/>
              </a:xfrm>
              <a:custGeom>
                <a:avLst/>
                <a:gdLst/>
                <a:ahLst/>
                <a:cxnLst/>
                <a:rect l="l" t="t" r="r" b="b"/>
                <a:pathLst>
                  <a:path w="276" h="1498" extrusionOk="0">
                    <a:moveTo>
                      <a:pt x="0" y="0"/>
                    </a:moveTo>
                    <a:lnTo>
                      <a:pt x="14" y="1497"/>
                    </a:lnTo>
                    <a:lnTo>
                      <a:pt x="276" y="1494"/>
                    </a:lnTo>
                    <a:lnTo>
                      <a:pt x="262" y="0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" name="Google Shape;223;p28"/>
              <p:cNvSpPr/>
              <p:nvPr/>
            </p:nvSpPr>
            <p:spPr>
              <a:xfrm>
                <a:off x="3246315" y="2340798"/>
                <a:ext cx="10364" cy="12506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3572" extrusionOk="0">
                    <a:moveTo>
                      <a:pt x="264" y="0"/>
                    </a:moveTo>
                    <a:lnTo>
                      <a:pt x="1" y="4"/>
                    </a:lnTo>
                    <a:lnTo>
                      <a:pt x="34" y="3572"/>
                    </a:lnTo>
                    <a:lnTo>
                      <a:pt x="295" y="3572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" name="Google Shape;224;p28"/>
              <p:cNvSpPr/>
              <p:nvPr/>
            </p:nvSpPr>
            <p:spPr>
              <a:xfrm>
                <a:off x="3105459" y="2917633"/>
                <a:ext cx="72581" cy="85501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2442" extrusionOk="0">
                    <a:moveTo>
                      <a:pt x="1375" y="0"/>
                    </a:moveTo>
                    <a:lnTo>
                      <a:pt x="1" y="1486"/>
                    </a:lnTo>
                    <a:lnTo>
                      <a:pt x="539" y="2441"/>
                    </a:lnTo>
                    <a:lnTo>
                      <a:pt x="2072" y="719"/>
                    </a:lnTo>
                    <a:lnTo>
                      <a:pt x="1375" y="0"/>
                    </a:lnTo>
                    <a:close/>
                  </a:path>
                </a:pathLst>
              </a:custGeom>
              <a:solidFill>
                <a:srgbClr val="FFB57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" name="Google Shape;225;p28"/>
              <p:cNvSpPr/>
              <p:nvPr/>
            </p:nvSpPr>
            <p:spPr>
              <a:xfrm>
                <a:off x="2592592" y="2194375"/>
                <a:ext cx="843906" cy="1008185"/>
              </a:xfrm>
              <a:custGeom>
                <a:avLst/>
                <a:gdLst/>
                <a:ahLst/>
                <a:cxnLst/>
                <a:rect l="l" t="t" r="r" b="b"/>
                <a:pathLst>
                  <a:path w="24103" h="28795" extrusionOk="0">
                    <a:moveTo>
                      <a:pt x="23213" y="181"/>
                    </a:moveTo>
                    <a:cubicBezTo>
                      <a:pt x="23342" y="181"/>
                      <a:pt x="23468" y="224"/>
                      <a:pt x="23572" y="302"/>
                    </a:cubicBezTo>
                    <a:cubicBezTo>
                      <a:pt x="23715" y="413"/>
                      <a:pt x="23801" y="582"/>
                      <a:pt x="23801" y="766"/>
                    </a:cubicBezTo>
                    <a:lnTo>
                      <a:pt x="23920" y="13475"/>
                    </a:lnTo>
                    <a:cubicBezTo>
                      <a:pt x="23924" y="13705"/>
                      <a:pt x="23801" y="13906"/>
                      <a:pt x="23594" y="14007"/>
                    </a:cubicBezTo>
                    <a:cubicBezTo>
                      <a:pt x="23508" y="14050"/>
                      <a:pt x="23418" y="14071"/>
                      <a:pt x="23328" y="14071"/>
                    </a:cubicBezTo>
                    <a:cubicBezTo>
                      <a:pt x="23203" y="14071"/>
                      <a:pt x="23080" y="14032"/>
                      <a:pt x="22973" y="13949"/>
                    </a:cubicBezTo>
                    <a:lnTo>
                      <a:pt x="21497" y="12822"/>
                    </a:lnTo>
                    <a:cubicBezTo>
                      <a:pt x="21357" y="12715"/>
                      <a:pt x="21192" y="12664"/>
                      <a:pt x="21031" y="12664"/>
                    </a:cubicBezTo>
                    <a:cubicBezTo>
                      <a:pt x="20798" y="12664"/>
                      <a:pt x="20568" y="12768"/>
                      <a:pt x="20417" y="12965"/>
                    </a:cubicBezTo>
                    <a:lnTo>
                      <a:pt x="8637" y="28382"/>
                    </a:lnTo>
                    <a:cubicBezTo>
                      <a:pt x="8519" y="28532"/>
                      <a:pt x="8343" y="28612"/>
                      <a:pt x="8166" y="28612"/>
                    </a:cubicBezTo>
                    <a:cubicBezTo>
                      <a:pt x="8041" y="28612"/>
                      <a:pt x="7916" y="28572"/>
                      <a:pt x="7808" y="28493"/>
                    </a:cubicBezTo>
                    <a:lnTo>
                      <a:pt x="511" y="22915"/>
                    </a:lnTo>
                    <a:cubicBezTo>
                      <a:pt x="252" y="22718"/>
                      <a:pt x="202" y="22348"/>
                      <a:pt x="400" y="22090"/>
                    </a:cubicBezTo>
                    <a:lnTo>
                      <a:pt x="12183" y="6673"/>
                    </a:lnTo>
                    <a:cubicBezTo>
                      <a:pt x="12438" y="6336"/>
                      <a:pt x="12374" y="5852"/>
                      <a:pt x="12036" y="5593"/>
                    </a:cubicBezTo>
                    <a:lnTo>
                      <a:pt x="10561" y="4462"/>
                    </a:lnTo>
                    <a:cubicBezTo>
                      <a:pt x="10378" y="4323"/>
                      <a:pt x="10295" y="4107"/>
                      <a:pt x="10341" y="3881"/>
                    </a:cubicBezTo>
                    <a:cubicBezTo>
                      <a:pt x="10384" y="3655"/>
                      <a:pt x="10546" y="3483"/>
                      <a:pt x="10769" y="3425"/>
                    </a:cubicBezTo>
                    <a:lnTo>
                      <a:pt x="23062" y="202"/>
                    </a:lnTo>
                    <a:cubicBezTo>
                      <a:pt x="23112" y="188"/>
                      <a:pt x="23163" y="181"/>
                      <a:pt x="23213" y="181"/>
                    </a:cubicBezTo>
                    <a:close/>
                    <a:moveTo>
                      <a:pt x="23213" y="1"/>
                    </a:moveTo>
                    <a:cubicBezTo>
                      <a:pt x="23148" y="1"/>
                      <a:pt x="23084" y="9"/>
                      <a:pt x="23016" y="26"/>
                    </a:cubicBezTo>
                    <a:lnTo>
                      <a:pt x="10722" y="3249"/>
                    </a:lnTo>
                    <a:cubicBezTo>
                      <a:pt x="10435" y="3325"/>
                      <a:pt x="10220" y="3554"/>
                      <a:pt x="10162" y="3845"/>
                    </a:cubicBezTo>
                    <a:cubicBezTo>
                      <a:pt x="10105" y="4136"/>
                      <a:pt x="10217" y="4427"/>
                      <a:pt x="10449" y="4606"/>
                    </a:cubicBezTo>
                    <a:lnTo>
                      <a:pt x="11928" y="5737"/>
                    </a:lnTo>
                    <a:cubicBezTo>
                      <a:pt x="12187" y="5934"/>
                      <a:pt x="12237" y="6304"/>
                      <a:pt x="12039" y="6562"/>
                    </a:cubicBezTo>
                    <a:lnTo>
                      <a:pt x="256" y="21979"/>
                    </a:lnTo>
                    <a:cubicBezTo>
                      <a:pt x="1" y="22315"/>
                      <a:pt x="65" y="22800"/>
                      <a:pt x="403" y="23059"/>
                    </a:cubicBezTo>
                    <a:lnTo>
                      <a:pt x="7700" y="28637"/>
                    </a:lnTo>
                    <a:cubicBezTo>
                      <a:pt x="7836" y="28741"/>
                      <a:pt x="8002" y="28794"/>
                      <a:pt x="8166" y="28794"/>
                    </a:cubicBezTo>
                    <a:cubicBezTo>
                      <a:pt x="8396" y="28794"/>
                      <a:pt x="8626" y="28690"/>
                      <a:pt x="8780" y="28489"/>
                    </a:cubicBezTo>
                    <a:lnTo>
                      <a:pt x="20561" y="13073"/>
                    </a:lnTo>
                    <a:cubicBezTo>
                      <a:pt x="20675" y="12922"/>
                      <a:pt x="20851" y="12844"/>
                      <a:pt x="21031" y="12844"/>
                    </a:cubicBezTo>
                    <a:cubicBezTo>
                      <a:pt x="21152" y="12844"/>
                      <a:pt x="21278" y="12883"/>
                      <a:pt x="21386" y="12965"/>
                    </a:cubicBezTo>
                    <a:lnTo>
                      <a:pt x="22865" y="14093"/>
                    </a:lnTo>
                    <a:cubicBezTo>
                      <a:pt x="23001" y="14196"/>
                      <a:pt x="23166" y="14251"/>
                      <a:pt x="23332" y="14251"/>
                    </a:cubicBezTo>
                    <a:cubicBezTo>
                      <a:pt x="23446" y="14251"/>
                      <a:pt x="23564" y="14226"/>
                      <a:pt x="23676" y="14171"/>
                    </a:cubicBezTo>
                    <a:cubicBezTo>
                      <a:pt x="23942" y="14039"/>
                      <a:pt x="24103" y="13770"/>
                      <a:pt x="24103" y="13475"/>
                    </a:cubicBezTo>
                    <a:lnTo>
                      <a:pt x="23985" y="766"/>
                    </a:lnTo>
                    <a:cubicBezTo>
                      <a:pt x="23981" y="525"/>
                      <a:pt x="23870" y="306"/>
                      <a:pt x="23680" y="159"/>
                    </a:cubicBezTo>
                    <a:cubicBezTo>
                      <a:pt x="23543" y="55"/>
                      <a:pt x="23382" y="1"/>
                      <a:pt x="23213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" name="Google Shape;226;p28"/>
              <p:cNvSpPr/>
              <p:nvPr/>
            </p:nvSpPr>
            <p:spPr>
              <a:xfrm>
                <a:off x="2614090" y="2645304"/>
                <a:ext cx="70060" cy="105878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3024" extrusionOk="0">
                    <a:moveTo>
                      <a:pt x="1343" y="0"/>
                    </a:moveTo>
                    <a:lnTo>
                      <a:pt x="1" y="2046"/>
                    </a:lnTo>
                    <a:lnTo>
                      <a:pt x="76" y="2980"/>
                    </a:lnTo>
                    <a:cubicBezTo>
                      <a:pt x="178" y="3010"/>
                      <a:pt x="283" y="3023"/>
                      <a:pt x="386" y="3023"/>
                    </a:cubicBezTo>
                    <a:cubicBezTo>
                      <a:pt x="1199" y="3023"/>
                      <a:pt x="2000" y="2208"/>
                      <a:pt x="2000" y="2208"/>
                    </a:cubicBezTo>
                    <a:lnTo>
                      <a:pt x="1343" y="0"/>
                    </a:lnTo>
                    <a:close/>
                  </a:path>
                </a:pathLst>
              </a:custGeom>
              <a:solidFill>
                <a:srgbClr val="FFB57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" name="Google Shape;227;p28"/>
              <p:cNvSpPr/>
              <p:nvPr/>
            </p:nvSpPr>
            <p:spPr>
              <a:xfrm>
                <a:off x="2359722" y="2457075"/>
                <a:ext cx="287488" cy="370957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10595" extrusionOk="0">
                    <a:moveTo>
                      <a:pt x="1882" y="8579"/>
                    </a:moveTo>
                    <a:cubicBezTo>
                      <a:pt x="1885" y="8579"/>
                      <a:pt x="1888" y="8580"/>
                      <a:pt x="1892" y="8582"/>
                    </a:cubicBezTo>
                    <a:cubicBezTo>
                      <a:pt x="1905" y="8585"/>
                      <a:pt x="1922" y="8593"/>
                      <a:pt x="1940" y="8605"/>
                    </a:cubicBezTo>
                    <a:lnTo>
                      <a:pt x="1940" y="8605"/>
                    </a:lnTo>
                    <a:cubicBezTo>
                      <a:pt x="1919" y="8600"/>
                      <a:pt x="1902" y="8594"/>
                      <a:pt x="1892" y="8589"/>
                    </a:cubicBezTo>
                    <a:cubicBezTo>
                      <a:pt x="1877" y="8584"/>
                      <a:pt x="1877" y="8579"/>
                      <a:pt x="1882" y="8579"/>
                    </a:cubicBezTo>
                    <a:close/>
                    <a:moveTo>
                      <a:pt x="877" y="0"/>
                    </a:moveTo>
                    <a:cubicBezTo>
                      <a:pt x="701" y="1360"/>
                      <a:pt x="554" y="2724"/>
                      <a:pt x="421" y="4092"/>
                    </a:cubicBezTo>
                    <a:cubicBezTo>
                      <a:pt x="277" y="5455"/>
                      <a:pt x="156" y="6823"/>
                      <a:pt x="44" y="8191"/>
                    </a:cubicBezTo>
                    <a:lnTo>
                      <a:pt x="22" y="8446"/>
                    </a:lnTo>
                    <a:lnTo>
                      <a:pt x="8" y="8618"/>
                    </a:lnTo>
                    <a:cubicBezTo>
                      <a:pt x="5" y="8686"/>
                      <a:pt x="1" y="8765"/>
                      <a:pt x="8" y="8847"/>
                    </a:cubicBezTo>
                    <a:cubicBezTo>
                      <a:pt x="12" y="9005"/>
                      <a:pt x="37" y="9192"/>
                      <a:pt x="98" y="9382"/>
                    </a:cubicBezTo>
                    <a:cubicBezTo>
                      <a:pt x="163" y="9576"/>
                      <a:pt x="267" y="9781"/>
                      <a:pt x="414" y="9953"/>
                    </a:cubicBezTo>
                    <a:cubicBezTo>
                      <a:pt x="561" y="10125"/>
                      <a:pt x="737" y="10258"/>
                      <a:pt x="909" y="10351"/>
                    </a:cubicBezTo>
                    <a:cubicBezTo>
                      <a:pt x="1074" y="10434"/>
                      <a:pt x="1243" y="10495"/>
                      <a:pt x="1387" y="10527"/>
                    </a:cubicBezTo>
                    <a:cubicBezTo>
                      <a:pt x="1621" y="10580"/>
                      <a:pt x="1820" y="10594"/>
                      <a:pt x="2005" y="10594"/>
                    </a:cubicBezTo>
                    <a:cubicBezTo>
                      <a:pt x="2058" y="10594"/>
                      <a:pt x="2110" y="10593"/>
                      <a:pt x="2162" y="10591"/>
                    </a:cubicBezTo>
                    <a:cubicBezTo>
                      <a:pt x="2618" y="10566"/>
                      <a:pt x="3005" y="10484"/>
                      <a:pt x="3375" y="10384"/>
                    </a:cubicBezTo>
                    <a:cubicBezTo>
                      <a:pt x="3741" y="10280"/>
                      <a:pt x="4089" y="10161"/>
                      <a:pt x="4430" y="10031"/>
                    </a:cubicBezTo>
                    <a:cubicBezTo>
                      <a:pt x="5780" y="9493"/>
                      <a:pt x="7011" y="8851"/>
                      <a:pt x="8210" y="8093"/>
                    </a:cubicBezTo>
                    <a:lnTo>
                      <a:pt x="7679" y="7078"/>
                    </a:lnTo>
                    <a:cubicBezTo>
                      <a:pt x="7057" y="7314"/>
                      <a:pt x="6418" y="7555"/>
                      <a:pt x="5787" y="7774"/>
                    </a:cubicBezTo>
                    <a:cubicBezTo>
                      <a:pt x="5155" y="7997"/>
                      <a:pt x="4516" y="8197"/>
                      <a:pt x="3888" y="8356"/>
                    </a:cubicBezTo>
                    <a:cubicBezTo>
                      <a:pt x="3576" y="8438"/>
                      <a:pt x="3264" y="8510"/>
                      <a:pt x="2962" y="8560"/>
                    </a:cubicBezTo>
                    <a:cubicBezTo>
                      <a:pt x="2704" y="8603"/>
                      <a:pt x="2448" y="8634"/>
                      <a:pt x="2233" y="8634"/>
                    </a:cubicBezTo>
                    <a:cubicBezTo>
                      <a:pt x="2200" y="8634"/>
                      <a:pt x="2168" y="8633"/>
                      <a:pt x="2137" y="8632"/>
                    </a:cubicBezTo>
                    <a:cubicBezTo>
                      <a:pt x="2129" y="8631"/>
                      <a:pt x="2120" y="8630"/>
                      <a:pt x="2112" y="8630"/>
                    </a:cubicBezTo>
                    <a:lnTo>
                      <a:pt x="2112" y="8630"/>
                    </a:lnTo>
                    <a:lnTo>
                      <a:pt x="2140" y="8431"/>
                    </a:lnTo>
                    <a:cubicBezTo>
                      <a:pt x="2338" y="7074"/>
                      <a:pt x="2528" y="5714"/>
                      <a:pt x="2697" y="4350"/>
                    </a:cubicBezTo>
                    <a:cubicBezTo>
                      <a:pt x="2873" y="2989"/>
                      <a:pt x="3037" y="1626"/>
                      <a:pt x="3178" y="262"/>
                    </a:cubicBezTo>
                    <a:lnTo>
                      <a:pt x="877" y="0"/>
                    </a:lnTo>
                    <a:close/>
                  </a:path>
                </a:pathLst>
              </a:custGeom>
              <a:solidFill>
                <a:srgbClr val="FFB57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" name="Google Shape;228;p28"/>
              <p:cNvSpPr/>
              <p:nvPr/>
            </p:nvSpPr>
            <p:spPr>
              <a:xfrm>
                <a:off x="2356851" y="2359775"/>
                <a:ext cx="170931" cy="212176"/>
              </a:xfrm>
              <a:custGeom>
                <a:avLst/>
                <a:gdLst/>
                <a:ahLst/>
                <a:cxnLst/>
                <a:rect l="l" t="t" r="r" b="b"/>
                <a:pathLst>
                  <a:path w="4882" h="6060" extrusionOk="0">
                    <a:moveTo>
                      <a:pt x="2366" y="0"/>
                    </a:moveTo>
                    <a:cubicBezTo>
                      <a:pt x="2255" y="0"/>
                      <a:pt x="2142" y="16"/>
                      <a:pt x="2029" y="51"/>
                    </a:cubicBezTo>
                    <a:cubicBezTo>
                      <a:pt x="1109" y="331"/>
                      <a:pt x="1" y="3503"/>
                      <a:pt x="1" y="3503"/>
                    </a:cubicBezTo>
                    <a:lnTo>
                      <a:pt x="3576" y="6059"/>
                    </a:lnTo>
                    <a:cubicBezTo>
                      <a:pt x="3576" y="6059"/>
                      <a:pt x="4882" y="3410"/>
                      <a:pt x="4494" y="2219"/>
                    </a:cubicBezTo>
                    <a:cubicBezTo>
                      <a:pt x="4136" y="1114"/>
                      <a:pt x="3291" y="0"/>
                      <a:pt x="2366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" name="Google Shape;229;p28"/>
              <p:cNvSpPr/>
              <p:nvPr/>
            </p:nvSpPr>
            <p:spPr>
              <a:xfrm>
                <a:off x="2348168" y="2472376"/>
                <a:ext cx="146702" cy="110640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160" extrusionOk="0">
                    <a:moveTo>
                      <a:pt x="83" y="1"/>
                    </a:moveTo>
                    <a:lnTo>
                      <a:pt x="1" y="370"/>
                    </a:lnTo>
                    <a:lnTo>
                      <a:pt x="3856" y="3160"/>
                    </a:lnTo>
                    <a:lnTo>
                      <a:pt x="4190" y="2786"/>
                    </a:lnTo>
                    <a:lnTo>
                      <a:pt x="83" y="1"/>
                    </a:ln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0" name="Google Shape;230;p28"/>
              <p:cNvSpPr/>
              <p:nvPr/>
            </p:nvSpPr>
            <p:spPr>
              <a:xfrm>
                <a:off x="2661112" y="2623946"/>
                <a:ext cx="78953" cy="98700"/>
              </a:xfrm>
              <a:custGeom>
                <a:avLst/>
                <a:gdLst/>
                <a:ahLst/>
                <a:cxnLst/>
                <a:rect l="l" t="t" r="r" b="b"/>
                <a:pathLst>
                  <a:path w="2255" h="2819" extrusionOk="0">
                    <a:moveTo>
                      <a:pt x="1802" y="0"/>
                    </a:moveTo>
                    <a:lnTo>
                      <a:pt x="0" y="610"/>
                    </a:lnTo>
                    <a:lnTo>
                      <a:pt x="657" y="2818"/>
                    </a:lnTo>
                    <a:lnTo>
                      <a:pt x="2254" y="1881"/>
                    </a:lnTo>
                    <a:lnTo>
                      <a:pt x="1802" y="0"/>
                    </a:lnTo>
                    <a:close/>
                  </a:path>
                </a:pathLst>
              </a:custGeom>
              <a:solidFill>
                <a:srgbClr val="FFB57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231" name="Google Shape;231;p28"/>
          <p:cNvSpPr txBox="1">
            <a:spLocks noGrp="1"/>
          </p:cNvSpPr>
          <p:nvPr>
            <p:ph type="ctrTitle"/>
          </p:nvPr>
        </p:nvSpPr>
        <p:spPr>
          <a:xfrm>
            <a:off x="4948700" y="1944751"/>
            <a:ext cx="3314400" cy="390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" altLang="en-GB" sz="2400"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Буллинг</a:t>
            </a:r>
          </a:p>
        </p:txBody>
      </p:sp>
      <p:sp>
        <p:nvSpPr>
          <p:cNvPr id="232" name="Google Shape;232;p28"/>
          <p:cNvSpPr txBox="1">
            <a:spLocks noGrp="1"/>
          </p:cNvSpPr>
          <p:nvPr>
            <p:ph type="ctrTitle"/>
          </p:nvPr>
        </p:nvSpPr>
        <p:spPr>
          <a:xfrm>
            <a:off x="8440033" y="1517517"/>
            <a:ext cx="760400" cy="42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400" b="1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02</a:t>
            </a:r>
            <a:endParaRPr sz="2400" b="1">
              <a:latin typeface="Montserrat" panose="00000500000000000000"/>
              <a:ea typeface="Montserrat" panose="00000500000000000000"/>
              <a:cs typeface="Montserrat" panose="00000500000000000000"/>
              <a:sym typeface="Montserrat" panose="00000500000000000000"/>
            </a:endParaRPr>
          </a:p>
        </p:txBody>
      </p:sp>
      <p:sp>
        <p:nvSpPr>
          <p:cNvPr id="233" name="Google Shape;233;p28"/>
          <p:cNvSpPr txBox="1">
            <a:spLocks noGrp="1"/>
          </p:cNvSpPr>
          <p:nvPr>
            <p:ph type="ctrTitle"/>
          </p:nvPr>
        </p:nvSpPr>
        <p:spPr>
          <a:xfrm>
            <a:off x="4973500" y="3317029"/>
            <a:ext cx="760400" cy="42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400" b="1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03</a:t>
            </a:r>
            <a:endParaRPr sz="2400" b="1">
              <a:latin typeface="Montserrat" panose="00000500000000000000"/>
              <a:ea typeface="Montserrat" panose="00000500000000000000"/>
              <a:cs typeface="Montserrat" panose="00000500000000000000"/>
              <a:sym typeface="Montserrat" panose="00000500000000000000"/>
            </a:endParaRPr>
          </a:p>
        </p:txBody>
      </p:sp>
      <p:sp>
        <p:nvSpPr>
          <p:cNvPr id="234" name="Google Shape;234;p28"/>
          <p:cNvSpPr txBox="1">
            <a:spLocks noGrp="1"/>
          </p:cNvSpPr>
          <p:nvPr>
            <p:ph type="ctrTitle"/>
          </p:nvPr>
        </p:nvSpPr>
        <p:spPr>
          <a:xfrm>
            <a:off x="8440033" y="3317029"/>
            <a:ext cx="760400" cy="42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400" b="1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04</a:t>
            </a:r>
            <a:endParaRPr sz="2400" b="1">
              <a:latin typeface="Montserrat" panose="00000500000000000000"/>
              <a:ea typeface="Montserrat" panose="00000500000000000000"/>
              <a:cs typeface="Montserrat" panose="00000500000000000000"/>
              <a:sym typeface="Montserrat" panose="00000500000000000000"/>
            </a:endParaRPr>
          </a:p>
        </p:txBody>
      </p:sp>
      <p:sp>
        <p:nvSpPr>
          <p:cNvPr id="235" name="Google Shape;235;p28"/>
          <p:cNvSpPr txBox="1">
            <a:spLocks noGrp="1"/>
          </p:cNvSpPr>
          <p:nvPr>
            <p:ph type="ctrTitle"/>
          </p:nvPr>
        </p:nvSpPr>
        <p:spPr>
          <a:xfrm>
            <a:off x="8500467" y="2000184"/>
            <a:ext cx="3524000" cy="427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" altLang="en-GB" sz="2400" dirty="0"/>
              <a:t>Эгоизм</a:t>
            </a:r>
            <a:endParaRPr lang="" altLang="en-GB" sz="2400" dirty="0"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</p:txBody>
      </p:sp>
      <p:sp>
        <p:nvSpPr>
          <p:cNvPr id="236" name="Google Shape;236;p28"/>
          <p:cNvSpPr txBox="1">
            <a:spLocks noGrp="1"/>
          </p:cNvSpPr>
          <p:nvPr>
            <p:ph type="ctrTitle"/>
          </p:nvPr>
        </p:nvSpPr>
        <p:spPr>
          <a:xfrm>
            <a:off x="5043733" y="3808912"/>
            <a:ext cx="3219200" cy="427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" altLang="en-GB" sz="2400"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Суицид</a:t>
            </a:r>
          </a:p>
        </p:txBody>
      </p:sp>
      <p:sp>
        <p:nvSpPr>
          <p:cNvPr id="237" name="Google Shape;237;p28"/>
          <p:cNvSpPr txBox="1">
            <a:spLocks noGrp="1"/>
          </p:cNvSpPr>
          <p:nvPr>
            <p:ph type="ctrTitle"/>
          </p:nvPr>
        </p:nvSpPr>
        <p:spPr>
          <a:xfrm>
            <a:off x="8500467" y="3808929"/>
            <a:ext cx="3579600" cy="427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kk-KZ" altLang="en-GB" sz="2400" dirty="0" err="1" smtClean="0">
                <a:latin typeface="Montserrat Medium" panose="00000500000000000000"/>
                <a:ea typeface="Montserrat Medium" panose="00000500000000000000"/>
                <a:cs typeface="Montserrat Medium" panose="00000500000000000000"/>
                <a:sym typeface="Montserrat Medium" panose="00000500000000000000"/>
              </a:rPr>
              <a:t>Насилие</a:t>
            </a:r>
            <a:endParaRPr lang="" altLang="en-GB" sz="2400" dirty="0">
              <a:latin typeface="Montserrat Medium" panose="00000500000000000000"/>
              <a:ea typeface="Montserrat Medium" panose="00000500000000000000"/>
              <a:cs typeface="Montserrat Medium" panose="00000500000000000000"/>
              <a:sym typeface="Montserrat Medium" panose="0000050000000000000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8" name="Google Shape;1978;p45"/>
          <p:cNvGrpSpPr/>
          <p:nvPr/>
        </p:nvGrpSpPr>
        <p:grpSpPr>
          <a:xfrm>
            <a:off x="5649775" y="2309180"/>
            <a:ext cx="1454003" cy="1357581"/>
            <a:chOff x="4694531" y="2250235"/>
            <a:chExt cx="1090502" cy="1018186"/>
          </a:xfrm>
        </p:grpSpPr>
        <p:sp>
          <p:nvSpPr>
            <p:cNvPr id="1979" name="Google Shape;1979;p45"/>
            <p:cNvSpPr/>
            <p:nvPr/>
          </p:nvSpPr>
          <p:spPr>
            <a:xfrm>
              <a:off x="4694531" y="2250235"/>
              <a:ext cx="1090502" cy="1018186"/>
            </a:xfrm>
            <a:custGeom>
              <a:avLst/>
              <a:gdLst/>
              <a:ahLst/>
              <a:cxnLst/>
              <a:rect l="l" t="t" r="r" b="b"/>
              <a:pathLst>
                <a:path w="24565" h="22936" extrusionOk="0">
                  <a:moveTo>
                    <a:pt x="12304" y="1"/>
                  </a:moveTo>
                  <a:cubicBezTo>
                    <a:pt x="11753" y="1"/>
                    <a:pt x="11196" y="40"/>
                    <a:pt x="10635" y="122"/>
                  </a:cubicBezTo>
                  <a:cubicBezTo>
                    <a:pt x="4354" y="1033"/>
                    <a:pt x="0" y="6855"/>
                    <a:pt x="912" y="13122"/>
                  </a:cubicBezTo>
                  <a:cubicBezTo>
                    <a:pt x="1738" y="18828"/>
                    <a:pt x="6647" y="22935"/>
                    <a:pt x="12259" y="22935"/>
                  </a:cubicBezTo>
                  <a:cubicBezTo>
                    <a:pt x="12812" y="22935"/>
                    <a:pt x="13371" y="22895"/>
                    <a:pt x="13934" y="22813"/>
                  </a:cubicBezTo>
                  <a:cubicBezTo>
                    <a:pt x="20211" y="21901"/>
                    <a:pt x="24565" y="16083"/>
                    <a:pt x="23657" y="9816"/>
                  </a:cubicBezTo>
                  <a:cubicBezTo>
                    <a:pt x="22827" y="4109"/>
                    <a:pt x="17918" y="1"/>
                    <a:pt x="12304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0" name="Google Shape;1980;p45"/>
            <p:cNvSpPr/>
            <p:nvPr/>
          </p:nvSpPr>
          <p:spPr>
            <a:xfrm>
              <a:off x="4824199" y="2371334"/>
              <a:ext cx="831161" cy="775937"/>
            </a:xfrm>
            <a:custGeom>
              <a:avLst/>
              <a:gdLst/>
              <a:ahLst/>
              <a:cxnLst/>
              <a:rect l="l" t="t" r="r" b="b"/>
              <a:pathLst>
                <a:path w="18723" h="17479" extrusionOk="0">
                  <a:moveTo>
                    <a:pt x="9375" y="1"/>
                  </a:moveTo>
                  <a:cubicBezTo>
                    <a:pt x="8956" y="1"/>
                    <a:pt x="8532" y="31"/>
                    <a:pt x="8106" y="92"/>
                  </a:cubicBezTo>
                  <a:cubicBezTo>
                    <a:pt x="3320" y="789"/>
                    <a:pt x="0" y="5226"/>
                    <a:pt x="697" y="9999"/>
                  </a:cubicBezTo>
                  <a:cubicBezTo>
                    <a:pt x="1328" y="14348"/>
                    <a:pt x="5067" y="17478"/>
                    <a:pt x="9342" y="17478"/>
                  </a:cubicBezTo>
                  <a:cubicBezTo>
                    <a:pt x="9763" y="17478"/>
                    <a:pt x="10189" y="17448"/>
                    <a:pt x="10617" y="17386"/>
                  </a:cubicBezTo>
                  <a:cubicBezTo>
                    <a:pt x="15406" y="16690"/>
                    <a:pt x="18723" y="12257"/>
                    <a:pt x="18029" y="7479"/>
                  </a:cubicBezTo>
                  <a:cubicBezTo>
                    <a:pt x="17395" y="3131"/>
                    <a:pt x="13655" y="1"/>
                    <a:pt x="9375" y="1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1" name="Google Shape;1981;p45"/>
            <p:cNvSpPr/>
            <p:nvPr/>
          </p:nvSpPr>
          <p:spPr>
            <a:xfrm>
              <a:off x="4841911" y="2356596"/>
              <a:ext cx="782507" cy="470782"/>
            </a:xfrm>
            <a:custGeom>
              <a:avLst/>
              <a:gdLst/>
              <a:ahLst/>
              <a:cxnLst/>
              <a:rect l="l" t="t" r="r" b="b"/>
              <a:pathLst>
                <a:path w="17627" h="10605" extrusionOk="0">
                  <a:moveTo>
                    <a:pt x="8959" y="0"/>
                  </a:moveTo>
                  <a:cubicBezTo>
                    <a:pt x="8916" y="0"/>
                    <a:pt x="8873" y="1"/>
                    <a:pt x="8830" y="1"/>
                  </a:cubicBezTo>
                  <a:cubicBezTo>
                    <a:pt x="8348" y="12"/>
                    <a:pt x="7864" y="55"/>
                    <a:pt x="7379" y="141"/>
                  </a:cubicBezTo>
                  <a:cubicBezTo>
                    <a:pt x="6895" y="227"/>
                    <a:pt x="6421" y="353"/>
                    <a:pt x="5969" y="511"/>
                  </a:cubicBezTo>
                  <a:cubicBezTo>
                    <a:pt x="5513" y="665"/>
                    <a:pt x="5083" y="866"/>
                    <a:pt x="4673" y="1085"/>
                  </a:cubicBezTo>
                  <a:cubicBezTo>
                    <a:pt x="4264" y="1301"/>
                    <a:pt x="3880" y="1556"/>
                    <a:pt x="3524" y="1824"/>
                  </a:cubicBezTo>
                  <a:cubicBezTo>
                    <a:pt x="3169" y="2094"/>
                    <a:pt x="2843" y="2384"/>
                    <a:pt x="2545" y="2689"/>
                  </a:cubicBezTo>
                  <a:cubicBezTo>
                    <a:pt x="1949" y="3296"/>
                    <a:pt x="1478" y="3964"/>
                    <a:pt x="1112" y="4620"/>
                  </a:cubicBezTo>
                  <a:cubicBezTo>
                    <a:pt x="750" y="5281"/>
                    <a:pt x="499" y="5941"/>
                    <a:pt x="334" y="6559"/>
                  </a:cubicBezTo>
                  <a:cubicBezTo>
                    <a:pt x="0" y="7793"/>
                    <a:pt x="14" y="8842"/>
                    <a:pt x="90" y="9538"/>
                  </a:cubicBezTo>
                  <a:cubicBezTo>
                    <a:pt x="172" y="10235"/>
                    <a:pt x="303" y="10604"/>
                    <a:pt x="340" y="10604"/>
                  </a:cubicBezTo>
                  <a:cubicBezTo>
                    <a:pt x="341" y="10604"/>
                    <a:pt x="341" y="10604"/>
                    <a:pt x="341" y="10604"/>
                  </a:cubicBezTo>
                  <a:cubicBezTo>
                    <a:pt x="395" y="10593"/>
                    <a:pt x="352" y="10209"/>
                    <a:pt x="352" y="9524"/>
                  </a:cubicBezTo>
                  <a:cubicBezTo>
                    <a:pt x="355" y="8842"/>
                    <a:pt x="416" y="7844"/>
                    <a:pt x="786" y="6691"/>
                  </a:cubicBezTo>
                  <a:cubicBezTo>
                    <a:pt x="973" y="6118"/>
                    <a:pt x="1235" y="5503"/>
                    <a:pt x="1594" y="4894"/>
                  </a:cubicBezTo>
                  <a:cubicBezTo>
                    <a:pt x="1960" y="4291"/>
                    <a:pt x="2416" y="3680"/>
                    <a:pt x="2982" y="3124"/>
                  </a:cubicBezTo>
                  <a:cubicBezTo>
                    <a:pt x="3266" y="2848"/>
                    <a:pt x="3575" y="2578"/>
                    <a:pt x="3908" y="2338"/>
                  </a:cubicBezTo>
                  <a:cubicBezTo>
                    <a:pt x="4246" y="2090"/>
                    <a:pt x="4601" y="1860"/>
                    <a:pt x="4985" y="1663"/>
                  </a:cubicBezTo>
                  <a:cubicBezTo>
                    <a:pt x="5366" y="1462"/>
                    <a:pt x="5764" y="1282"/>
                    <a:pt x="6188" y="1139"/>
                  </a:cubicBezTo>
                  <a:cubicBezTo>
                    <a:pt x="6608" y="996"/>
                    <a:pt x="7046" y="880"/>
                    <a:pt x="7495" y="798"/>
                  </a:cubicBezTo>
                  <a:cubicBezTo>
                    <a:pt x="7947" y="722"/>
                    <a:pt x="8396" y="679"/>
                    <a:pt x="8840" y="669"/>
                  </a:cubicBezTo>
                  <a:cubicBezTo>
                    <a:pt x="8899" y="668"/>
                    <a:pt x="8958" y="667"/>
                    <a:pt x="9016" y="667"/>
                  </a:cubicBezTo>
                  <a:cubicBezTo>
                    <a:pt x="9401" y="667"/>
                    <a:pt x="9780" y="698"/>
                    <a:pt x="10150" y="744"/>
                  </a:cubicBezTo>
                  <a:cubicBezTo>
                    <a:pt x="10578" y="798"/>
                    <a:pt x="10994" y="895"/>
                    <a:pt x="11393" y="1009"/>
                  </a:cubicBezTo>
                  <a:cubicBezTo>
                    <a:pt x="11791" y="1121"/>
                    <a:pt x="12171" y="1268"/>
                    <a:pt x="12531" y="1430"/>
                  </a:cubicBezTo>
                  <a:cubicBezTo>
                    <a:pt x="13255" y="1753"/>
                    <a:pt x="13894" y="2169"/>
                    <a:pt x="14447" y="2614"/>
                  </a:cubicBezTo>
                  <a:cubicBezTo>
                    <a:pt x="14993" y="3063"/>
                    <a:pt x="15448" y="3547"/>
                    <a:pt x="15821" y="4021"/>
                  </a:cubicBezTo>
                  <a:cubicBezTo>
                    <a:pt x="16568" y="4976"/>
                    <a:pt x="16970" y="5895"/>
                    <a:pt x="17207" y="6534"/>
                  </a:cubicBezTo>
                  <a:cubicBezTo>
                    <a:pt x="17442" y="7171"/>
                    <a:pt x="17536" y="7543"/>
                    <a:pt x="17586" y="7543"/>
                  </a:cubicBezTo>
                  <a:cubicBezTo>
                    <a:pt x="17586" y="7543"/>
                    <a:pt x="17587" y="7543"/>
                    <a:pt x="17587" y="7542"/>
                  </a:cubicBezTo>
                  <a:cubicBezTo>
                    <a:pt x="17627" y="7535"/>
                    <a:pt x="17623" y="7144"/>
                    <a:pt x="17458" y="6454"/>
                  </a:cubicBezTo>
                  <a:cubicBezTo>
                    <a:pt x="17290" y="5773"/>
                    <a:pt x="16941" y="4786"/>
                    <a:pt x="16205" y="3741"/>
                  </a:cubicBezTo>
                  <a:cubicBezTo>
                    <a:pt x="15836" y="3221"/>
                    <a:pt x="15373" y="2686"/>
                    <a:pt x="14806" y="2190"/>
                  </a:cubicBezTo>
                  <a:cubicBezTo>
                    <a:pt x="14235" y="1699"/>
                    <a:pt x="13564" y="1236"/>
                    <a:pt x="12792" y="870"/>
                  </a:cubicBezTo>
                  <a:cubicBezTo>
                    <a:pt x="12408" y="686"/>
                    <a:pt x="12002" y="525"/>
                    <a:pt x="11575" y="396"/>
                  </a:cubicBezTo>
                  <a:cubicBezTo>
                    <a:pt x="11148" y="267"/>
                    <a:pt x="10703" y="159"/>
                    <a:pt x="10243" y="95"/>
                  </a:cubicBezTo>
                  <a:cubicBezTo>
                    <a:pt x="9825" y="36"/>
                    <a:pt x="9395" y="0"/>
                    <a:pt x="8959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2" name="Google Shape;1982;p45"/>
            <p:cNvSpPr/>
            <p:nvPr/>
          </p:nvSpPr>
          <p:spPr>
            <a:xfrm>
              <a:off x="5058586" y="2488083"/>
              <a:ext cx="386747" cy="570799"/>
            </a:xfrm>
            <a:custGeom>
              <a:avLst/>
              <a:gdLst/>
              <a:ahLst/>
              <a:cxnLst/>
              <a:rect l="l" t="t" r="r" b="b"/>
              <a:pathLst>
                <a:path w="8712" h="12858" extrusionOk="0">
                  <a:moveTo>
                    <a:pt x="3209" y="3500"/>
                  </a:moveTo>
                  <a:lnTo>
                    <a:pt x="3518" y="5409"/>
                  </a:lnTo>
                  <a:cubicBezTo>
                    <a:pt x="2894" y="5316"/>
                    <a:pt x="2452" y="5122"/>
                    <a:pt x="2377" y="4652"/>
                  </a:cubicBezTo>
                  <a:cubicBezTo>
                    <a:pt x="2304" y="4211"/>
                    <a:pt x="2524" y="3772"/>
                    <a:pt x="3209" y="3500"/>
                  </a:cubicBezTo>
                  <a:close/>
                  <a:moveTo>
                    <a:pt x="5233" y="7506"/>
                  </a:moveTo>
                  <a:cubicBezTo>
                    <a:pt x="5844" y="7617"/>
                    <a:pt x="6275" y="7807"/>
                    <a:pt x="6350" y="8277"/>
                  </a:cubicBezTo>
                  <a:cubicBezTo>
                    <a:pt x="6418" y="8708"/>
                    <a:pt x="6177" y="9106"/>
                    <a:pt x="5528" y="9361"/>
                  </a:cubicBezTo>
                  <a:lnTo>
                    <a:pt x="5233" y="7506"/>
                  </a:lnTo>
                  <a:close/>
                  <a:moveTo>
                    <a:pt x="4032" y="0"/>
                  </a:moveTo>
                  <a:lnTo>
                    <a:pt x="2685" y="216"/>
                  </a:lnTo>
                  <a:lnTo>
                    <a:pt x="2925" y="1708"/>
                  </a:lnTo>
                  <a:cubicBezTo>
                    <a:pt x="840" y="2290"/>
                    <a:pt x="0" y="3683"/>
                    <a:pt x="227" y="5108"/>
                  </a:cubicBezTo>
                  <a:cubicBezTo>
                    <a:pt x="535" y="7032"/>
                    <a:pt x="2283" y="7261"/>
                    <a:pt x="3833" y="7384"/>
                  </a:cubicBezTo>
                  <a:lnTo>
                    <a:pt x="4193" y="9630"/>
                  </a:lnTo>
                  <a:cubicBezTo>
                    <a:pt x="4079" y="9637"/>
                    <a:pt x="3965" y="9641"/>
                    <a:pt x="3850" y="9641"/>
                  </a:cubicBezTo>
                  <a:cubicBezTo>
                    <a:pt x="2975" y="9641"/>
                    <a:pt x="2096" y="9438"/>
                    <a:pt x="1433" y="9092"/>
                  </a:cubicBezTo>
                  <a:lnTo>
                    <a:pt x="955" y="10854"/>
                  </a:lnTo>
                  <a:cubicBezTo>
                    <a:pt x="1623" y="11223"/>
                    <a:pt x="2619" y="11432"/>
                    <a:pt x="3681" y="11432"/>
                  </a:cubicBezTo>
                  <a:cubicBezTo>
                    <a:pt x="3943" y="11432"/>
                    <a:pt x="4210" y="11419"/>
                    <a:pt x="4476" y="11393"/>
                  </a:cubicBezTo>
                  <a:lnTo>
                    <a:pt x="4709" y="12857"/>
                  </a:lnTo>
                  <a:lnTo>
                    <a:pt x="6056" y="12642"/>
                  </a:lnTo>
                  <a:lnTo>
                    <a:pt x="5815" y="11138"/>
                  </a:lnTo>
                  <a:cubicBezTo>
                    <a:pt x="7882" y="10542"/>
                    <a:pt x="8712" y="9171"/>
                    <a:pt x="8489" y="7771"/>
                  </a:cubicBezTo>
                  <a:cubicBezTo>
                    <a:pt x="8184" y="5876"/>
                    <a:pt x="6465" y="5639"/>
                    <a:pt x="4915" y="5528"/>
                  </a:cubicBezTo>
                  <a:lnTo>
                    <a:pt x="4548" y="3242"/>
                  </a:lnTo>
                  <a:cubicBezTo>
                    <a:pt x="4611" y="3239"/>
                    <a:pt x="4673" y="3238"/>
                    <a:pt x="4736" y="3238"/>
                  </a:cubicBezTo>
                  <a:cubicBezTo>
                    <a:pt x="5367" y="3238"/>
                    <a:pt x="6038" y="3357"/>
                    <a:pt x="6719" y="3611"/>
                  </a:cubicBezTo>
                  <a:lnTo>
                    <a:pt x="7125" y="1849"/>
                  </a:lnTo>
                  <a:cubicBezTo>
                    <a:pt x="6479" y="1570"/>
                    <a:pt x="5703" y="1442"/>
                    <a:pt x="4899" y="1442"/>
                  </a:cubicBezTo>
                  <a:cubicBezTo>
                    <a:pt x="4689" y="1442"/>
                    <a:pt x="4476" y="1451"/>
                    <a:pt x="4264" y="1468"/>
                  </a:cubicBezTo>
                  <a:lnTo>
                    <a:pt x="4032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83" name="Google Shape;1983;p45"/>
          <p:cNvSpPr txBox="1">
            <a:spLocks noGrp="1"/>
          </p:cNvSpPr>
          <p:nvPr>
            <p:ph type="ctrTitle"/>
          </p:nvPr>
        </p:nvSpPr>
        <p:spPr>
          <a:xfrm>
            <a:off x="1111673" y="-402167"/>
            <a:ext cx="4047067" cy="2235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" altLang="en-GB" sz="5333" dirty="0"/>
              <a:t> </a:t>
            </a:r>
            <a:r>
              <a:rPr lang="" altLang="en-GB" sz="5400" dirty="0"/>
              <a:t>Эгоизм</a:t>
            </a:r>
            <a:endParaRPr lang="" altLang="en-GB" sz="5333" dirty="0"/>
          </a:p>
        </p:txBody>
      </p:sp>
      <p:sp>
        <p:nvSpPr>
          <p:cNvPr id="1984" name="Google Shape;1984;p45"/>
          <p:cNvSpPr txBox="1">
            <a:spLocks noGrp="1"/>
          </p:cNvSpPr>
          <p:nvPr>
            <p:ph type="subTitle" idx="1"/>
          </p:nvPr>
        </p:nvSpPr>
        <p:spPr>
          <a:xfrm>
            <a:off x="764541" y="2514664"/>
            <a:ext cx="4394199" cy="212767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85750" indent="-285750">
              <a:buClr>
                <a:srgbClr val="0E2134"/>
              </a:buClr>
              <a:buSzPts val="1100"/>
              <a:buFont typeface="Arial" panose="020B0604020202020204" pitchFamily="34" charset="0"/>
              <a:buChar char="•"/>
            </a:pPr>
            <a:r>
              <a:rPr lang="ru-RU" altLang="en-GB" sz="1800" dirty="0"/>
              <a:t>Уклонение от </a:t>
            </a:r>
            <a:r>
              <a:rPr lang="ru-RU" altLang="en-GB" sz="1800" dirty="0" smtClean="0"/>
              <a:t>ответственности</a:t>
            </a:r>
          </a:p>
          <a:p>
            <a:pPr marL="285750" indent="-285750">
              <a:buClr>
                <a:srgbClr val="0E2134"/>
              </a:buClr>
              <a:buSzPts val="1100"/>
              <a:buFont typeface="Arial" panose="020B0604020202020204" pitchFamily="34" charset="0"/>
              <a:buChar char="•"/>
            </a:pPr>
            <a:r>
              <a:rPr lang="ru-RU" altLang="en-GB" sz="1800" dirty="0" smtClean="0"/>
              <a:t>Эгоистичный гедонизм</a:t>
            </a:r>
          </a:p>
          <a:p>
            <a:pPr marL="285750" indent="-285750">
              <a:buClr>
                <a:srgbClr val="0E2134"/>
              </a:buClr>
              <a:buSzPts val="1100"/>
              <a:buFont typeface="Arial" panose="020B0604020202020204" pitchFamily="34" charset="0"/>
              <a:buChar char="•"/>
            </a:pPr>
            <a:r>
              <a:rPr lang="ru-RU" altLang="en-GB" sz="1800" dirty="0" smtClean="0"/>
              <a:t>Отсутствие </a:t>
            </a:r>
            <a:r>
              <a:rPr lang="ru-RU" altLang="en-GB" sz="1800" dirty="0"/>
              <a:t>социальной и моральной ответственности</a:t>
            </a:r>
            <a:endParaRPr lang="" altLang="en-GB" sz="1800" dirty="0"/>
          </a:p>
        </p:txBody>
      </p:sp>
      <p:grpSp>
        <p:nvGrpSpPr>
          <p:cNvPr id="1985" name="Google Shape;1985;p45"/>
          <p:cNvGrpSpPr/>
          <p:nvPr/>
        </p:nvGrpSpPr>
        <p:grpSpPr>
          <a:xfrm rot="756199">
            <a:off x="10808680" y="2312461"/>
            <a:ext cx="669861" cy="564367"/>
            <a:chOff x="2681574" y="1237063"/>
            <a:chExt cx="340338" cy="314998"/>
          </a:xfrm>
        </p:grpSpPr>
        <p:sp>
          <p:nvSpPr>
            <p:cNvPr id="1986" name="Google Shape;1986;p45"/>
            <p:cNvSpPr/>
            <p:nvPr/>
          </p:nvSpPr>
          <p:spPr>
            <a:xfrm>
              <a:off x="2681574" y="1237063"/>
              <a:ext cx="340338" cy="314998"/>
            </a:xfrm>
            <a:custGeom>
              <a:avLst/>
              <a:gdLst/>
              <a:ahLst/>
              <a:cxnLst/>
              <a:rect l="l" t="t" r="r" b="b"/>
              <a:pathLst>
                <a:path w="9227" h="8540" extrusionOk="0">
                  <a:moveTo>
                    <a:pt x="6425" y="0"/>
                  </a:moveTo>
                  <a:cubicBezTo>
                    <a:pt x="6425" y="0"/>
                    <a:pt x="6228" y="2011"/>
                    <a:pt x="3964" y="2884"/>
                  </a:cubicBezTo>
                  <a:cubicBezTo>
                    <a:pt x="2562" y="3427"/>
                    <a:pt x="1" y="4855"/>
                    <a:pt x="254" y="5974"/>
                  </a:cubicBezTo>
                  <a:lnTo>
                    <a:pt x="2369" y="8540"/>
                  </a:lnTo>
                  <a:cubicBezTo>
                    <a:pt x="2369" y="8540"/>
                    <a:pt x="3746" y="7084"/>
                    <a:pt x="5677" y="6442"/>
                  </a:cubicBezTo>
                  <a:cubicBezTo>
                    <a:pt x="7574" y="5813"/>
                    <a:pt x="9226" y="3160"/>
                    <a:pt x="9226" y="3160"/>
                  </a:cubicBezTo>
                  <a:lnTo>
                    <a:pt x="6425" y="0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7" name="Google Shape;1987;p45"/>
            <p:cNvSpPr/>
            <p:nvPr/>
          </p:nvSpPr>
          <p:spPr>
            <a:xfrm>
              <a:off x="2798758" y="1347238"/>
              <a:ext cx="136733" cy="114897"/>
            </a:xfrm>
            <a:custGeom>
              <a:avLst/>
              <a:gdLst/>
              <a:ahLst/>
              <a:cxnLst/>
              <a:rect l="l" t="t" r="r" b="b"/>
              <a:pathLst>
                <a:path w="3707" h="3115" extrusionOk="0">
                  <a:moveTo>
                    <a:pt x="2035" y="1"/>
                  </a:moveTo>
                  <a:cubicBezTo>
                    <a:pt x="1894" y="1"/>
                    <a:pt x="1751" y="21"/>
                    <a:pt x="1608" y="63"/>
                  </a:cubicBezTo>
                  <a:cubicBezTo>
                    <a:pt x="813" y="299"/>
                    <a:pt x="1" y="1239"/>
                    <a:pt x="232" y="2035"/>
                  </a:cubicBezTo>
                  <a:cubicBezTo>
                    <a:pt x="409" y="2631"/>
                    <a:pt x="1028" y="3114"/>
                    <a:pt x="1736" y="3114"/>
                  </a:cubicBezTo>
                  <a:cubicBezTo>
                    <a:pt x="1972" y="3114"/>
                    <a:pt x="2218" y="3061"/>
                    <a:pt x="2461" y="2939"/>
                  </a:cubicBezTo>
                  <a:cubicBezTo>
                    <a:pt x="3200" y="2568"/>
                    <a:pt x="3706" y="1868"/>
                    <a:pt x="3470" y="1077"/>
                  </a:cubicBezTo>
                  <a:cubicBezTo>
                    <a:pt x="3276" y="424"/>
                    <a:pt x="2682" y="1"/>
                    <a:pt x="203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8" name="Google Shape;1988;p45"/>
            <p:cNvSpPr/>
            <p:nvPr/>
          </p:nvSpPr>
          <p:spPr>
            <a:xfrm>
              <a:off x="2831807" y="1370734"/>
              <a:ext cx="68385" cy="74950"/>
            </a:xfrm>
            <a:custGeom>
              <a:avLst/>
              <a:gdLst/>
              <a:ahLst/>
              <a:cxnLst/>
              <a:rect l="l" t="t" r="r" b="b"/>
              <a:pathLst>
                <a:path w="1854" h="2032" extrusionOk="0">
                  <a:moveTo>
                    <a:pt x="529" y="422"/>
                  </a:moveTo>
                  <a:cubicBezTo>
                    <a:pt x="613" y="541"/>
                    <a:pt x="712" y="676"/>
                    <a:pt x="827" y="825"/>
                  </a:cubicBezTo>
                  <a:cubicBezTo>
                    <a:pt x="796" y="842"/>
                    <a:pt x="770" y="856"/>
                    <a:pt x="744" y="873"/>
                  </a:cubicBezTo>
                  <a:cubicBezTo>
                    <a:pt x="630" y="737"/>
                    <a:pt x="525" y="615"/>
                    <a:pt x="433" y="523"/>
                  </a:cubicBezTo>
                  <a:cubicBezTo>
                    <a:pt x="442" y="515"/>
                    <a:pt x="446" y="501"/>
                    <a:pt x="450" y="493"/>
                  </a:cubicBezTo>
                  <a:cubicBezTo>
                    <a:pt x="476" y="467"/>
                    <a:pt x="503" y="445"/>
                    <a:pt x="529" y="422"/>
                  </a:cubicBezTo>
                  <a:close/>
                  <a:moveTo>
                    <a:pt x="363" y="642"/>
                  </a:moveTo>
                  <a:cubicBezTo>
                    <a:pt x="424" y="733"/>
                    <a:pt x="503" y="838"/>
                    <a:pt x="587" y="952"/>
                  </a:cubicBezTo>
                  <a:cubicBezTo>
                    <a:pt x="569" y="956"/>
                    <a:pt x="547" y="969"/>
                    <a:pt x="534" y="973"/>
                  </a:cubicBezTo>
                  <a:cubicBezTo>
                    <a:pt x="512" y="978"/>
                    <a:pt x="494" y="978"/>
                    <a:pt x="476" y="978"/>
                  </a:cubicBezTo>
                  <a:cubicBezTo>
                    <a:pt x="460" y="978"/>
                    <a:pt x="446" y="973"/>
                    <a:pt x="433" y="969"/>
                  </a:cubicBezTo>
                  <a:cubicBezTo>
                    <a:pt x="407" y="961"/>
                    <a:pt x="377" y="939"/>
                    <a:pt x="359" y="908"/>
                  </a:cubicBezTo>
                  <a:cubicBezTo>
                    <a:pt x="315" y="851"/>
                    <a:pt x="302" y="785"/>
                    <a:pt x="329" y="707"/>
                  </a:cubicBezTo>
                  <a:cubicBezTo>
                    <a:pt x="333" y="685"/>
                    <a:pt x="355" y="664"/>
                    <a:pt x="363" y="642"/>
                  </a:cubicBezTo>
                  <a:close/>
                  <a:moveTo>
                    <a:pt x="1286" y="1027"/>
                  </a:moveTo>
                  <a:cubicBezTo>
                    <a:pt x="1295" y="1027"/>
                    <a:pt x="1303" y="1028"/>
                    <a:pt x="1311" y="1031"/>
                  </a:cubicBezTo>
                  <a:cubicBezTo>
                    <a:pt x="1382" y="1039"/>
                    <a:pt x="1456" y="1100"/>
                    <a:pt x="1482" y="1170"/>
                  </a:cubicBezTo>
                  <a:cubicBezTo>
                    <a:pt x="1513" y="1227"/>
                    <a:pt x="1509" y="1310"/>
                    <a:pt x="1486" y="1384"/>
                  </a:cubicBezTo>
                  <a:cubicBezTo>
                    <a:pt x="1408" y="1279"/>
                    <a:pt x="1321" y="1162"/>
                    <a:pt x="1224" y="1035"/>
                  </a:cubicBezTo>
                  <a:cubicBezTo>
                    <a:pt x="1245" y="1032"/>
                    <a:pt x="1266" y="1027"/>
                    <a:pt x="1286" y="1027"/>
                  </a:cubicBezTo>
                  <a:close/>
                  <a:moveTo>
                    <a:pt x="1053" y="1104"/>
                  </a:moveTo>
                  <a:cubicBezTo>
                    <a:pt x="1180" y="1262"/>
                    <a:pt x="1303" y="1406"/>
                    <a:pt x="1408" y="1524"/>
                  </a:cubicBezTo>
                  <a:cubicBezTo>
                    <a:pt x="1386" y="1555"/>
                    <a:pt x="1373" y="1594"/>
                    <a:pt x="1347" y="1620"/>
                  </a:cubicBezTo>
                  <a:cubicBezTo>
                    <a:pt x="1342" y="1624"/>
                    <a:pt x="1338" y="1629"/>
                    <a:pt x="1333" y="1638"/>
                  </a:cubicBezTo>
                  <a:cubicBezTo>
                    <a:pt x="1233" y="1498"/>
                    <a:pt x="1111" y="1332"/>
                    <a:pt x="970" y="1152"/>
                  </a:cubicBezTo>
                  <a:cubicBezTo>
                    <a:pt x="992" y="1140"/>
                    <a:pt x="1015" y="1126"/>
                    <a:pt x="1037" y="1114"/>
                  </a:cubicBezTo>
                  <a:cubicBezTo>
                    <a:pt x="1041" y="1109"/>
                    <a:pt x="1045" y="1109"/>
                    <a:pt x="1053" y="1104"/>
                  </a:cubicBezTo>
                  <a:close/>
                  <a:moveTo>
                    <a:pt x="290" y="1"/>
                  </a:moveTo>
                  <a:cubicBezTo>
                    <a:pt x="288" y="1"/>
                    <a:pt x="286" y="1"/>
                    <a:pt x="285" y="3"/>
                  </a:cubicBezTo>
                  <a:cubicBezTo>
                    <a:pt x="267" y="12"/>
                    <a:pt x="315" y="104"/>
                    <a:pt x="403" y="235"/>
                  </a:cubicBezTo>
                  <a:cubicBezTo>
                    <a:pt x="363" y="261"/>
                    <a:pt x="324" y="275"/>
                    <a:pt x="280" y="305"/>
                  </a:cubicBezTo>
                  <a:cubicBezTo>
                    <a:pt x="272" y="313"/>
                    <a:pt x="258" y="327"/>
                    <a:pt x="250" y="340"/>
                  </a:cubicBezTo>
                  <a:cubicBezTo>
                    <a:pt x="217" y="311"/>
                    <a:pt x="194" y="294"/>
                    <a:pt x="179" y="294"/>
                  </a:cubicBezTo>
                  <a:cubicBezTo>
                    <a:pt x="176" y="294"/>
                    <a:pt x="173" y="295"/>
                    <a:pt x="171" y="297"/>
                  </a:cubicBezTo>
                  <a:cubicBezTo>
                    <a:pt x="162" y="305"/>
                    <a:pt x="175" y="335"/>
                    <a:pt x="202" y="388"/>
                  </a:cubicBezTo>
                  <a:cubicBezTo>
                    <a:pt x="145" y="445"/>
                    <a:pt x="88" y="511"/>
                    <a:pt x="49" y="602"/>
                  </a:cubicBezTo>
                  <a:cubicBezTo>
                    <a:pt x="22" y="672"/>
                    <a:pt x="0" y="747"/>
                    <a:pt x="4" y="838"/>
                  </a:cubicBezTo>
                  <a:cubicBezTo>
                    <a:pt x="10" y="926"/>
                    <a:pt x="36" y="1013"/>
                    <a:pt x="79" y="1092"/>
                  </a:cubicBezTo>
                  <a:cubicBezTo>
                    <a:pt x="131" y="1166"/>
                    <a:pt x="202" y="1235"/>
                    <a:pt x="298" y="1279"/>
                  </a:cubicBezTo>
                  <a:cubicBezTo>
                    <a:pt x="341" y="1301"/>
                    <a:pt x="394" y="1314"/>
                    <a:pt x="446" y="1323"/>
                  </a:cubicBezTo>
                  <a:cubicBezTo>
                    <a:pt x="466" y="1325"/>
                    <a:pt x="487" y="1326"/>
                    <a:pt x="508" y="1326"/>
                  </a:cubicBezTo>
                  <a:cubicBezTo>
                    <a:pt x="537" y="1326"/>
                    <a:pt x="567" y="1324"/>
                    <a:pt x="595" y="1319"/>
                  </a:cubicBezTo>
                  <a:cubicBezTo>
                    <a:pt x="678" y="1301"/>
                    <a:pt x="748" y="1271"/>
                    <a:pt x="809" y="1241"/>
                  </a:cubicBezTo>
                  <a:cubicBezTo>
                    <a:pt x="962" y="1428"/>
                    <a:pt x="1106" y="1598"/>
                    <a:pt x="1228" y="1729"/>
                  </a:cubicBezTo>
                  <a:cubicBezTo>
                    <a:pt x="1150" y="1791"/>
                    <a:pt x="1075" y="1848"/>
                    <a:pt x="1023" y="1887"/>
                  </a:cubicBezTo>
                  <a:cubicBezTo>
                    <a:pt x="932" y="1949"/>
                    <a:pt x="883" y="1987"/>
                    <a:pt x="892" y="2009"/>
                  </a:cubicBezTo>
                  <a:cubicBezTo>
                    <a:pt x="897" y="2024"/>
                    <a:pt x="918" y="2031"/>
                    <a:pt x="954" y="2031"/>
                  </a:cubicBezTo>
                  <a:cubicBezTo>
                    <a:pt x="984" y="2031"/>
                    <a:pt x="1025" y="2026"/>
                    <a:pt x="1075" y="2014"/>
                  </a:cubicBezTo>
                  <a:cubicBezTo>
                    <a:pt x="1154" y="1996"/>
                    <a:pt x="1263" y="1953"/>
                    <a:pt x="1377" y="1891"/>
                  </a:cubicBezTo>
                  <a:cubicBezTo>
                    <a:pt x="1461" y="1972"/>
                    <a:pt x="1516" y="2015"/>
                    <a:pt x="1538" y="2015"/>
                  </a:cubicBezTo>
                  <a:cubicBezTo>
                    <a:pt x="1540" y="2015"/>
                    <a:pt x="1542" y="2014"/>
                    <a:pt x="1543" y="2014"/>
                  </a:cubicBezTo>
                  <a:cubicBezTo>
                    <a:pt x="1557" y="2001"/>
                    <a:pt x="1525" y="1939"/>
                    <a:pt x="1464" y="1838"/>
                  </a:cubicBezTo>
                  <a:cubicBezTo>
                    <a:pt x="1486" y="1826"/>
                    <a:pt x="1499" y="1822"/>
                    <a:pt x="1521" y="1808"/>
                  </a:cubicBezTo>
                  <a:cubicBezTo>
                    <a:pt x="1547" y="1786"/>
                    <a:pt x="1569" y="1756"/>
                    <a:pt x="1596" y="1729"/>
                  </a:cubicBezTo>
                  <a:cubicBezTo>
                    <a:pt x="1695" y="1833"/>
                    <a:pt x="1762" y="1893"/>
                    <a:pt x="1786" y="1893"/>
                  </a:cubicBezTo>
                  <a:cubicBezTo>
                    <a:pt x="1789" y="1893"/>
                    <a:pt x="1791" y="1892"/>
                    <a:pt x="1793" y="1891"/>
                  </a:cubicBezTo>
                  <a:cubicBezTo>
                    <a:pt x="1810" y="1878"/>
                    <a:pt x="1761" y="1786"/>
                    <a:pt x="1670" y="1646"/>
                  </a:cubicBezTo>
                  <a:cubicBezTo>
                    <a:pt x="1700" y="1608"/>
                    <a:pt x="1727" y="1568"/>
                    <a:pt x="1753" y="1520"/>
                  </a:cubicBezTo>
                  <a:cubicBezTo>
                    <a:pt x="1814" y="1398"/>
                    <a:pt x="1854" y="1231"/>
                    <a:pt x="1793" y="1052"/>
                  </a:cubicBezTo>
                  <a:cubicBezTo>
                    <a:pt x="1731" y="882"/>
                    <a:pt x="1587" y="737"/>
                    <a:pt x="1390" y="690"/>
                  </a:cubicBezTo>
                  <a:cubicBezTo>
                    <a:pt x="1338" y="676"/>
                    <a:pt x="1285" y="672"/>
                    <a:pt x="1237" y="672"/>
                  </a:cubicBezTo>
                  <a:cubicBezTo>
                    <a:pt x="1184" y="676"/>
                    <a:pt x="1137" y="685"/>
                    <a:pt x="1093" y="698"/>
                  </a:cubicBezTo>
                  <a:cubicBezTo>
                    <a:pt x="1053" y="711"/>
                    <a:pt x="1023" y="729"/>
                    <a:pt x="988" y="747"/>
                  </a:cubicBezTo>
                  <a:cubicBezTo>
                    <a:pt x="861" y="589"/>
                    <a:pt x="739" y="449"/>
                    <a:pt x="639" y="331"/>
                  </a:cubicBezTo>
                  <a:cubicBezTo>
                    <a:pt x="691" y="291"/>
                    <a:pt x="739" y="257"/>
                    <a:pt x="783" y="231"/>
                  </a:cubicBezTo>
                  <a:cubicBezTo>
                    <a:pt x="870" y="166"/>
                    <a:pt x="914" y="121"/>
                    <a:pt x="905" y="99"/>
                  </a:cubicBezTo>
                  <a:cubicBezTo>
                    <a:pt x="901" y="88"/>
                    <a:pt x="883" y="83"/>
                    <a:pt x="853" y="83"/>
                  </a:cubicBezTo>
                  <a:cubicBezTo>
                    <a:pt x="823" y="83"/>
                    <a:pt x="781" y="88"/>
                    <a:pt x="726" y="99"/>
                  </a:cubicBezTo>
                  <a:cubicBezTo>
                    <a:pt x="669" y="113"/>
                    <a:pt x="603" y="134"/>
                    <a:pt x="529" y="166"/>
                  </a:cubicBezTo>
                  <a:cubicBezTo>
                    <a:pt x="521" y="170"/>
                    <a:pt x="508" y="178"/>
                    <a:pt x="498" y="182"/>
                  </a:cubicBezTo>
                  <a:cubicBezTo>
                    <a:pt x="392" y="72"/>
                    <a:pt x="314" y="1"/>
                    <a:pt x="290" y="1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9" name="Google Shape;1989;p45"/>
            <p:cNvSpPr/>
            <p:nvPr/>
          </p:nvSpPr>
          <p:spPr>
            <a:xfrm>
              <a:off x="2700128" y="1258825"/>
              <a:ext cx="302900" cy="276785"/>
            </a:xfrm>
            <a:custGeom>
              <a:avLst/>
              <a:gdLst/>
              <a:ahLst/>
              <a:cxnLst/>
              <a:rect l="l" t="t" r="r" b="b"/>
              <a:pathLst>
                <a:path w="8212" h="7504" extrusionOk="0">
                  <a:moveTo>
                    <a:pt x="6123" y="179"/>
                  </a:moveTo>
                  <a:lnTo>
                    <a:pt x="8090" y="2504"/>
                  </a:lnTo>
                  <a:cubicBezTo>
                    <a:pt x="7251" y="4309"/>
                    <a:pt x="5573" y="5340"/>
                    <a:pt x="4379" y="5673"/>
                  </a:cubicBezTo>
                  <a:cubicBezTo>
                    <a:pt x="3318" y="5974"/>
                    <a:pt x="2159" y="7106"/>
                    <a:pt x="1923" y="7347"/>
                  </a:cubicBezTo>
                  <a:lnTo>
                    <a:pt x="123" y="5144"/>
                  </a:lnTo>
                  <a:cubicBezTo>
                    <a:pt x="660" y="3859"/>
                    <a:pt x="2636" y="3046"/>
                    <a:pt x="3942" y="2508"/>
                  </a:cubicBezTo>
                  <a:cubicBezTo>
                    <a:pt x="4173" y="2413"/>
                    <a:pt x="4393" y="2321"/>
                    <a:pt x="4580" y="2238"/>
                  </a:cubicBezTo>
                  <a:cubicBezTo>
                    <a:pt x="4803" y="2141"/>
                    <a:pt x="4996" y="2014"/>
                    <a:pt x="5157" y="1875"/>
                  </a:cubicBezTo>
                  <a:cubicBezTo>
                    <a:pt x="5742" y="1377"/>
                    <a:pt x="5983" y="709"/>
                    <a:pt x="6053" y="477"/>
                  </a:cubicBezTo>
                  <a:cubicBezTo>
                    <a:pt x="6065" y="437"/>
                    <a:pt x="6105" y="302"/>
                    <a:pt x="6123" y="179"/>
                  </a:cubicBezTo>
                  <a:close/>
                  <a:moveTo>
                    <a:pt x="6105" y="1"/>
                  </a:moveTo>
                  <a:lnTo>
                    <a:pt x="6018" y="57"/>
                  </a:lnTo>
                  <a:cubicBezTo>
                    <a:pt x="6061" y="175"/>
                    <a:pt x="5769" y="1595"/>
                    <a:pt x="4536" y="2141"/>
                  </a:cubicBezTo>
                  <a:cubicBezTo>
                    <a:pt x="4353" y="2224"/>
                    <a:pt x="4135" y="2316"/>
                    <a:pt x="3903" y="2408"/>
                  </a:cubicBezTo>
                  <a:cubicBezTo>
                    <a:pt x="2977" y="2793"/>
                    <a:pt x="1718" y="3309"/>
                    <a:pt x="857" y="4043"/>
                  </a:cubicBezTo>
                  <a:cubicBezTo>
                    <a:pt x="476" y="4362"/>
                    <a:pt x="175" y="4725"/>
                    <a:pt x="14" y="5135"/>
                  </a:cubicBezTo>
                  <a:lnTo>
                    <a:pt x="0" y="5166"/>
                  </a:lnTo>
                  <a:lnTo>
                    <a:pt x="1914" y="7504"/>
                  </a:lnTo>
                  <a:lnTo>
                    <a:pt x="1958" y="7460"/>
                  </a:lnTo>
                  <a:cubicBezTo>
                    <a:pt x="1971" y="7447"/>
                    <a:pt x="3273" y="6096"/>
                    <a:pt x="4409" y="5778"/>
                  </a:cubicBezTo>
                  <a:cubicBezTo>
                    <a:pt x="5629" y="5432"/>
                    <a:pt x="7350" y="4374"/>
                    <a:pt x="8199" y="2518"/>
                  </a:cubicBezTo>
                  <a:lnTo>
                    <a:pt x="8211" y="2486"/>
                  </a:lnTo>
                  <a:lnTo>
                    <a:pt x="6105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90" name="Google Shape;1990;p45"/>
          <p:cNvGrpSpPr/>
          <p:nvPr/>
        </p:nvGrpSpPr>
        <p:grpSpPr>
          <a:xfrm>
            <a:off x="8630002" y="1708638"/>
            <a:ext cx="1333847" cy="1177644"/>
            <a:chOff x="6472501" y="1326053"/>
            <a:chExt cx="1000385" cy="883233"/>
          </a:xfrm>
        </p:grpSpPr>
        <p:sp>
          <p:nvSpPr>
            <p:cNvPr id="1991" name="Google Shape;1991;p45"/>
            <p:cNvSpPr/>
            <p:nvPr/>
          </p:nvSpPr>
          <p:spPr>
            <a:xfrm>
              <a:off x="6472501" y="1326053"/>
              <a:ext cx="1000385" cy="883233"/>
            </a:xfrm>
            <a:custGeom>
              <a:avLst/>
              <a:gdLst/>
              <a:ahLst/>
              <a:cxnLst/>
              <a:rect l="l" t="t" r="r" b="b"/>
              <a:pathLst>
                <a:path w="22535" h="19896" extrusionOk="0">
                  <a:moveTo>
                    <a:pt x="11255" y="0"/>
                  </a:moveTo>
                  <a:cubicBezTo>
                    <a:pt x="8227" y="0"/>
                    <a:pt x="5239" y="1376"/>
                    <a:pt x="3289" y="3985"/>
                  </a:cubicBezTo>
                  <a:cubicBezTo>
                    <a:pt x="1" y="8378"/>
                    <a:pt x="913" y="14612"/>
                    <a:pt x="5316" y="17907"/>
                  </a:cubicBezTo>
                  <a:cubicBezTo>
                    <a:pt x="7110" y="19248"/>
                    <a:pt x="9206" y="19895"/>
                    <a:pt x="11284" y="19895"/>
                  </a:cubicBezTo>
                  <a:cubicBezTo>
                    <a:pt x="14312" y="19895"/>
                    <a:pt x="17299" y="18520"/>
                    <a:pt x="19247" y="15912"/>
                  </a:cubicBezTo>
                  <a:cubicBezTo>
                    <a:pt x="22535" y="11515"/>
                    <a:pt x="21627" y="5281"/>
                    <a:pt x="17219" y="1986"/>
                  </a:cubicBezTo>
                  <a:cubicBezTo>
                    <a:pt x="15426" y="647"/>
                    <a:pt x="13331" y="0"/>
                    <a:pt x="11255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2" name="Google Shape;1992;p45"/>
            <p:cNvSpPr/>
            <p:nvPr/>
          </p:nvSpPr>
          <p:spPr>
            <a:xfrm>
              <a:off x="6591559" y="1431083"/>
              <a:ext cx="762308" cy="673123"/>
            </a:xfrm>
            <a:custGeom>
              <a:avLst/>
              <a:gdLst/>
              <a:ahLst/>
              <a:cxnLst/>
              <a:rect l="l" t="t" r="r" b="b"/>
              <a:pathLst>
                <a:path w="17172" h="15163" extrusionOk="0">
                  <a:moveTo>
                    <a:pt x="8574" y="0"/>
                  </a:moveTo>
                  <a:cubicBezTo>
                    <a:pt x="6268" y="0"/>
                    <a:pt x="3991" y="1048"/>
                    <a:pt x="2505" y="3036"/>
                  </a:cubicBezTo>
                  <a:cubicBezTo>
                    <a:pt x="0" y="6385"/>
                    <a:pt x="693" y="11138"/>
                    <a:pt x="4052" y="13646"/>
                  </a:cubicBezTo>
                  <a:cubicBezTo>
                    <a:pt x="5418" y="14669"/>
                    <a:pt x="7014" y="15162"/>
                    <a:pt x="8596" y="15162"/>
                  </a:cubicBezTo>
                  <a:cubicBezTo>
                    <a:pt x="10903" y="15162"/>
                    <a:pt x="13180" y="14113"/>
                    <a:pt x="14666" y="12124"/>
                  </a:cubicBezTo>
                  <a:cubicBezTo>
                    <a:pt x="17171" y="8776"/>
                    <a:pt x="16479" y="4023"/>
                    <a:pt x="13119" y="1515"/>
                  </a:cubicBezTo>
                  <a:cubicBezTo>
                    <a:pt x="11753" y="494"/>
                    <a:pt x="10157" y="0"/>
                    <a:pt x="8574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3" name="Google Shape;1993;p45"/>
            <p:cNvSpPr/>
            <p:nvPr/>
          </p:nvSpPr>
          <p:spPr>
            <a:xfrm>
              <a:off x="6695435" y="1419230"/>
              <a:ext cx="625446" cy="541722"/>
            </a:xfrm>
            <a:custGeom>
              <a:avLst/>
              <a:gdLst/>
              <a:ahLst/>
              <a:cxnLst/>
              <a:rect l="l" t="t" r="r" b="b"/>
              <a:pathLst>
                <a:path w="14089" h="12203" extrusionOk="0">
                  <a:moveTo>
                    <a:pt x="6307" y="1"/>
                  </a:moveTo>
                  <a:cubicBezTo>
                    <a:pt x="6282" y="1"/>
                    <a:pt x="6257" y="1"/>
                    <a:pt x="6231" y="1"/>
                  </a:cubicBezTo>
                  <a:cubicBezTo>
                    <a:pt x="5492" y="8"/>
                    <a:pt x="4795" y="127"/>
                    <a:pt x="4167" y="306"/>
                  </a:cubicBezTo>
                  <a:cubicBezTo>
                    <a:pt x="3539" y="490"/>
                    <a:pt x="2983" y="737"/>
                    <a:pt x="2502" y="1013"/>
                  </a:cubicBezTo>
                  <a:cubicBezTo>
                    <a:pt x="1540" y="1566"/>
                    <a:pt x="909" y="2216"/>
                    <a:pt x="528" y="2690"/>
                  </a:cubicBezTo>
                  <a:cubicBezTo>
                    <a:pt x="147" y="3170"/>
                    <a:pt x="1" y="3480"/>
                    <a:pt x="29" y="3497"/>
                  </a:cubicBezTo>
                  <a:cubicBezTo>
                    <a:pt x="31" y="3498"/>
                    <a:pt x="33" y="3499"/>
                    <a:pt x="35" y="3499"/>
                  </a:cubicBezTo>
                  <a:cubicBezTo>
                    <a:pt x="85" y="3499"/>
                    <a:pt x="292" y="3245"/>
                    <a:pt x="693" y="2844"/>
                  </a:cubicBezTo>
                  <a:cubicBezTo>
                    <a:pt x="1116" y="2428"/>
                    <a:pt x="1767" y="1853"/>
                    <a:pt x="2700" y="1376"/>
                  </a:cubicBezTo>
                  <a:cubicBezTo>
                    <a:pt x="3166" y="1136"/>
                    <a:pt x="3701" y="924"/>
                    <a:pt x="4297" y="770"/>
                  </a:cubicBezTo>
                  <a:cubicBezTo>
                    <a:pt x="4863" y="630"/>
                    <a:pt x="5480" y="539"/>
                    <a:pt x="6128" y="539"/>
                  </a:cubicBezTo>
                  <a:cubicBezTo>
                    <a:pt x="6162" y="539"/>
                    <a:pt x="6197" y="539"/>
                    <a:pt x="6231" y="540"/>
                  </a:cubicBezTo>
                  <a:cubicBezTo>
                    <a:pt x="6576" y="543"/>
                    <a:pt x="6928" y="565"/>
                    <a:pt x="7283" y="622"/>
                  </a:cubicBezTo>
                  <a:cubicBezTo>
                    <a:pt x="7638" y="680"/>
                    <a:pt x="7997" y="755"/>
                    <a:pt x="8357" y="869"/>
                  </a:cubicBezTo>
                  <a:cubicBezTo>
                    <a:pt x="8712" y="981"/>
                    <a:pt x="9067" y="1114"/>
                    <a:pt x="9412" y="1286"/>
                  </a:cubicBezTo>
                  <a:cubicBezTo>
                    <a:pt x="9760" y="1459"/>
                    <a:pt x="10097" y="1656"/>
                    <a:pt x="10424" y="1882"/>
                  </a:cubicBezTo>
                  <a:cubicBezTo>
                    <a:pt x="10747" y="2112"/>
                    <a:pt x="11049" y="2360"/>
                    <a:pt x="11324" y="2625"/>
                  </a:cubicBezTo>
                  <a:cubicBezTo>
                    <a:pt x="11604" y="2890"/>
                    <a:pt x="11856" y="3182"/>
                    <a:pt x="12082" y="3475"/>
                  </a:cubicBezTo>
                  <a:cubicBezTo>
                    <a:pt x="12311" y="3773"/>
                    <a:pt x="12505" y="4083"/>
                    <a:pt x="12678" y="4398"/>
                  </a:cubicBezTo>
                  <a:cubicBezTo>
                    <a:pt x="12853" y="4714"/>
                    <a:pt x="12997" y="5034"/>
                    <a:pt x="13120" y="5357"/>
                  </a:cubicBezTo>
                  <a:cubicBezTo>
                    <a:pt x="13363" y="5999"/>
                    <a:pt x="13499" y="6645"/>
                    <a:pt x="13564" y="7255"/>
                  </a:cubicBezTo>
                  <a:cubicBezTo>
                    <a:pt x="13625" y="7865"/>
                    <a:pt x="13607" y="8443"/>
                    <a:pt x="13547" y="8960"/>
                  </a:cubicBezTo>
                  <a:cubicBezTo>
                    <a:pt x="13418" y="10005"/>
                    <a:pt x="13098" y="10812"/>
                    <a:pt x="12853" y="11351"/>
                  </a:cubicBezTo>
                  <a:cubicBezTo>
                    <a:pt x="12603" y="11889"/>
                    <a:pt x="12430" y="12176"/>
                    <a:pt x="12466" y="12202"/>
                  </a:cubicBezTo>
                  <a:cubicBezTo>
                    <a:pt x="12467" y="12202"/>
                    <a:pt x="12468" y="12202"/>
                    <a:pt x="12469" y="12202"/>
                  </a:cubicBezTo>
                  <a:cubicBezTo>
                    <a:pt x="12511" y="12202"/>
                    <a:pt x="12743" y="11961"/>
                    <a:pt x="13055" y="11455"/>
                  </a:cubicBezTo>
                  <a:cubicBezTo>
                    <a:pt x="13367" y="10934"/>
                    <a:pt x="13762" y="10116"/>
                    <a:pt x="13952" y="9025"/>
                  </a:cubicBezTo>
                  <a:cubicBezTo>
                    <a:pt x="14046" y="8479"/>
                    <a:pt x="14089" y="7869"/>
                    <a:pt x="14046" y="7216"/>
                  </a:cubicBezTo>
                  <a:cubicBezTo>
                    <a:pt x="13999" y="6566"/>
                    <a:pt x="13873" y="5870"/>
                    <a:pt x="13622" y="5173"/>
                  </a:cubicBezTo>
                  <a:cubicBezTo>
                    <a:pt x="13499" y="4829"/>
                    <a:pt x="13353" y="4477"/>
                    <a:pt x="13169" y="4136"/>
                  </a:cubicBezTo>
                  <a:cubicBezTo>
                    <a:pt x="12987" y="3795"/>
                    <a:pt x="12782" y="3458"/>
                    <a:pt x="12538" y="3135"/>
                  </a:cubicBezTo>
                  <a:cubicBezTo>
                    <a:pt x="12293" y="2815"/>
                    <a:pt x="12028" y="2499"/>
                    <a:pt x="11730" y="2212"/>
                  </a:cubicBezTo>
                  <a:cubicBezTo>
                    <a:pt x="11429" y="1921"/>
                    <a:pt x="11102" y="1652"/>
                    <a:pt x="10754" y="1404"/>
                  </a:cubicBezTo>
                  <a:cubicBezTo>
                    <a:pt x="10403" y="1164"/>
                    <a:pt x="10040" y="949"/>
                    <a:pt x="9663" y="766"/>
                  </a:cubicBezTo>
                  <a:cubicBezTo>
                    <a:pt x="9290" y="583"/>
                    <a:pt x="8905" y="443"/>
                    <a:pt x="8518" y="324"/>
                  </a:cubicBezTo>
                  <a:cubicBezTo>
                    <a:pt x="8134" y="206"/>
                    <a:pt x="7746" y="127"/>
                    <a:pt x="7362" y="73"/>
                  </a:cubicBezTo>
                  <a:cubicBezTo>
                    <a:pt x="7005" y="23"/>
                    <a:pt x="6653" y="1"/>
                    <a:pt x="6307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4" name="Google Shape;1994;p45"/>
            <p:cNvSpPr/>
            <p:nvPr/>
          </p:nvSpPr>
          <p:spPr>
            <a:xfrm>
              <a:off x="6758560" y="1569362"/>
              <a:ext cx="413028" cy="429586"/>
            </a:xfrm>
            <a:custGeom>
              <a:avLst/>
              <a:gdLst/>
              <a:ahLst/>
              <a:cxnLst/>
              <a:rect l="l" t="t" r="r" b="b"/>
              <a:pathLst>
                <a:path w="9304" h="9677" extrusionOk="0">
                  <a:moveTo>
                    <a:pt x="5325" y="2199"/>
                  </a:moveTo>
                  <a:cubicBezTo>
                    <a:pt x="5490" y="2199"/>
                    <a:pt x="5679" y="2241"/>
                    <a:pt x="5893" y="2333"/>
                  </a:cubicBezTo>
                  <a:lnTo>
                    <a:pt x="4910" y="3690"/>
                  </a:lnTo>
                  <a:cubicBezTo>
                    <a:pt x="4587" y="3252"/>
                    <a:pt x="4429" y="2861"/>
                    <a:pt x="4673" y="2527"/>
                  </a:cubicBezTo>
                  <a:cubicBezTo>
                    <a:pt x="4819" y="2326"/>
                    <a:pt x="5035" y="2199"/>
                    <a:pt x="5325" y="2199"/>
                  </a:cubicBezTo>
                  <a:close/>
                  <a:moveTo>
                    <a:pt x="4673" y="6027"/>
                  </a:moveTo>
                  <a:cubicBezTo>
                    <a:pt x="4978" y="6468"/>
                    <a:pt x="5126" y="6849"/>
                    <a:pt x="4881" y="7186"/>
                  </a:cubicBezTo>
                  <a:cubicBezTo>
                    <a:pt x="4747" y="7373"/>
                    <a:pt x="4548" y="7482"/>
                    <a:pt x="4286" y="7482"/>
                  </a:cubicBezTo>
                  <a:cubicBezTo>
                    <a:pt x="4121" y="7482"/>
                    <a:pt x="3930" y="7438"/>
                    <a:pt x="3715" y="7344"/>
                  </a:cubicBezTo>
                  <a:lnTo>
                    <a:pt x="4673" y="6027"/>
                  </a:lnTo>
                  <a:close/>
                  <a:moveTo>
                    <a:pt x="7584" y="0"/>
                  </a:moveTo>
                  <a:lnTo>
                    <a:pt x="6816" y="1059"/>
                  </a:lnTo>
                  <a:cubicBezTo>
                    <a:pt x="6155" y="686"/>
                    <a:pt x="5538" y="519"/>
                    <a:pt x="4989" y="519"/>
                  </a:cubicBezTo>
                  <a:cubicBezTo>
                    <a:pt x="4180" y="519"/>
                    <a:pt x="3518" y="883"/>
                    <a:pt x="3080" y="1486"/>
                  </a:cubicBezTo>
                  <a:cubicBezTo>
                    <a:pt x="2089" y="2854"/>
                    <a:pt x="3015" y="4067"/>
                    <a:pt x="3890" y="5094"/>
                  </a:cubicBezTo>
                  <a:lnTo>
                    <a:pt x="2731" y="6691"/>
                  </a:lnTo>
                  <a:cubicBezTo>
                    <a:pt x="2093" y="6123"/>
                    <a:pt x="1594" y="5366"/>
                    <a:pt x="1371" y="4667"/>
                  </a:cubicBezTo>
                  <a:lnTo>
                    <a:pt x="0" y="5452"/>
                  </a:lnTo>
                  <a:cubicBezTo>
                    <a:pt x="226" y="6246"/>
                    <a:pt x="918" y="7200"/>
                    <a:pt x="1823" y="7944"/>
                  </a:cubicBezTo>
                  <a:lnTo>
                    <a:pt x="1069" y="8984"/>
                  </a:lnTo>
                  <a:lnTo>
                    <a:pt x="2024" y="9677"/>
                  </a:lnTo>
                  <a:lnTo>
                    <a:pt x="2800" y="8608"/>
                  </a:lnTo>
                  <a:cubicBezTo>
                    <a:pt x="3458" y="8973"/>
                    <a:pt x="4071" y="9136"/>
                    <a:pt x="4614" y="9136"/>
                  </a:cubicBezTo>
                  <a:cubicBezTo>
                    <a:pt x="5419" y="9136"/>
                    <a:pt x="6073" y="8778"/>
                    <a:pt x="6504" y="8187"/>
                  </a:cubicBezTo>
                  <a:cubicBezTo>
                    <a:pt x="7480" y="6838"/>
                    <a:pt x="6572" y="5639"/>
                    <a:pt x="5692" y="4620"/>
                  </a:cubicBezTo>
                  <a:lnTo>
                    <a:pt x="6870" y="2997"/>
                  </a:lnTo>
                  <a:cubicBezTo>
                    <a:pt x="7308" y="3399"/>
                    <a:pt x="7684" y="3923"/>
                    <a:pt x="7972" y="4556"/>
                  </a:cubicBezTo>
                  <a:lnTo>
                    <a:pt x="9304" y="3726"/>
                  </a:lnTo>
                  <a:cubicBezTo>
                    <a:pt x="9019" y="3008"/>
                    <a:pt x="8459" y="2311"/>
                    <a:pt x="7785" y="1734"/>
                  </a:cubicBezTo>
                  <a:lnTo>
                    <a:pt x="8539" y="693"/>
                  </a:lnTo>
                  <a:lnTo>
                    <a:pt x="758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95" name="Google Shape;1995;p45"/>
          <p:cNvGrpSpPr/>
          <p:nvPr/>
        </p:nvGrpSpPr>
        <p:grpSpPr>
          <a:xfrm>
            <a:off x="8342167" y="1248352"/>
            <a:ext cx="728333" cy="670741"/>
            <a:chOff x="6256625" y="616414"/>
            <a:chExt cx="546250" cy="503056"/>
          </a:xfrm>
        </p:grpSpPr>
        <p:sp>
          <p:nvSpPr>
            <p:cNvPr id="1996" name="Google Shape;1996;p45"/>
            <p:cNvSpPr/>
            <p:nvPr/>
          </p:nvSpPr>
          <p:spPr>
            <a:xfrm>
              <a:off x="6256625" y="616414"/>
              <a:ext cx="546250" cy="503056"/>
            </a:xfrm>
            <a:custGeom>
              <a:avLst/>
              <a:gdLst/>
              <a:ahLst/>
              <a:cxnLst/>
              <a:rect l="l" t="t" r="r" b="b"/>
              <a:pathLst>
                <a:path w="12305" h="11332" extrusionOk="0">
                  <a:moveTo>
                    <a:pt x="6142" y="0"/>
                  </a:moveTo>
                  <a:cubicBezTo>
                    <a:pt x="3460" y="0"/>
                    <a:pt x="1077" y="1903"/>
                    <a:pt x="571" y="4630"/>
                  </a:cubicBezTo>
                  <a:cubicBezTo>
                    <a:pt x="1" y="7706"/>
                    <a:pt x="2035" y="10663"/>
                    <a:pt x="5119" y="11234"/>
                  </a:cubicBezTo>
                  <a:cubicBezTo>
                    <a:pt x="5471" y="11300"/>
                    <a:pt x="5822" y="11332"/>
                    <a:pt x="6167" y="11332"/>
                  </a:cubicBezTo>
                  <a:cubicBezTo>
                    <a:pt x="8847" y="11332"/>
                    <a:pt x="11228" y="9429"/>
                    <a:pt x="11733" y="6705"/>
                  </a:cubicBezTo>
                  <a:cubicBezTo>
                    <a:pt x="12305" y="3629"/>
                    <a:pt x="10269" y="671"/>
                    <a:pt x="7186" y="97"/>
                  </a:cubicBezTo>
                  <a:cubicBezTo>
                    <a:pt x="6835" y="32"/>
                    <a:pt x="6486" y="0"/>
                    <a:pt x="6142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7" name="Google Shape;1997;p45"/>
            <p:cNvSpPr/>
            <p:nvPr/>
          </p:nvSpPr>
          <p:spPr>
            <a:xfrm>
              <a:off x="6321659" y="676342"/>
              <a:ext cx="416224" cy="383285"/>
            </a:xfrm>
            <a:custGeom>
              <a:avLst/>
              <a:gdLst/>
              <a:ahLst/>
              <a:cxnLst/>
              <a:rect l="l" t="t" r="r" b="b"/>
              <a:pathLst>
                <a:path w="9376" h="8634" extrusionOk="0">
                  <a:moveTo>
                    <a:pt x="4678" y="0"/>
                  </a:moveTo>
                  <a:cubicBezTo>
                    <a:pt x="2635" y="0"/>
                    <a:pt x="819" y="1451"/>
                    <a:pt x="434" y="3528"/>
                  </a:cubicBezTo>
                  <a:cubicBezTo>
                    <a:pt x="0" y="5872"/>
                    <a:pt x="1551" y="8125"/>
                    <a:pt x="3898" y="8559"/>
                  </a:cubicBezTo>
                  <a:cubicBezTo>
                    <a:pt x="4167" y="8610"/>
                    <a:pt x="4434" y="8634"/>
                    <a:pt x="4698" y="8634"/>
                  </a:cubicBezTo>
                  <a:cubicBezTo>
                    <a:pt x="6741" y="8634"/>
                    <a:pt x="8556" y="7183"/>
                    <a:pt x="8941" y="5107"/>
                  </a:cubicBezTo>
                  <a:cubicBezTo>
                    <a:pt x="9375" y="2763"/>
                    <a:pt x="7825" y="509"/>
                    <a:pt x="5477" y="74"/>
                  </a:cubicBezTo>
                  <a:cubicBezTo>
                    <a:pt x="5209" y="24"/>
                    <a:pt x="4942" y="0"/>
                    <a:pt x="4678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8" name="Google Shape;1998;p45"/>
            <p:cNvSpPr/>
            <p:nvPr/>
          </p:nvSpPr>
          <p:spPr>
            <a:xfrm>
              <a:off x="6339016" y="668929"/>
              <a:ext cx="386881" cy="228266"/>
            </a:xfrm>
            <a:custGeom>
              <a:avLst/>
              <a:gdLst/>
              <a:ahLst/>
              <a:cxnLst/>
              <a:rect l="l" t="t" r="r" b="b"/>
              <a:pathLst>
                <a:path w="8715" h="5142" extrusionOk="0">
                  <a:moveTo>
                    <a:pt x="4257" y="1"/>
                  </a:moveTo>
                  <a:cubicBezTo>
                    <a:pt x="4020" y="4"/>
                    <a:pt x="3787" y="26"/>
                    <a:pt x="3561" y="66"/>
                  </a:cubicBezTo>
                  <a:cubicBezTo>
                    <a:pt x="3335" y="102"/>
                    <a:pt x="3115" y="159"/>
                    <a:pt x="2908" y="227"/>
                  </a:cubicBezTo>
                  <a:cubicBezTo>
                    <a:pt x="2696" y="296"/>
                    <a:pt x="2498" y="382"/>
                    <a:pt x="2312" y="478"/>
                  </a:cubicBezTo>
                  <a:cubicBezTo>
                    <a:pt x="1935" y="665"/>
                    <a:pt x="1608" y="902"/>
                    <a:pt x="1332" y="1154"/>
                  </a:cubicBezTo>
                  <a:cubicBezTo>
                    <a:pt x="1059" y="1404"/>
                    <a:pt x="837" y="1674"/>
                    <a:pt x="660" y="1936"/>
                  </a:cubicBezTo>
                  <a:cubicBezTo>
                    <a:pt x="309" y="2459"/>
                    <a:pt x="148" y="2951"/>
                    <a:pt x="72" y="3289"/>
                  </a:cubicBezTo>
                  <a:cubicBezTo>
                    <a:pt x="0" y="3630"/>
                    <a:pt x="0" y="3824"/>
                    <a:pt x="22" y="3827"/>
                  </a:cubicBezTo>
                  <a:cubicBezTo>
                    <a:pt x="22" y="3827"/>
                    <a:pt x="22" y="3827"/>
                    <a:pt x="23" y="3827"/>
                  </a:cubicBezTo>
                  <a:cubicBezTo>
                    <a:pt x="48" y="3827"/>
                    <a:pt x="91" y="3641"/>
                    <a:pt x="198" y="3325"/>
                  </a:cubicBezTo>
                  <a:cubicBezTo>
                    <a:pt x="309" y="3006"/>
                    <a:pt x="496" y="2550"/>
                    <a:pt x="851" y="2068"/>
                  </a:cubicBezTo>
                  <a:cubicBezTo>
                    <a:pt x="1031" y="1828"/>
                    <a:pt x="1249" y="1584"/>
                    <a:pt x="1515" y="1358"/>
                  </a:cubicBezTo>
                  <a:cubicBezTo>
                    <a:pt x="1780" y="1132"/>
                    <a:pt x="2093" y="920"/>
                    <a:pt x="2448" y="751"/>
                  </a:cubicBezTo>
                  <a:cubicBezTo>
                    <a:pt x="2624" y="665"/>
                    <a:pt x="2810" y="590"/>
                    <a:pt x="3004" y="529"/>
                  </a:cubicBezTo>
                  <a:cubicBezTo>
                    <a:pt x="3201" y="468"/>
                    <a:pt x="3403" y="418"/>
                    <a:pt x="3615" y="385"/>
                  </a:cubicBezTo>
                  <a:cubicBezTo>
                    <a:pt x="3826" y="353"/>
                    <a:pt x="4041" y="332"/>
                    <a:pt x="4261" y="332"/>
                  </a:cubicBezTo>
                  <a:cubicBezTo>
                    <a:pt x="4480" y="332"/>
                    <a:pt x="4702" y="349"/>
                    <a:pt x="4929" y="382"/>
                  </a:cubicBezTo>
                  <a:cubicBezTo>
                    <a:pt x="5151" y="418"/>
                    <a:pt x="5366" y="468"/>
                    <a:pt x="5578" y="532"/>
                  </a:cubicBezTo>
                  <a:cubicBezTo>
                    <a:pt x="5786" y="600"/>
                    <a:pt x="5987" y="683"/>
                    <a:pt x="6178" y="780"/>
                  </a:cubicBezTo>
                  <a:cubicBezTo>
                    <a:pt x="6367" y="870"/>
                    <a:pt x="6547" y="981"/>
                    <a:pt x="6716" y="1099"/>
                  </a:cubicBezTo>
                  <a:cubicBezTo>
                    <a:pt x="6884" y="1215"/>
                    <a:pt x="7039" y="1344"/>
                    <a:pt x="7182" y="1477"/>
                  </a:cubicBezTo>
                  <a:cubicBezTo>
                    <a:pt x="7470" y="1745"/>
                    <a:pt x="7699" y="2040"/>
                    <a:pt x="7889" y="2335"/>
                  </a:cubicBezTo>
                  <a:cubicBezTo>
                    <a:pt x="8073" y="2632"/>
                    <a:pt x="8209" y="2930"/>
                    <a:pt x="8310" y="3213"/>
                  </a:cubicBezTo>
                  <a:cubicBezTo>
                    <a:pt x="8504" y="3777"/>
                    <a:pt x="8547" y="4273"/>
                    <a:pt x="8557" y="4606"/>
                  </a:cubicBezTo>
                  <a:cubicBezTo>
                    <a:pt x="8564" y="4947"/>
                    <a:pt x="8547" y="5138"/>
                    <a:pt x="8575" y="5141"/>
                  </a:cubicBezTo>
                  <a:cubicBezTo>
                    <a:pt x="8575" y="5141"/>
                    <a:pt x="8575" y="5141"/>
                    <a:pt x="8576" y="5141"/>
                  </a:cubicBezTo>
                  <a:cubicBezTo>
                    <a:pt x="8594" y="5141"/>
                    <a:pt x="8655" y="4954"/>
                    <a:pt x="8686" y="4613"/>
                  </a:cubicBezTo>
                  <a:cubicBezTo>
                    <a:pt x="8715" y="4265"/>
                    <a:pt x="8708" y="3748"/>
                    <a:pt x="8532" y="3142"/>
                  </a:cubicBezTo>
                  <a:cubicBezTo>
                    <a:pt x="8442" y="2840"/>
                    <a:pt x="8310" y="2517"/>
                    <a:pt x="8123" y="2194"/>
                  </a:cubicBezTo>
                  <a:cubicBezTo>
                    <a:pt x="7936" y="1875"/>
                    <a:pt x="7695" y="1552"/>
                    <a:pt x="7394" y="1258"/>
                  </a:cubicBezTo>
                  <a:cubicBezTo>
                    <a:pt x="7243" y="1110"/>
                    <a:pt x="7078" y="970"/>
                    <a:pt x="6899" y="841"/>
                  </a:cubicBezTo>
                  <a:cubicBezTo>
                    <a:pt x="6719" y="712"/>
                    <a:pt x="6529" y="594"/>
                    <a:pt x="6324" y="489"/>
                  </a:cubicBezTo>
                  <a:cubicBezTo>
                    <a:pt x="6120" y="385"/>
                    <a:pt x="5905" y="292"/>
                    <a:pt x="5678" y="220"/>
                  </a:cubicBezTo>
                  <a:cubicBezTo>
                    <a:pt x="5452" y="148"/>
                    <a:pt x="5219" y="91"/>
                    <a:pt x="4979" y="55"/>
                  </a:cubicBezTo>
                  <a:cubicBezTo>
                    <a:pt x="4735" y="19"/>
                    <a:pt x="4494" y="1"/>
                    <a:pt x="4257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9" name="Google Shape;1999;p45"/>
            <p:cNvSpPr/>
            <p:nvPr/>
          </p:nvSpPr>
          <p:spPr>
            <a:xfrm>
              <a:off x="6431261" y="735693"/>
              <a:ext cx="191864" cy="281937"/>
            </a:xfrm>
            <a:custGeom>
              <a:avLst/>
              <a:gdLst/>
              <a:ahLst/>
              <a:cxnLst/>
              <a:rect l="l" t="t" r="r" b="b"/>
              <a:pathLst>
                <a:path w="4322" h="6351" extrusionOk="0">
                  <a:moveTo>
                    <a:pt x="2226" y="1620"/>
                  </a:moveTo>
                  <a:lnTo>
                    <a:pt x="2064" y="2560"/>
                  </a:lnTo>
                  <a:cubicBezTo>
                    <a:pt x="1791" y="2420"/>
                    <a:pt x="1612" y="2259"/>
                    <a:pt x="1651" y="2025"/>
                  </a:cubicBezTo>
                  <a:cubicBezTo>
                    <a:pt x="1691" y="1807"/>
                    <a:pt x="1863" y="1638"/>
                    <a:pt x="2226" y="1620"/>
                  </a:cubicBezTo>
                  <a:close/>
                  <a:moveTo>
                    <a:pt x="2534" y="3816"/>
                  </a:moveTo>
                  <a:cubicBezTo>
                    <a:pt x="2803" y="3964"/>
                    <a:pt x="2972" y="4121"/>
                    <a:pt x="2932" y="4355"/>
                  </a:cubicBezTo>
                  <a:cubicBezTo>
                    <a:pt x="2897" y="4567"/>
                    <a:pt x="2721" y="4714"/>
                    <a:pt x="2377" y="4732"/>
                  </a:cubicBezTo>
                  <a:lnTo>
                    <a:pt x="2534" y="3816"/>
                  </a:lnTo>
                  <a:close/>
                  <a:moveTo>
                    <a:pt x="2502" y="1"/>
                  </a:moveTo>
                  <a:lnTo>
                    <a:pt x="2377" y="737"/>
                  </a:lnTo>
                  <a:cubicBezTo>
                    <a:pt x="2323" y="734"/>
                    <a:pt x="2270" y="732"/>
                    <a:pt x="2218" y="732"/>
                  </a:cubicBezTo>
                  <a:cubicBezTo>
                    <a:pt x="1249" y="732"/>
                    <a:pt x="691" y="1228"/>
                    <a:pt x="575" y="1896"/>
                  </a:cubicBezTo>
                  <a:cubicBezTo>
                    <a:pt x="413" y="2847"/>
                    <a:pt x="1192" y="3231"/>
                    <a:pt x="1899" y="3536"/>
                  </a:cubicBezTo>
                  <a:lnTo>
                    <a:pt x="1709" y="4646"/>
                  </a:lnTo>
                  <a:cubicBezTo>
                    <a:pt x="1239" y="4517"/>
                    <a:pt x="793" y="4255"/>
                    <a:pt x="503" y="3953"/>
                  </a:cubicBezTo>
                  <a:lnTo>
                    <a:pt x="0" y="4699"/>
                  </a:lnTo>
                  <a:cubicBezTo>
                    <a:pt x="316" y="5047"/>
                    <a:pt x="912" y="5360"/>
                    <a:pt x="1562" y="5514"/>
                  </a:cubicBezTo>
                  <a:lnTo>
                    <a:pt x="1440" y="6236"/>
                  </a:lnTo>
                  <a:lnTo>
                    <a:pt x="2100" y="6351"/>
                  </a:lnTo>
                  <a:lnTo>
                    <a:pt x="2229" y="5607"/>
                  </a:lnTo>
                  <a:cubicBezTo>
                    <a:pt x="2278" y="5610"/>
                    <a:pt x="2326" y="5611"/>
                    <a:pt x="2373" y="5611"/>
                  </a:cubicBezTo>
                  <a:cubicBezTo>
                    <a:pt x="3346" y="5611"/>
                    <a:pt x="3904" y="5116"/>
                    <a:pt x="4017" y="4459"/>
                  </a:cubicBezTo>
                  <a:cubicBezTo>
                    <a:pt x="4175" y="3523"/>
                    <a:pt x="3406" y="3138"/>
                    <a:pt x="2700" y="2840"/>
                  </a:cubicBezTo>
                  <a:lnTo>
                    <a:pt x="2894" y="1714"/>
                  </a:lnTo>
                  <a:cubicBezTo>
                    <a:pt x="3220" y="1810"/>
                    <a:pt x="3543" y="1982"/>
                    <a:pt x="3848" y="2230"/>
                  </a:cubicBezTo>
                  <a:lnTo>
                    <a:pt x="4322" y="1472"/>
                  </a:lnTo>
                  <a:cubicBezTo>
                    <a:pt x="3995" y="1179"/>
                    <a:pt x="3532" y="963"/>
                    <a:pt x="3044" y="837"/>
                  </a:cubicBezTo>
                  <a:lnTo>
                    <a:pt x="3166" y="116"/>
                  </a:lnTo>
                  <a:lnTo>
                    <a:pt x="2502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00" name="Google Shape;2000;p45"/>
          <p:cNvGrpSpPr/>
          <p:nvPr/>
        </p:nvGrpSpPr>
        <p:grpSpPr>
          <a:xfrm flipH="1">
            <a:off x="10579029" y="4208224"/>
            <a:ext cx="1228192" cy="2081475"/>
            <a:chOff x="4321997" y="3141168"/>
            <a:chExt cx="921144" cy="1561106"/>
          </a:xfrm>
        </p:grpSpPr>
        <p:sp>
          <p:nvSpPr>
            <p:cNvPr id="2001" name="Google Shape;2001;p45"/>
            <p:cNvSpPr/>
            <p:nvPr/>
          </p:nvSpPr>
          <p:spPr>
            <a:xfrm>
              <a:off x="4321997" y="3141168"/>
              <a:ext cx="921144" cy="1187366"/>
            </a:xfrm>
            <a:custGeom>
              <a:avLst/>
              <a:gdLst/>
              <a:ahLst/>
              <a:cxnLst/>
              <a:rect l="l" t="t" r="r" b="b"/>
              <a:pathLst>
                <a:path w="20750" h="26747" extrusionOk="0">
                  <a:moveTo>
                    <a:pt x="2574" y="0"/>
                  </a:moveTo>
                  <a:cubicBezTo>
                    <a:pt x="1560" y="0"/>
                    <a:pt x="524" y="638"/>
                    <a:pt x="269" y="1627"/>
                  </a:cubicBezTo>
                  <a:cubicBezTo>
                    <a:pt x="0" y="2664"/>
                    <a:pt x="607" y="3716"/>
                    <a:pt x="1264" y="4552"/>
                  </a:cubicBezTo>
                  <a:cubicBezTo>
                    <a:pt x="2240" y="5797"/>
                    <a:pt x="3396" y="6900"/>
                    <a:pt x="4680" y="7811"/>
                  </a:cubicBezTo>
                  <a:cubicBezTo>
                    <a:pt x="4910" y="7977"/>
                    <a:pt x="5162" y="8152"/>
                    <a:pt x="5251" y="8425"/>
                  </a:cubicBezTo>
                  <a:cubicBezTo>
                    <a:pt x="5412" y="8913"/>
                    <a:pt x="4946" y="9402"/>
                    <a:pt x="4461" y="9563"/>
                  </a:cubicBezTo>
                  <a:cubicBezTo>
                    <a:pt x="3916" y="9746"/>
                    <a:pt x="3320" y="9688"/>
                    <a:pt x="2745" y="9756"/>
                  </a:cubicBezTo>
                  <a:cubicBezTo>
                    <a:pt x="2175" y="9824"/>
                    <a:pt x="1554" y="10076"/>
                    <a:pt x="1335" y="10618"/>
                  </a:cubicBezTo>
                  <a:cubicBezTo>
                    <a:pt x="1034" y="11368"/>
                    <a:pt x="1662" y="12158"/>
                    <a:pt x="2283" y="12672"/>
                  </a:cubicBezTo>
                  <a:cubicBezTo>
                    <a:pt x="3521" y="13705"/>
                    <a:pt x="4935" y="14519"/>
                    <a:pt x="6443" y="15072"/>
                  </a:cubicBezTo>
                  <a:cubicBezTo>
                    <a:pt x="6981" y="15270"/>
                    <a:pt x="7552" y="15445"/>
                    <a:pt x="7986" y="15826"/>
                  </a:cubicBezTo>
                  <a:cubicBezTo>
                    <a:pt x="8424" y="16207"/>
                    <a:pt x="8686" y="16867"/>
                    <a:pt x="8424" y="17384"/>
                  </a:cubicBezTo>
                  <a:cubicBezTo>
                    <a:pt x="8209" y="17803"/>
                    <a:pt x="7723" y="17991"/>
                    <a:pt x="7244" y="17991"/>
                  </a:cubicBezTo>
                  <a:cubicBezTo>
                    <a:pt x="7133" y="17991"/>
                    <a:pt x="7023" y="17981"/>
                    <a:pt x="6917" y="17962"/>
                  </a:cubicBezTo>
                  <a:cubicBezTo>
                    <a:pt x="6350" y="17857"/>
                    <a:pt x="5843" y="17549"/>
                    <a:pt x="5305" y="17348"/>
                  </a:cubicBezTo>
                  <a:cubicBezTo>
                    <a:pt x="4931" y="17206"/>
                    <a:pt x="4517" y="17126"/>
                    <a:pt x="4111" y="17126"/>
                  </a:cubicBezTo>
                  <a:cubicBezTo>
                    <a:pt x="3419" y="17126"/>
                    <a:pt x="2751" y="17358"/>
                    <a:pt x="2344" y="17908"/>
                  </a:cubicBezTo>
                  <a:cubicBezTo>
                    <a:pt x="1917" y="18482"/>
                    <a:pt x="1881" y="19279"/>
                    <a:pt x="2096" y="19964"/>
                  </a:cubicBezTo>
                  <a:cubicBezTo>
                    <a:pt x="2308" y="20650"/>
                    <a:pt x="2745" y="21238"/>
                    <a:pt x="3209" y="21781"/>
                  </a:cubicBezTo>
                  <a:cubicBezTo>
                    <a:pt x="4828" y="23680"/>
                    <a:pt x="6902" y="25209"/>
                    <a:pt x="9246" y="26024"/>
                  </a:cubicBezTo>
                  <a:cubicBezTo>
                    <a:pt x="10555" y="26477"/>
                    <a:pt x="11811" y="26747"/>
                    <a:pt x="13072" y="26747"/>
                  </a:cubicBezTo>
                  <a:cubicBezTo>
                    <a:pt x="14065" y="26747"/>
                    <a:pt x="15061" y="26579"/>
                    <a:pt x="16087" y="26203"/>
                  </a:cubicBezTo>
                  <a:cubicBezTo>
                    <a:pt x="19885" y="23551"/>
                    <a:pt x="20749" y="18626"/>
                    <a:pt x="20599" y="14196"/>
                  </a:cubicBezTo>
                  <a:cubicBezTo>
                    <a:pt x="20574" y="13457"/>
                    <a:pt x="20653" y="12678"/>
                    <a:pt x="20301" y="12029"/>
                  </a:cubicBezTo>
                  <a:cubicBezTo>
                    <a:pt x="20028" y="11528"/>
                    <a:pt x="19475" y="11148"/>
                    <a:pt x="18933" y="11148"/>
                  </a:cubicBezTo>
                  <a:cubicBezTo>
                    <a:pt x="18776" y="11148"/>
                    <a:pt x="18619" y="11180"/>
                    <a:pt x="18471" y="11250"/>
                  </a:cubicBezTo>
                  <a:cubicBezTo>
                    <a:pt x="17921" y="11509"/>
                    <a:pt x="17681" y="12147"/>
                    <a:pt x="17373" y="12675"/>
                  </a:cubicBezTo>
                  <a:cubicBezTo>
                    <a:pt x="16967" y="13378"/>
                    <a:pt x="16356" y="13959"/>
                    <a:pt x="15639" y="14330"/>
                  </a:cubicBezTo>
                  <a:cubicBezTo>
                    <a:pt x="15341" y="14484"/>
                    <a:pt x="15000" y="14601"/>
                    <a:pt x="14672" y="14601"/>
                  </a:cubicBezTo>
                  <a:cubicBezTo>
                    <a:pt x="14481" y="14601"/>
                    <a:pt x="14294" y="14561"/>
                    <a:pt x="14124" y="14466"/>
                  </a:cubicBezTo>
                  <a:cubicBezTo>
                    <a:pt x="13485" y="14114"/>
                    <a:pt x="13410" y="13235"/>
                    <a:pt x="13413" y="12499"/>
                  </a:cubicBezTo>
                  <a:cubicBezTo>
                    <a:pt x="13424" y="11128"/>
                    <a:pt x="13432" y="9760"/>
                    <a:pt x="13442" y="8389"/>
                  </a:cubicBezTo>
                  <a:cubicBezTo>
                    <a:pt x="13445" y="7654"/>
                    <a:pt x="13445" y="6903"/>
                    <a:pt x="13220" y="6206"/>
                  </a:cubicBezTo>
                  <a:cubicBezTo>
                    <a:pt x="12990" y="5507"/>
                    <a:pt x="12484" y="4861"/>
                    <a:pt x="11784" y="4664"/>
                  </a:cubicBezTo>
                  <a:cubicBezTo>
                    <a:pt x="11666" y="4631"/>
                    <a:pt x="11543" y="4615"/>
                    <a:pt x="11419" y="4615"/>
                  </a:cubicBezTo>
                  <a:cubicBezTo>
                    <a:pt x="10815" y="4615"/>
                    <a:pt x="10198" y="4993"/>
                    <a:pt x="10075" y="5590"/>
                  </a:cubicBezTo>
                  <a:cubicBezTo>
                    <a:pt x="10011" y="5891"/>
                    <a:pt x="10072" y="6203"/>
                    <a:pt x="10054" y="6505"/>
                  </a:cubicBezTo>
                  <a:cubicBezTo>
                    <a:pt x="10032" y="6814"/>
                    <a:pt x="9888" y="7151"/>
                    <a:pt x="9602" y="7233"/>
                  </a:cubicBezTo>
                  <a:cubicBezTo>
                    <a:pt x="9555" y="7247"/>
                    <a:pt x="9508" y="7253"/>
                    <a:pt x="9462" y="7253"/>
                  </a:cubicBezTo>
                  <a:cubicBezTo>
                    <a:pt x="9216" y="7253"/>
                    <a:pt x="8978" y="7077"/>
                    <a:pt x="8794" y="6896"/>
                  </a:cubicBezTo>
                  <a:cubicBezTo>
                    <a:pt x="8033" y="6156"/>
                    <a:pt x="7520" y="5199"/>
                    <a:pt x="7039" y="4247"/>
                  </a:cubicBezTo>
                  <a:cubicBezTo>
                    <a:pt x="6557" y="3296"/>
                    <a:pt x="6091" y="2323"/>
                    <a:pt x="5402" y="1516"/>
                  </a:cubicBezTo>
                  <a:cubicBezTo>
                    <a:pt x="4713" y="704"/>
                    <a:pt x="3762" y="62"/>
                    <a:pt x="2710" y="4"/>
                  </a:cubicBezTo>
                  <a:cubicBezTo>
                    <a:pt x="2665" y="2"/>
                    <a:pt x="2619" y="0"/>
                    <a:pt x="2574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2" name="Google Shape;2002;p45"/>
            <p:cNvSpPr/>
            <p:nvPr/>
          </p:nvSpPr>
          <p:spPr>
            <a:xfrm>
              <a:off x="4380949" y="3168602"/>
              <a:ext cx="665088" cy="1533672"/>
            </a:xfrm>
            <a:custGeom>
              <a:avLst/>
              <a:gdLst/>
              <a:ahLst/>
              <a:cxnLst/>
              <a:rect l="l" t="t" r="r" b="b"/>
              <a:pathLst>
                <a:path w="14982" h="34548" extrusionOk="0">
                  <a:moveTo>
                    <a:pt x="0" y="0"/>
                  </a:moveTo>
                  <a:cubicBezTo>
                    <a:pt x="0" y="4"/>
                    <a:pt x="25" y="25"/>
                    <a:pt x="72" y="72"/>
                  </a:cubicBezTo>
                  <a:cubicBezTo>
                    <a:pt x="125" y="118"/>
                    <a:pt x="201" y="183"/>
                    <a:pt x="291" y="266"/>
                  </a:cubicBezTo>
                  <a:cubicBezTo>
                    <a:pt x="485" y="434"/>
                    <a:pt x="768" y="686"/>
                    <a:pt x="1124" y="1019"/>
                  </a:cubicBezTo>
                  <a:cubicBezTo>
                    <a:pt x="1838" y="1684"/>
                    <a:pt x="2843" y="2681"/>
                    <a:pt x="3934" y="4049"/>
                  </a:cubicBezTo>
                  <a:cubicBezTo>
                    <a:pt x="4480" y="4731"/>
                    <a:pt x="5047" y="5502"/>
                    <a:pt x="5643" y="6342"/>
                  </a:cubicBezTo>
                  <a:cubicBezTo>
                    <a:pt x="6238" y="7182"/>
                    <a:pt x="6866" y="8083"/>
                    <a:pt x="7491" y="9056"/>
                  </a:cubicBezTo>
                  <a:cubicBezTo>
                    <a:pt x="8115" y="10029"/>
                    <a:pt x="8744" y="11073"/>
                    <a:pt x="9304" y="12200"/>
                  </a:cubicBezTo>
                  <a:cubicBezTo>
                    <a:pt x="9587" y="12760"/>
                    <a:pt x="9842" y="13349"/>
                    <a:pt x="10096" y="13949"/>
                  </a:cubicBezTo>
                  <a:cubicBezTo>
                    <a:pt x="10355" y="14547"/>
                    <a:pt x="10613" y="15158"/>
                    <a:pt x="10879" y="15771"/>
                  </a:cubicBezTo>
                  <a:cubicBezTo>
                    <a:pt x="11924" y="18238"/>
                    <a:pt x="12843" y="20620"/>
                    <a:pt x="13499" y="22846"/>
                  </a:cubicBezTo>
                  <a:cubicBezTo>
                    <a:pt x="14160" y="25072"/>
                    <a:pt x="14551" y="27132"/>
                    <a:pt x="14723" y="28876"/>
                  </a:cubicBezTo>
                  <a:cubicBezTo>
                    <a:pt x="14899" y="30624"/>
                    <a:pt x="14864" y="32053"/>
                    <a:pt x="14791" y="33029"/>
                  </a:cubicBezTo>
                  <a:cubicBezTo>
                    <a:pt x="14752" y="33517"/>
                    <a:pt x="14716" y="33898"/>
                    <a:pt x="14680" y="34156"/>
                  </a:cubicBezTo>
                  <a:cubicBezTo>
                    <a:pt x="14666" y="34279"/>
                    <a:pt x="14655" y="34375"/>
                    <a:pt x="14648" y="34447"/>
                  </a:cubicBezTo>
                  <a:cubicBezTo>
                    <a:pt x="14640" y="34515"/>
                    <a:pt x="14637" y="34547"/>
                    <a:pt x="14640" y="34547"/>
                  </a:cubicBezTo>
                  <a:cubicBezTo>
                    <a:pt x="14645" y="34547"/>
                    <a:pt x="14652" y="34515"/>
                    <a:pt x="14662" y="34451"/>
                  </a:cubicBezTo>
                  <a:cubicBezTo>
                    <a:pt x="14673" y="34378"/>
                    <a:pt x="14688" y="34282"/>
                    <a:pt x="14709" y="34160"/>
                  </a:cubicBezTo>
                  <a:cubicBezTo>
                    <a:pt x="14752" y="33905"/>
                    <a:pt x="14799" y="33525"/>
                    <a:pt x="14845" y="33033"/>
                  </a:cubicBezTo>
                  <a:cubicBezTo>
                    <a:pt x="14932" y="32053"/>
                    <a:pt x="14982" y="30624"/>
                    <a:pt x="14817" y="28869"/>
                  </a:cubicBezTo>
                  <a:cubicBezTo>
                    <a:pt x="14659" y="27114"/>
                    <a:pt x="14274" y="25043"/>
                    <a:pt x="13618" y="22810"/>
                  </a:cubicBezTo>
                  <a:cubicBezTo>
                    <a:pt x="12965" y="20574"/>
                    <a:pt x="12049" y="18183"/>
                    <a:pt x="11001" y="15718"/>
                  </a:cubicBezTo>
                  <a:cubicBezTo>
                    <a:pt x="10739" y="15104"/>
                    <a:pt x="10477" y="14494"/>
                    <a:pt x="10222" y="13894"/>
                  </a:cubicBezTo>
                  <a:cubicBezTo>
                    <a:pt x="9964" y="13295"/>
                    <a:pt x="9709" y="12703"/>
                    <a:pt x="9422" y="12140"/>
                  </a:cubicBezTo>
                  <a:cubicBezTo>
                    <a:pt x="8855" y="11009"/>
                    <a:pt x="8227" y="9960"/>
                    <a:pt x="7595" y="8988"/>
                  </a:cubicBezTo>
                  <a:cubicBezTo>
                    <a:pt x="6967" y="8015"/>
                    <a:pt x="6332" y="7114"/>
                    <a:pt x="5732" y="6274"/>
                  </a:cubicBezTo>
                  <a:cubicBezTo>
                    <a:pt x="5133" y="5438"/>
                    <a:pt x="4558" y="4670"/>
                    <a:pt x="4006" y="3988"/>
                  </a:cubicBezTo>
                  <a:cubicBezTo>
                    <a:pt x="2903" y="2624"/>
                    <a:pt x="1884" y="1634"/>
                    <a:pt x="1159" y="980"/>
                  </a:cubicBezTo>
                  <a:cubicBezTo>
                    <a:pt x="797" y="653"/>
                    <a:pt x="506" y="406"/>
                    <a:pt x="309" y="244"/>
                  </a:cubicBezTo>
                  <a:cubicBezTo>
                    <a:pt x="211" y="166"/>
                    <a:pt x="140" y="105"/>
                    <a:pt x="82" y="61"/>
                  </a:cubicBezTo>
                  <a:cubicBezTo>
                    <a:pt x="29" y="18"/>
                    <a:pt x="4" y="0"/>
                    <a:pt x="0" y="0"/>
                  </a:cubicBezTo>
                  <a:close/>
                </a:path>
              </a:pathLst>
            </a:custGeom>
            <a:solidFill>
              <a:srgbClr val="434343"/>
            </a:solidFill>
            <a:ln w="952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3" name="Google Shape;2003;p45"/>
            <p:cNvSpPr/>
            <p:nvPr/>
          </p:nvSpPr>
          <p:spPr>
            <a:xfrm>
              <a:off x="4797120" y="3348164"/>
              <a:ext cx="48477" cy="359002"/>
            </a:xfrm>
            <a:custGeom>
              <a:avLst/>
              <a:gdLst/>
              <a:ahLst/>
              <a:cxnLst/>
              <a:rect l="l" t="t" r="r" b="b"/>
              <a:pathLst>
                <a:path w="1092" h="8087" extrusionOk="0">
                  <a:moveTo>
                    <a:pt x="1081" y="1"/>
                  </a:moveTo>
                  <a:lnTo>
                    <a:pt x="1081" y="1"/>
                  </a:lnTo>
                  <a:cubicBezTo>
                    <a:pt x="1074" y="1"/>
                    <a:pt x="1041" y="108"/>
                    <a:pt x="991" y="309"/>
                  </a:cubicBezTo>
                  <a:cubicBezTo>
                    <a:pt x="937" y="510"/>
                    <a:pt x="876" y="801"/>
                    <a:pt x="808" y="1167"/>
                  </a:cubicBezTo>
                  <a:cubicBezTo>
                    <a:pt x="668" y="1892"/>
                    <a:pt x="528" y="2908"/>
                    <a:pt x="413" y="4028"/>
                  </a:cubicBezTo>
                  <a:cubicBezTo>
                    <a:pt x="302" y="5133"/>
                    <a:pt x="198" y="6135"/>
                    <a:pt x="123" y="6899"/>
                  </a:cubicBezTo>
                  <a:cubicBezTo>
                    <a:pt x="87" y="7244"/>
                    <a:pt x="54" y="7535"/>
                    <a:pt x="29" y="7767"/>
                  </a:cubicBezTo>
                  <a:cubicBezTo>
                    <a:pt x="7" y="7972"/>
                    <a:pt x="0" y="8087"/>
                    <a:pt x="7" y="8087"/>
                  </a:cubicBezTo>
                  <a:cubicBezTo>
                    <a:pt x="7" y="8087"/>
                    <a:pt x="8" y="8087"/>
                    <a:pt x="8" y="8087"/>
                  </a:cubicBezTo>
                  <a:cubicBezTo>
                    <a:pt x="19" y="8087"/>
                    <a:pt x="44" y="7976"/>
                    <a:pt x="80" y="7775"/>
                  </a:cubicBezTo>
                  <a:cubicBezTo>
                    <a:pt x="118" y="7570"/>
                    <a:pt x="166" y="7276"/>
                    <a:pt x="216" y="6910"/>
                  </a:cubicBezTo>
                  <a:cubicBezTo>
                    <a:pt x="320" y="6178"/>
                    <a:pt x="431" y="5161"/>
                    <a:pt x="546" y="4042"/>
                  </a:cubicBezTo>
                  <a:cubicBezTo>
                    <a:pt x="661" y="2922"/>
                    <a:pt x="786" y="1910"/>
                    <a:pt x="901" y="1182"/>
                  </a:cubicBezTo>
                  <a:cubicBezTo>
                    <a:pt x="955" y="819"/>
                    <a:pt x="1006" y="524"/>
                    <a:pt x="1041" y="320"/>
                  </a:cubicBezTo>
                  <a:cubicBezTo>
                    <a:pt x="1077" y="119"/>
                    <a:pt x="1092" y="4"/>
                    <a:pt x="1081" y="1"/>
                  </a:cubicBezTo>
                  <a:close/>
                </a:path>
              </a:pathLst>
            </a:custGeom>
            <a:solidFill>
              <a:srgbClr val="434343"/>
            </a:solidFill>
            <a:ln w="952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4" name="Google Shape;2004;p45"/>
            <p:cNvSpPr/>
            <p:nvPr/>
          </p:nvSpPr>
          <p:spPr>
            <a:xfrm>
              <a:off x="4377886" y="3628362"/>
              <a:ext cx="419731" cy="78930"/>
            </a:xfrm>
            <a:custGeom>
              <a:avLst/>
              <a:gdLst/>
              <a:ahLst/>
              <a:cxnLst/>
              <a:rect l="l" t="t" r="r" b="b"/>
              <a:pathLst>
                <a:path w="9455" h="1778" extrusionOk="0">
                  <a:moveTo>
                    <a:pt x="209" y="1"/>
                  </a:moveTo>
                  <a:cubicBezTo>
                    <a:pt x="74" y="1"/>
                    <a:pt x="0" y="4"/>
                    <a:pt x="0" y="9"/>
                  </a:cubicBezTo>
                  <a:cubicBezTo>
                    <a:pt x="0" y="20"/>
                    <a:pt x="137" y="34"/>
                    <a:pt x="378" y="55"/>
                  </a:cubicBezTo>
                  <a:cubicBezTo>
                    <a:pt x="622" y="77"/>
                    <a:pt x="974" y="106"/>
                    <a:pt x="1405" y="156"/>
                  </a:cubicBezTo>
                  <a:cubicBezTo>
                    <a:pt x="2270" y="249"/>
                    <a:pt x="3461" y="422"/>
                    <a:pt x="4768" y="666"/>
                  </a:cubicBezTo>
                  <a:cubicBezTo>
                    <a:pt x="6074" y="917"/>
                    <a:pt x="7248" y="1190"/>
                    <a:pt x="8088" y="1417"/>
                  </a:cubicBezTo>
                  <a:cubicBezTo>
                    <a:pt x="8511" y="1524"/>
                    <a:pt x="8848" y="1621"/>
                    <a:pt x="9085" y="1685"/>
                  </a:cubicBezTo>
                  <a:cubicBezTo>
                    <a:pt x="9288" y="1745"/>
                    <a:pt x="9415" y="1777"/>
                    <a:pt x="9445" y="1777"/>
                  </a:cubicBezTo>
                  <a:cubicBezTo>
                    <a:pt x="9449" y="1777"/>
                    <a:pt x="9451" y="1776"/>
                    <a:pt x="9451" y="1775"/>
                  </a:cubicBezTo>
                  <a:cubicBezTo>
                    <a:pt x="9455" y="1768"/>
                    <a:pt x="9330" y="1718"/>
                    <a:pt x="9100" y="1635"/>
                  </a:cubicBezTo>
                  <a:cubicBezTo>
                    <a:pt x="8870" y="1553"/>
                    <a:pt x="8533" y="1442"/>
                    <a:pt x="8113" y="1319"/>
                  </a:cubicBezTo>
                  <a:cubicBezTo>
                    <a:pt x="7276" y="1072"/>
                    <a:pt x="6103" y="781"/>
                    <a:pt x="4793" y="534"/>
                  </a:cubicBezTo>
                  <a:cubicBezTo>
                    <a:pt x="3482" y="285"/>
                    <a:pt x="2283" y="128"/>
                    <a:pt x="1415" y="60"/>
                  </a:cubicBezTo>
                  <a:cubicBezTo>
                    <a:pt x="981" y="24"/>
                    <a:pt x="625" y="9"/>
                    <a:pt x="381" y="2"/>
                  </a:cubicBezTo>
                  <a:cubicBezTo>
                    <a:pt x="316" y="1"/>
                    <a:pt x="258" y="1"/>
                    <a:pt x="209" y="1"/>
                  </a:cubicBezTo>
                  <a:close/>
                </a:path>
              </a:pathLst>
            </a:custGeom>
            <a:solidFill>
              <a:srgbClr val="434343"/>
            </a:solidFill>
            <a:ln w="952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5" name="Google Shape;2005;p45"/>
            <p:cNvSpPr/>
            <p:nvPr/>
          </p:nvSpPr>
          <p:spPr>
            <a:xfrm>
              <a:off x="4980013" y="3637507"/>
              <a:ext cx="211663" cy="535906"/>
            </a:xfrm>
            <a:custGeom>
              <a:avLst/>
              <a:gdLst/>
              <a:ahLst/>
              <a:cxnLst/>
              <a:rect l="l" t="t" r="r" b="b"/>
              <a:pathLst>
                <a:path w="4768" h="12072" extrusionOk="0">
                  <a:moveTo>
                    <a:pt x="4764" y="0"/>
                  </a:moveTo>
                  <a:lnTo>
                    <a:pt x="4764" y="0"/>
                  </a:lnTo>
                  <a:cubicBezTo>
                    <a:pt x="4760" y="0"/>
                    <a:pt x="4739" y="40"/>
                    <a:pt x="4699" y="119"/>
                  </a:cubicBezTo>
                  <a:cubicBezTo>
                    <a:pt x="4656" y="209"/>
                    <a:pt x="4602" y="323"/>
                    <a:pt x="4538" y="460"/>
                  </a:cubicBezTo>
                  <a:cubicBezTo>
                    <a:pt x="4397" y="758"/>
                    <a:pt x="4208" y="1192"/>
                    <a:pt x="3981" y="1734"/>
                  </a:cubicBezTo>
                  <a:cubicBezTo>
                    <a:pt x="3526" y="2818"/>
                    <a:pt x="2944" y="4333"/>
                    <a:pt x="2323" y="6013"/>
                  </a:cubicBezTo>
                  <a:cubicBezTo>
                    <a:pt x="1702" y="7696"/>
                    <a:pt x="1132" y="9214"/>
                    <a:pt x="701" y="10306"/>
                  </a:cubicBezTo>
                  <a:cubicBezTo>
                    <a:pt x="489" y="10833"/>
                    <a:pt x="313" y="11271"/>
                    <a:pt x="184" y="11594"/>
                  </a:cubicBezTo>
                  <a:cubicBezTo>
                    <a:pt x="130" y="11734"/>
                    <a:pt x="83" y="11853"/>
                    <a:pt x="47" y="11946"/>
                  </a:cubicBezTo>
                  <a:cubicBezTo>
                    <a:pt x="15" y="12028"/>
                    <a:pt x="1" y="12072"/>
                    <a:pt x="4" y="12072"/>
                  </a:cubicBezTo>
                  <a:cubicBezTo>
                    <a:pt x="4" y="12072"/>
                    <a:pt x="5" y="12072"/>
                    <a:pt x="5" y="12072"/>
                  </a:cubicBezTo>
                  <a:cubicBezTo>
                    <a:pt x="14" y="12072"/>
                    <a:pt x="35" y="12032"/>
                    <a:pt x="69" y="11957"/>
                  </a:cubicBezTo>
                  <a:cubicBezTo>
                    <a:pt x="116" y="11866"/>
                    <a:pt x="169" y="11752"/>
                    <a:pt x="231" y="11616"/>
                  </a:cubicBezTo>
                  <a:cubicBezTo>
                    <a:pt x="370" y="11318"/>
                    <a:pt x="561" y="10884"/>
                    <a:pt x="791" y="10342"/>
                  </a:cubicBezTo>
                  <a:cubicBezTo>
                    <a:pt x="1246" y="9257"/>
                    <a:pt x="1828" y="7743"/>
                    <a:pt x="2449" y="6063"/>
                  </a:cubicBezTo>
                  <a:cubicBezTo>
                    <a:pt x="3070" y="4380"/>
                    <a:pt x="3637" y="2861"/>
                    <a:pt x="4071" y="1770"/>
                  </a:cubicBezTo>
                  <a:cubicBezTo>
                    <a:pt x="4283" y="1242"/>
                    <a:pt x="4455" y="805"/>
                    <a:pt x="4584" y="482"/>
                  </a:cubicBezTo>
                  <a:cubicBezTo>
                    <a:pt x="4642" y="341"/>
                    <a:pt x="4689" y="223"/>
                    <a:pt x="4725" y="129"/>
                  </a:cubicBezTo>
                  <a:cubicBezTo>
                    <a:pt x="4753" y="48"/>
                    <a:pt x="4768" y="5"/>
                    <a:pt x="4764" y="0"/>
                  </a:cubicBezTo>
                  <a:close/>
                </a:path>
              </a:pathLst>
            </a:custGeom>
            <a:solidFill>
              <a:srgbClr val="434343"/>
            </a:solidFill>
            <a:ln w="952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6" name="Google Shape;2006;p45"/>
            <p:cNvSpPr/>
            <p:nvPr/>
          </p:nvSpPr>
          <p:spPr>
            <a:xfrm>
              <a:off x="4422677" y="3993702"/>
              <a:ext cx="557747" cy="179790"/>
            </a:xfrm>
            <a:custGeom>
              <a:avLst/>
              <a:gdLst/>
              <a:ahLst/>
              <a:cxnLst/>
              <a:rect l="l" t="t" r="r" b="b"/>
              <a:pathLst>
                <a:path w="12564" h="4050" extrusionOk="0">
                  <a:moveTo>
                    <a:pt x="8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0" y="6"/>
                    <a:pt x="43" y="24"/>
                    <a:pt x="126" y="52"/>
                  </a:cubicBezTo>
                  <a:cubicBezTo>
                    <a:pt x="227" y="85"/>
                    <a:pt x="345" y="125"/>
                    <a:pt x="492" y="175"/>
                  </a:cubicBezTo>
                  <a:cubicBezTo>
                    <a:pt x="830" y="286"/>
                    <a:pt x="1282" y="433"/>
                    <a:pt x="1834" y="612"/>
                  </a:cubicBezTo>
                  <a:cubicBezTo>
                    <a:pt x="2972" y="978"/>
                    <a:pt x="4534" y="1506"/>
                    <a:pt x="6260" y="2091"/>
                  </a:cubicBezTo>
                  <a:cubicBezTo>
                    <a:pt x="7987" y="2676"/>
                    <a:pt x="9555" y="3186"/>
                    <a:pt x="10700" y="3531"/>
                  </a:cubicBezTo>
                  <a:cubicBezTo>
                    <a:pt x="11271" y="3706"/>
                    <a:pt x="11734" y="3839"/>
                    <a:pt x="12057" y="3925"/>
                  </a:cubicBezTo>
                  <a:cubicBezTo>
                    <a:pt x="12204" y="3965"/>
                    <a:pt x="12330" y="3998"/>
                    <a:pt x="12430" y="4026"/>
                  </a:cubicBezTo>
                  <a:cubicBezTo>
                    <a:pt x="12495" y="4040"/>
                    <a:pt x="12538" y="4050"/>
                    <a:pt x="12553" y="4050"/>
                  </a:cubicBezTo>
                  <a:cubicBezTo>
                    <a:pt x="12557" y="4050"/>
                    <a:pt x="12559" y="4049"/>
                    <a:pt x="12559" y="4048"/>
                  </a:cubicBezTo>
                  <a:cubicBezTo>
                    <a:pt x="12563" y="4044"/>
                    <a:pt x="12520" y="4026"/>
                    <a:pt x="12438" y="3998"/>
                  </a:cubicBezTo>
                  <a:cubicBezTo>
                    <a:pt x="12337" y="3965"/>
                    <a:pt x="12219" y="3925"/>
                    <a:pt x="12072" y="3875"/>
                  </a:cubicBezTo>
                  <a:cubicBezTo>
                    <a:pt x="11734" y="3768"/>
                    <a:pt x="11282" y="3620"/>
                    <a:pt x="10725" y="3441"/>
                  </a:cubicBezTo>
                  <a:cubicBezTo>
                    <a:pt x="9591" y="3072"/>
                    <a:pt x="8030" y="2543"/>
                    <a:pt x="6303" y="1962"/>
                  </a:cubicBezTo>
                  <a:cubicBezTo>
                    <a:pt x="4577" y="1377"/>
                    <a:pt x="3008" y="864"/>
                    <a:pt x="1864" y="519"/>
                  </a:cubicBezTo>
                  <a:cubicBezTo>
                    <a:pt x="1292" y="347"/>
                    <a:pt x="830" y="211"/>
                    <a:pt x="507" y="125"/>
                  </a:cubicBezTo>
                  <a:cubicBezTo>
                    <a:pt x="356" y="85"/>
                    <a:pt x="234" y="52"/>
                    <a:pt x="133" y="27"/>
                  </a:cubicBezTo>
                  <a:cubicBezTo>
                    <a:pt x="65" y="10"/>
                    <a:pt x="23" y="0"/>
                    <a:pt x="8" y="0"/>
                  </a:cubicBezTo>
                  <a:close/>
                </a:path>
              </a:pathLst>
            </a:custGeom>
            <a:solidFill>
              <a:srgbClr val="434343"/>
            </a:solidFill>
            <a:ln w="952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07" name="Google Shape;2007;p45"/>
          <p:cNvGrpSpPr/>
          <p:nvPr/>
        </p:nvGrpSpPr>
        <p:grpSpPr>
          <a:xfrm>
            <a:off x="6640576" y="1221155"/>
            <a:ext cx="1031179" cy="954192"/>
            <a:chOff x="2681574" y="1237063"/>
            <a:chExt cx="340338" cy="314998"/>
          </a:xfrm>
        </p:grpSpPr>
        <p:sp>
          <p:nvSpPr>
            <p:cNvPr id="2008" name="Google Shape;2008;p45"/>
            <p:cNvSpPr/>
            <p:nvPr/>
          </p:nvSpPr>
          <p:spPr>
            <a:xfrm>
              <a:off x="2681574" y="1237063"/>
              <a:ext cx="340338" cy="314998"/>
            </a:xfrm>
            <a:custGeom>
              <a:avLst/>
              <a:gdLst/>
              <a:ahLst/>
              <a:cxnLst/>
              <a:rect l="l" t="t" r="r" b="b"/>
              <a:pathLst>
                <a:path w="9227" h="8540" extrusionOk="0">
                  <a:moveTo>
                    <a:pt x="6425" y="0"/>
                  </a:moveTo>
                  <a:cubicBezTo>
                    <a:pt x="6425" y="0"/>
                    <a:pt x="6228" y="2011"/>
                    <a:pt x="3964" y="2884"/>
                  </a:cubicBezTo>
                  <a:cubicBezTo>
                    <a:pt x="2562" y="3427"/>
                    <a:pt x="1" y="4855"/>
                    <a:pt x="254" y="5974"/>
                  </a:cubicBezTo>
                  <a:lnTo>
                    <a:pt x="2369" y="8540"/>
                  </a:lnTo>
                  <a:cubicBezTo>
                    <a:pt x="2369" y="8540"/>
                    <a:pt x="3746" y="7084"/>
                    <a:pt x="5677" y="6442"/>
                  </a:cubicBezTo>
                  <a:cubicBezTo>
                    <a:pt x="7574" y="5813"/>
                    <a:pt x="9226" y="3160"/>
                    <a:pt x="9226" y="3160"/>
                  </a:cubicBezTo>
                  <a:lnTo>
                    <a:pt x="6425" y="0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9" name="Google Shape;2009;p45"/>
            <p:cNvSpPr/>
            <p:nvPr/>
          </p:nvSpPr>
          <p:spPr>
            <a:xfrm>
              <a:off x="2798758" y="1347238"/>
              <a:ext cx="136733" cy="114897"/>
            </a:xfrm>
            <a:custGeom>
              <a:avLst/>
              <a:gdLst/>
              <a:ahLst/>
              <a:cxnLst/>
              <a:rect l="l" t="t" r="r" b="b"/>
              <a:pathLst>
                <a:path w="3707" h="3115" extrusionOk="0">
                  <a:moveTo>
                    <a:pt x="2035" y="1"/>
                  </a:moveTo>
                  <a:cubicBezTo>
                    <a:pt x="1894" y="1"/>
                    <a:pt x="1751" y="21"/>
                    <a:pt x="1608" y="63"/>
                  </a:cubicBezTo>
                  <a:cubicBezTo>
                    <a:pt x="813" y="299"/>
                    <a:pt x="1" y="1239"/>
                    <a:pt x="232" y="2035"/>
                  </a:cubicBezTo>
                  <a:cubicBezTo>
                    <a:pt x="409" y="2631"/>
                    <a:pt x="1028" y="3114"/>
                    <a:pt x="1736" y="3114"/>
                  </a:cubicBezTo>
                  <a:cubicBezTo>
                    <a:pt x="1972" y="3114"/>
                    <a:pt x="2218" y="3061"/>
                    <a:pt x="2461" y="2939"/>
                  </a:cubicBezTo>
                  <a:cubicBezTo>
                    <a:pt x="3200" y="2568"/>
                    <a:pt x="3706" y="1868"/>
                    <a:pt x="3470" y="1077"/>
                  </a:cubicBezTo>
                  <a:cubicBezTo>
                    <a:pt x="3276" y="424"/>
                    <a:pt x="2682" y="1"/>
                    <a:pt x="203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0" name="Google Shape;2010;p45"/>
            <p:cNvSpPr/>
            <p:nvPr/>
          </p:nvSpPr>
          <p:spPr>
            <a:xfrm>
              <a:off x="2831807" y="1370734"/>
              <a:ext cx="68385" cy="74950"/>
            </a:xfrm>
            <a:custGeom>
              <a:avLst/>
              <a:gdLst/>
              <a:ahLst/>
              <a:cxnLst/>
              <a:rect l="l" t="t" r="r" b="b"/>
              <a:pathLst>
                <a:path w="1854" h="2032" extrusionOk="0">
                  <a:moveTo>
                    <a:pt x="529" y="422"/>
                  </a:moveTo>
                  <a:cubicBezTo>
                    <a:pt x="613" y="541"/>
                    <a:pt x="712" y="676"/>
                    <a:pt x="827" y="825"/>
                  </a:cubicBezTo>
                  <a:cubicBezTo>
                    <a:pt x="796" y="842"/>
                    <a:pt x="770" y="856"/>
                    <a:pt x="744" y="873"/>
                  </a:cubicBezTo>
                  <a:cubicBezTo>
                    <a:pt x="630" y="737"/>
                    <a:pt x="525" y="615"/>
                    <a:pt x="433" y="523"/>
                  </a:cubicBezTo>
                  <a:cubicBezTo>
                    <a:pt x="442" y="515"/>
                    <a:pt x="446" y="501"/>
                    <a:pt x="450" y="493"/>
                  </a:cubicBezTo>
                  <a:cubicBezTo>
                    <a:pt x="476" y="467"/>
                    <a:pt x="503" y="445"/>
                    <a:pt x="529" y="422"/>
                  </a:cubicBezTo>
                  <a:close/>
                  <a:moveTo>
                    <a:pt x="363" y="642"/>
                  </a:moveTo>
                  <a:cubicBezTo>
                    <a:pt x="424" y="733"/>
                    <a:pt x="503" y="838"/>
                    <a:pt x="587" y="952"/>
                  </a:cubicBezTo>
                  <a:cubicBezTo>
                    <a:pt x="569" y="956"/>
                    <a:pt x="547" y="969"/>
                    <a:pt x="534" y="973"/>
                  </a:cubicBezTo>
                  <a:cubicBezTo>
                    <a:pt x="512" y="978"/>
                    <a:pt x="494" y="978"/>
                    <a:pt x="476" y="978"/>
                  </a:cubicBezTo>
                  <a:cubicBezTo>
                    <a:pt x="460" y="978"/>
                    <a:pt x="446" y="973"/>
                    <a:pt x="433" y="969"/>
                  </a:cubicBezTo>
                  <a:cubicBezTo>
                    <a:pt x="407" y="961"/>
                    <a:pt x="377" y="939"/>
                    <a:pt x="359" y="908"/>
                  </a:cubicBezTo>
                  <a:cubicBezTo>
                    <a:pt x="315" y="851"/>
                    <a:pt x="302" y="785"/>
                    <a:pt x="329" y="707"/>
                  </a:cubicBezTo>
                  <a:cubicBezTo>
                    <a:pt x="333" y="685"/>
                    <a:pt x="355" y="664"/>
                    <a:pt x="363" y="642"/>
                  </a:cubicBezTo>
                  <a:close/>
                  <a:moveTo>
                    <a:pt x="1286" y="1027"/>
                  </a:moveTo>
                  <a:cubicBezTo>
                    <a:pt x="1295" y="1027"/>
                    <a:pt x="1303" y="1028"/>
                    <a:pt x="1311" y="1031"/>
                  </a:cubicBezTo>
                  <a:cubicBezTo>
                    <a:pt x="1382" y="1039"/>
                    <a:pt x="1456" y="1100"/>
                    <a:pt x="1482" y="1170"/>
                  </a:cubicBezTo>
                  <a:cubicBezTo>
                    <a:pt x="1513" y="1227"/>
                    <a:pt x="1509" y="1310"/>
                    <a:pt x="1486" y="1384"/>
                  </a:cubicBezTo>
                  <a:cubicBezTo>
                    <a:pt x="1408" y="1279"/>
                    <a:pt x="1321" y="1162"/>
                    <a:pt x="1224" y="1035"/>
                  </a:cubicBezTo>
                  <a:cubicBezTo>
                    <a:pt x="1245" y="1032"/>
                    <a:pt x="1266" y="1027"/>
                    <a:pt x="1286" y="1027"/>
                  </a:cubicBezTo>
                  <a:close/>
                  <a:moveTo>
                    <a:pt x="1053" y="1104"/>
                  </a:moveTo>
                  <a:cubicBezTo>
                    <a:pt x="1180" y="1262"/>
                    <a:pt x="1303" y="1406"/>
                    <a:pt x="1408" y="1524"/>
                  </a:cubicBezTo>
                  <a:cubicBezTo>
                    <a:pt x="1386" y="1555"/>
                    <a:pt x="1373" y="1594"/>
                    <a:pt x="1347" y="1620"/>
                  </a:cubicBezTo>
                  <a:cubicBezTo>
                    <a:pt x="1342" y="1624"/>
                    <a:pt x="1338" y="1629"/>
                    <a:pt x="1333" y="1638"/>
                  </a:cubicBezTo>
                  <a:cubicBezTo>
                    <a:pt x="1233" y="1498"/>
                    <a:pt x="1111" y="1332"/>
                    <a:pt x="970" y="1152"/>
                  </a:cubicBezTo>
                  <a:cubicBezTo>
                    <a:pt x="992" y="1140"/>
                    <a:pt x="1015" y="1126"/>
                    <a:pt x="1037" y="1114"/>
                  </a:cubicBezTo>
                  <a:cubicBezTo>
                    <a:pt x="1041" y="1109"/>
                    <a:pt x="1045" y="1109"/>
                    <a:pt x="1053" y="1104"/>
                  </a:cubicBezTo>
                  <a:close/>
                  <a:moveTo>
                    <a:pt x="290" y="1"/>
                  </a:moveTo>
                  <a:cubicBezTo>
                    <a:pt x="288" y="1"/>
                    <a:pt x="286" y="1"/>
                    <a:pt x="285" y="3"/>
                  </a:cubicBezTo>
                  <a:cubicBezTo>
                    <a:pt x="267" y="12"/>
                    <a:pt x="315" y="104"/>
                    <a:pt x="403" y="235"/>
                  </a:cubicBezTo>
                  <a:cubicBezTo>
                    <a:pt x="363" y="261"/>
                    <a:pt x="324" y="275"/>
                    <a:pt x="280" y="305"/>
                  </a:cubicBezTo>
                  <a:cubicBezTo>
                    <a:pt x="272" y="313"/>
                    <a:pt x="258" y="327"/>
                    <a:pt x="250" y="340"/>
                  </a:cubicBezTo>
                  <a:cubicBezTo>
                    <a:pt x="217" y="311"/>
                    <a:pt x="194" y="294"/>
                    <a:pt x="179" y="294"/>
                  </a:cubicBezTo>
                  <a:cubicBezTo>
                    <a:pt x="176" y="294"/>
                    <a:pt x="173" y="295"/>
                    <a:pt x="171" y="297"/>
                  </a:cubicBezTo>
                  <a:cubicBezTo>
                    <a:pt x="162" y="305"/>
                    <a:pt x="175" y="335"/>
                    <a:pt x="202" y="388"/>
                  </a:cubicBezTo>
                  <a:cubicBezTo>
                    <a:pt x="145" y="445"/>
                    <a:pt x="88" y="511"/>
                    <a:pt x="49" y="602"/>
                  </a:cubicBezTo>
                  <a:cubicBezTo>
                    <a:pt x="22" y="672"/>
                    <a:pt x="0" y="747"/>
                    <a:pt x="4" y="838"/>
                  </a:cubicBezTo>
                  <a:cubicBezTo>
                    <a:pt x="10" y="926"/>
                    <a:pt x="36" y="1013"/>
                    <a:pt x="79" y="1092"/>
                  </a:cubicBezTo>
                  <a:cubicBezTo>
                    <a:pt x="131" y="1166"/>
                    <a:pt x="202" y="1235"/>
                    <a:pt x="298" y="1279"/>
                  </a:cubicBezTo>
                  <a:cubicBezTo>
                    <a:pt x="341" y="1301"/>
                    <a:pt x="394" y="1314"/>
                    <a:pt x="446" y="1323"/>
                  </a:cubicBezTo>
                  <a:cubicBezTo>
                    <a:pt x="466" y="1325"/>
                    <a:pt x="487" y="1326"/>
                    <a:pt x="508" y="1326"/>
                  </a:cubicBezTo>
                  <a:cubicBezTo>
                    <a:pt x="537" y="1326"/>
                    <a:pt x="567" y="1324"/>
                    <a:pt x="595" y="1319"/>
                  </a:cubicBezTo>
                  <a:cubicBezTo>
                    <a:pt x="678" y="1301"/>
                    <a:pt x="748" y="1271"/>
                    <a:pt x="809" y="1241"/>
                  </a:cubicBezTo>
                  <a:cubicBezTo>
                    <a:pt x="962" y="1428"/>
                    <a:pt x="1106" y="1598"/>
                    <a:pt x="1228" y="1729"/>
                  </a:cubicBezTo>
                  <a:cubicBezTo>
                    <a:pt x="1150" y="1791"/>
                    <a:pt x="1075" y="1848"/>
                    <a:pt x="1023" y="1887"/>
                  </a:cubicBezTo>
                  <a:cubicBezTo>
                    <a:pt x="932" y="1949"/>
                    <a:pt x="883" y="1987"/>
                    <a:pt x="892" y="2009"/>
                  </a:cubicBezTo>
                  <a:cubicBezTo>
                    <a:pt x="897" y="2024"/>
                    <a:pt x="918" y="2031"/>
                    <a:pt x="954" y="2031"/>
                  </a:cubicBezTo>
                  <a:cubicBezTo>
                    <a:pt x="984" y="2031"/>
                    <a:pt x="1025" y="2026"/>
                    <a:pt x="1075" y="2014"/>
                  </a:cubicBezTo>
                  <a:cubicBezTo>
                    <a:pt x="1154" y="1996"/>
                    <a:pt x="1263" y="1953"/>
                    <a:pt x="1377" y="1891"/>
                  </a:cubicBezTo>
                  <a:cubicBezTo>
                    <a:pt x="1461" y="1972"/>
                    <a:pt x="1516" y="2015"/>
                    <a:pt x="1538" y="2015"/>
                  </a:cubicBezTo>
                  <a:cubicBezTo>
                    <a:pt x="1540" y="2015"/>
                    <a:pt x="1542" y="2014"/>
                    <a:pt x="1543" y="2014"/>
                  </a:cubicBezTo>
                  <a:cubicBezTo>
                    <a:pt x="1557" y="2001"/>
                    <a:pt x="1525" y="1939"/>
                    <a:pt x="1464" y="1838"/>
                  </a:cubicBezTo>
                  <a:cubicBezTo>
                    <a:pt x="1486" y="1826"/>
                    <a:pt x="1499" y="1822"/>
                    <a:pt x="1521" y="1808"/>
                  </a:cubicBezTo>
                  <a:cubicBezTo>
                    <a:pt x="1547" y="1786"/>
                    <a:pt x="1569" y="1756"/>
                    <a:pt x="1596" y="1729"/>
                  </a:cubicBezTo>
                  <a:cubicBezTo>
                    <a:pt x="1695" y="1833"/>
                    <a:pt x="1762" y="1893"/>
                    <a:pt x="1786" y="1893"/>
                  </a:cubicBezTo>
                  <a:cubicBezTo>
                    <a:pt x="1789" y="1893"/>
                    <a:pt x="1791" y="1892"/>
                    <a:pt x="1793" y="1891"/>
                  </a:cubicBezTo>
                  <a:cubicBezTo>
                    <a:pt x="1810" y="1878"/>
                    <a:pt x="1761" y="1786"/>
                    <a:pt x="1670" y="1646"/>
                  </a:cubicBezTo>
                  <a:cubicBezTo>
                    <a:pt x="1700" y="1608"/>
                    <a:pt x="1727" y="1568"/>
                    <a:pt x="1753" y="1520"/>
                  </a:cubicBezTo>
                  <a:cubicBezTo>
                    <a:pt x="1814" y="1398"/>
                    <a:pt x="1854" y="1231"/>
                    <a:pt x="1793" y="1052"/>
                  </a:cubicBezTo>
                  <a:cubicBezTo>
                    <a:pt x="1731" y="882"/>
                    <a:pt x="1587" y="737"/>
                    <a:pt x="1390" y="690"/>
                  </a:cubicBezTo>
                  <a:cubicBezTo>
                    <a:pt x="1338" y="676"/>
                    <a:pt x="1285" y="672"/>
                    <a:pt x="1237" y="672"/>
                  </a:cubicBezTo>
                  <a:cubicBezTo>
                    <a:pt x="1184" y="676"/>
                    <a:pt x="1137" y="685"/>
                    <a:pt x="1093" y="698"/>
                  </a:cubicBezTo>
                  <a:cubicBezTo>
                    <a:pt x="1053" y="711"/>
                    <a:pt x="1023" y="729"/>
                    <a:pt x="988" y="747"/>
                  </a:cubicBezTo>
                  <a:cubicBezTo>
                    <a:pt x="861" y="589"/>
                    <a:pt x="739" y="449"/>
                    <a:pt x="639" y="331"/>
                  </a:cubicBezTo>
                  <a:cubicBezTo>
                    <a:pt x="691" y="291"/>
                    <a:pt x="739" y="257"/>
                    <a:pt x="783" y="231"/>
                  </a:cubicBezTo>
                  <a:cubicBezTo>
                    <a:pt x="870" y="166"/>
                    <a:pt x="914" y="121"/>
                    <a:pt x="905" y="99"/>
                  </a:cubicBezTo>
                  <a:cubicBezTo>
                    <a:pt x="901" y="88"/>
                    <a:pt x="883" y="83"/>
                    <a:pt x="853" y="83"/>
                  </a:cubicBezTo>
                  <a:cubicBezTo>
                    <a:pt x="823" y="83"/>
                    <a:pt x="781" y="88"/>
                    <a:pt x="726" y="99"/>
                  </a:cubicBezTo>
                  <a:cubicBezTo>
                    <a:pt x="669" y="113"/>
                    <a:pt x="603" y="134"/>
                    <a:pt x="529" y="166"/>
                  </a:cubicBezTo>
                  <a:cubicBezTo>
                    <a:pt x="521" y="170"/>
                    <a:pt x="508" y="178"/>
                    <a:pt x="498" y="182"/>
                  </a:cubicBezTo>
                  <a:cubicBezTo>
                    <a:pt x="392" y="72"/>
                    <a:pt x="314" y="1"/>
                    <a:pt x="290" y="1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1" name="Google Shape;2011;p45"/>
            <p:cNvSpPr/>
            <p:nvPr/>
          </p:nvSpPr>
          <p:spPr>
            <a:xfrm>
              <a:off x="2700128" y="1258825"/>
              <a:ext cx="302900" cy="276785"/>
            </a:xfrm>
            <a:custGeom>
              <a:avLst/>
              <a:gdLst/>
              <a:ahLst/>
              <a:cxnLst/>
              <a:rect l="l" t="t" r="r" b="b"/>
              <a:pathLst>
                <a:path w="8212" h="7504" extrusionOk="0">
                  <a:moveTo>
                    <a:pt x="6123" y="179"/>
                  </a:moveTo>
                  <a:lnTo>
                    <a:pt x="8090" y="2504"/>
                  </a:lnTo>
                  <a:cubicBezTo>
                    <a:pt x="7251" y="4309"/>
                    <a:pt x="5573" y="5340"/>
                    <a:pt x="4379" y="5673"/>
                  </a:cubicBezTo>
                  <a:cubicBezTo>
                    <a:pt x="3318" y="5974"/>
                    <a:pt x="2159" y="7106"/>
                    <a:pt x="1923" y="7347"/>
                  </a:cubicBezTo>
                  <a:lnTo>
                    <a:pt x="123" y="5144"/>
                  </a:lnTo>
                  <a:cubicBezTo>
                    <a:pt x="660" y="3859"/>
                    <a:pt x="2636" y="3046"/>
                    <a:pt x="3942" y="2508"/>
                  </a:cubicBezTo>
                  <a:cubicBezTo>
                    <a:pt x="4173" y="2413"/>
                    <a:pt x="4393" y="2321"/>
                    <a:pt x="4580" y="2238"/>
                  </a:cubicBezTo>
                  <a:cubicBezTo>
                    <a:pt x="4803" y="2141"/>
                    <a:pt x="4996" y="2014"/>
                    <a:pt x="5157" y="1875"/>
                  </a:cubicBezTo>
                  <a:cubicBezTo>
                    <a:pt x="5742" y="1377"/>
                    <a:pt x="5983" y="709"/>
                    <a:pt x="6053" y="477"/>
                  </a:cubicBezTo>
                  <a:cubicBezTo>
                    <a:pt x="6065" y="437"/>
                    <a:pt x="6105" y="302"/>
                    <a:pt x="6123" y="179"/>
                  </a:cubicBezTo>
                  <a:close/>
                  <a:moveTo>
                    <a:pt x="6105" y="1"/>
                  </a:moveTo>
                  <a:lnTo>
                    <a:pt x="6018" y="57"/>
                  </a:lnTo>
                  <a:cubicBezTo>
                    <a:pt x="6061" y="175"/>
                    <a:pt x="5769" y="1595"/>
                    <a:pt x="4536" y="2141"/>
                  </a:cubicBezTo>
                  <a:cubicBezTo>
                    <a:pt x="4353" y="2224"/>
                    <a:pt x="4135" y="2316"/>
                    <a:pt x="3903" y="2408"/>
                  </a:cubicBezTo>
                  <a:cubicBezTo>
                    <a:pt x="2977" y="2793"/>
                    <a:pt x="1718" y="3309"/>
                    <a:pt x="857" y="4043"/>
                  </a:cubicBezTo>
                  <a:cubicBezTo>
                    <a:pt x="476" y="4362"/>
                    <a:pt x="175" y="4725"/>
                    <a:pt x="14" y="5135"/>
                  </a:cubicBezTo>
                  <a:lnTo>
                    <a:pt x="0" y="5166"/>
                  </a:lnTo>
                  <a:lnTo>
                    <a:pt x="1914" y="7504"/>
                  </a:lnTo>
                  <a:lnTo>
                    <a:pt x="1958" y="7460"/>
                  </a:lnTo>
                  <a:cubicBezTo>
                    <a:pt x="1971" y="7447"/>
                    <a:pt x="3273" y="6096"/>
                    <a:pt x="4409" y="5778"/>
                  </a:cubicBezTo>
                  <a:cubicBezTo>
                    <a:pt x="5629" y="5432"/>
                    <a:pt x="7350" y="4374"/>
                    <a:pt x="8199" y="2518"/>
                  </a:cubicBezTo>
                  <a:lnTo>
                    <a:pt x="8211" y="2486"/>
                  </a:lnTo>
                  <a:lnTo>
                    <a:pt x="6105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12" name="Google Shape;2012;p45"/>
          <p:cNvGrpSpPr/>
          <p:nvPr/>
        </p:nvGrpSpPr>
        <p:grpSpPr>
          <a:xfrm>
            <a:off x="6045801" y="6284068"/>
            <a:ext cx="6134284" cy="200600"/>
            <a:chOff x="0" y="4397412"/>
            <a:chExt cx="4600713" cy="150450"/>
          </a:xfrm>
        </p:grpSpPr>
        <p:sp>
          <p:nvSpPr>
            <p:cNvPr id="2013" name="Google Shape;2013;p45"/>
            <p:cNvSpPr/>
            <p:nvPr/>
          </p:nvSpPr>
          <p:spPr>
            <a:xfrm>
              <a:off x="0" y="4397412"/>
              <a:ext cx="4600713" cy="2416"/>
            </a:xfrm>
            <a:custGeom>
              <a:avLst/>
              <a:gdLst/>
              <a:ahLst/>
              <a:cxnLst/>
              <a:rect l="l" t="t" r="r" b="b"/>
              <a:pathLst>
                <a:path w="131402" h="69" extrusionOk="0">
                  <a:moveTo>
                    <a:pt x="0" y="1"/>
                  </a:moveTo>
                  <a:lnTo>
                    <a:pt x="0" y="69"/>
                  </a:lnTo>
                  <a:lnTo>
                    <a:pt x="131401" y="69"/>
                  </a:lnTo>
                  <a:lnTo>
                    <a:pt x="131401" y="1"/>
                  </a:lnTo>
                  <a:close/>
                </a:path>
              </a:pathLst>
            </a:custGeom>
            <a:solidFill>
              <a:srgbClr val="43434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4" name="Google Shape;2014;p45"/>
            <p:cNvSpPr/>
            <p:nvPr/>
          </p:nvSpPr>
          <p:spPr>
            <a:xfrm>
              <a:off x="755786" y="4545586"/>
              <a:ext cx="305519" cy="2276"/>
            </a:xfrm>
            <a:custGeom>
              <a:avLst/>
              <a:gdLst/>
              <a:ahLst/>
              <a:cxnLst/>
              <a:rect l="l" t="t" r="r" b="b"/>
              <a:pathLst>
                <a:path w="8726" h="65" extrusionOk="0">
                  <a:moveTo>
                    <a:pt x="0" y="0"/>
                  </a:moveTo>
                  <a:lnTo>
                    <a:pt x="0" y="65"/>
                  </a:lnTo>
                  <a:lnTo>
                    <a:pt x="8726" y="65"/>
                  </a:lnTo>
                  <a:lnTo>
                    <a:pt x="8726" y="0"/>
                  </a:lnTo>
                  <a:close/>
                </a:path>
              </a:pathLst>
            </a:custGeom>
            <a:solidFill>
              <a:srgbClr val="43434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5" name="Google Shape;2015;p45"/>
            <p:cNvSpPr/>
            <p:nvPr/>
          </p:nvSpPr>
          <p:spPr>
            <a:xfrm>
              <a:off x="1619552" y="4536412"/>
              <a:ext cx="497808" cy="2276"/>
            </a:xfrm>
            <a:custGeom>
              <a:avLst/>
              <a:gdLst/>
              <a:ahLst/>
              <a:cxnLst/>
              <a:rect l="l" t="t" r="r" b="b"/>
              <a:pathLst>
                <a:path w="14218" h="65" extrusionOk="0">
                  <a:moveTo>
                    <a:pt x="0" y="0"/>
                  </a:moveTo>
                  <a:lnTo>
                    <a:pt x="0" y="65"/>
                  </a:lnTo>
                  <a:lnTo>
                    <a:pt x="14217" y="65"/>
                  </a:lnTo>
                  <a:lnTo>
                    <a:pt x="14217" y="0"/>
                  </a:lnTo>
                  <a:close/>
                </a:path>
              </a:pathLst>
            </a:custGeom>
            <a:solidFill>
              <a:srgbClr val="EBEBEB"/>
            </a:solidFill>
            <a:ln w="952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6" name="Google Shape;2016;p45"/>
            <p:cNvSpPr/>
            <p:nvPr/>
          </p:nvSpPr>
          <p:spPr>
            <a:xfrm>
              <a:off x="1070481" y="4460119"/>
              <a:ext cx="175833" cy="2311"/>
            </a:xfrm>
            <a:custGeom>
              <a:avLst/>
              <a:gdLst/>
              <a:ahLst/>
              <a:cxnLst/>
              <a:rect l="l" t="t" r="r" b="b"/>
              <a:pathLst>
                <a:path w="5022" h="66" extrusionOk="0">
                  <a:moveTo>
                    <a:pt x="1" y="1"/>
                  </a:moveTo>
                  <a:lnTo>
                    <a:pt x="1" y="65"/>
                  </a:lnTo>
                  <a:lnTo>
                    <a:pt x="5022" y="65"/>
                  </a:lnTo>
                  <a:lnTo>
                    <a:pt x="5022" y="1"/>
                  </a:lnTo>
                  <a:close/>
                </a:path>
              </a:pathLst>
            </a:custGeom>
            <a:solidFill>
              <a:srgbClr val="43434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7" name="Google Shape;2017;p45"/>
            <p:cNvSpPr/>
            <p:nvPr/>
          </p:nvSpPr>
          <p:spPr>
            <a:xfrm>
              <a:off x="2732853" y="4514424"/>
              <a:ext cx="418259" cy="2276"/>
            </a:xfrm>
            <a:custGeom>
              <a:avLst/>
              <a:gdLst/>
              <a:ahLst/>
              <a:cxnLst/>
              <a:rect l="l" t="t" r="r" b="b"/>
              <a:pathLst>
                <a:path w="11946" h="65" extrusionOk="0">
                  <a:moveTo>
                    <a:pt x="0" y="0"/>
                  </a:moveTo>
                  <a:lnTo>
                    <a:pt x="0" y="65"/>
                  </a:lnTo>
                  <a:lnTo>
                    <a:pt x="11946" y="65"/>
                  </a:lnTo>
                  <a:lnTo>
                    <a:pt x="11946" y="0"/>
                  </a:lnTo>
                  <a:close/>
                </a:path>
              </a:pathLst>
            </a:custGeom>
            <a:solidFill>
              <a:srgbClr val="EBEBE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18" name="Google Shape;2018;p45"/>
          <p:cNvGrpSpPr/>
          <p:nvPr/>
        </p:nvGrpSpPr>
        <p:grpSpPr>
          <a:xfrm rot="-721003">
            <a:off x="6473045" y="2040754"/>
            <a:ext cx="2615251" cy="3766823"/>
            <a:chOff x="4937611" y="1161749"/>
            <a:chExt cx="1961412" cy="2825079"/>
          </a:xfrm>
        </p:grpSpPr>
        <p:sp>
          <p:nvSpPr>
            <p:cNvPr id="2019" name="Google Shape;2019;p45"/>
            <p:cNvSpPr/>
            <p:nvPr/>
          </p:nvSpPr>
          <p:spPr>
            <a:xfrm>
              <a:off x="5456776" y="1161749"/>
              <a:ext cx="1117961" cy="499117"/>
            </a:xfrm>
            <a:custGeom>
              <a:avLst/>
              <a:gdLst/>
              <a:ahLst/>
              <a:cxnLst/>
              <a:rect l="l" t="t" r="r" b="b"/>
              <a:pathLst>
                <a:path w="34909" h="15584" extrusionOk="0">
                  <a:moveTo>
                    <a:pt x="1" y="0"/>
                  </a:moveTo>
                  <a:cubicBezTo>
                    <a:pt x="8550" y="5252"/>
                    <a:pt x="8348" y="15583"/>
                    <a:pt x="8348" y="15583"/>
                  </a:cubicBezTo>
                  <a:lnTo>
                    <a:pt x="34909" y="15583"/>
                  </a:lnTo>
                  <a:cubicBezTo>
                    <a:pt x="34846" y="6279"/>
                    <a:pt x="27099" y="0"/>
                    <a:pt x="2709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0" name="Google Shape;2020;p45"/>
            <p:cNvSpPr/>
            <p:nvPr/>
          </p:nvSpPr>
          <p:spPr>
            <a:xfrm>
              <a:off x="5815749" y="1280498"/>
              <a:ext cx="442746" cy="3875"/>
            </a:xfrm>
            <a:custGeom>
              <a:avLst/>
              <a:gdLst/>
              <a:ahLst/>
              <a:cxnLst/>
              <a:rect l="l" t="t" r="r" b="b"/>
              <a:pathLst>
                <a:path w="13825" h="121" extrusionOk="0">
                  <a:moveTo>
                    <a:pt x="6910" y="1"/>
                  </a:moveTo>
                  <a:cubicBezTo>
                    <a:pt x="3093" y="1"/>
                    <a:pt x="1" y="27"/>
                    <a:pt x="1" y="61"/>
                  </a:cubicBezTo>
                  <a:cubicBezTo>
                    <a:pt x="1" y="94"/>
                    <a:pt x="3093" y="120"/>
                    <a:pt x="6910" y="120"/>
                  </a:cubicBezTo>
                  <a:cubicBezTo>
                    <a:pt x="10728" y="120"/>
                    <a:pt x="13825" y="94"/>
                    <a:pt x="13825" y="61"/>
                  </a:cubicBezTo>
                  <a:cubicBezTo>
                    <a:pt x="13825" y="27"/>
                    <a:pt x="10728" y="1"/>
                    <a:pt x="691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1" name="Google Shape;2021;p45"/>
            <p:cNvSpPr/>
            <p:nvPr/>
          </p:nvSpPr>
          <p:spPr>
            <a:xfrm>
              <a:off x="5766462" y="1340321"/>
              <a:ext cx="586762" cy="3875"/>
            </a:xfrm>
            <a:custGeom>
              <a:avLst/>
              <a:gdLst/>
              <a:ahLst/>
              <a:cxnLst/>
              <a:rect l="l" t="t" r="r" b="b"/>
              <a:pathLst>
                <a:path w="18322" h="121" extrusionOk="0">
                  <a:moveTo>
                    <a:pt x="9159" y="0"/>
                  </a:moveTo>
                  <a:cubicBezTo>
                    <a:pt x="4102" y="0"/>
                    <a:pt x="1" y="27"/>
                    <a:pt x="1" y="60"/>
                  </a:cubicBezTo>
                  <a:cubicBezTo>
                    <a:pt x="1" y="94"/>
                    <a:pt x="4102" y="120"/>
                    <a:pt x="9159" y="120"/>
                  </a:cubicBezTo>
                  <a:cubicBezTo>
                    <a:pt x="14221" y="120"/>
                    <a:pt x="18322" y="94"/>
                    <a:pt x="18322" y="60"/>
                  </a:cubicBezTo>
                  <a:cubicBezTo>
                    <a:pt x="18322" y="27"/>
                    <a:pt x="14221" y="0"/>
                    <a:pt x="915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2" name="Google Shape;2022;p45"/>
            <p:cNvSpPr/>
            <p:nvPr/>
          </p:nvSpPr>
          <p:spPr>
            <a:xfrm>
              <a:off x="5815749" y="1491737"/>
              <a:ext cx="586762" cy="4003"/>
            </a:xfrm>
            <a:custGeom>
              <a:avLst/>
              <a:gdLst/>
              <a:ahLst/>
              <a:cxnLst/>
              <a:rect l="l" t="t" r="r" b="b"/>
              <a:pathLst>
                <a:path w="18322" h="125" extrusionOk="0">
                  <a:moveTo>
                    <a:pt x="9160" y="1"/>
                  </a:moveTo>
                  <a:cubicBezTo>
                    <a:pt x="4102" y="1"/>
                    <a:pt x="1" y="31"/>
                    <a:pt x="1" y="65"/>
                  </a:cubicBezTo>
                  <a:cubicBezTo>
                    <a:pt x="1" y="95"/>
                    <a:pt x="4102" y="125"/>
                    <a:pt x="9160" y="125"/>
                  </a:cubicBezTo>
                  <a:cubicBezTo>
                    <a:pt x="14220" y="125"/>
                    <a:pt x="18321" y="95"/>
                    <a:pt x="18321" y="65"/>
                  </a:cubicBezTo>
                  <a:cubicBezTo>
                    <a:pt x="18321" y="31"/>
                    <a:pt x="14220" y="1"/>
                    <a:pt x="91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3" name="Google Shape;2023;p45"/>
            <p:cNvSpPr/>
            <p:nvPr/>
          </p:nvSpPr>
          <p:spPr>
            <a:xfrm>
              <a:off x="5790033" y="1409368"/>
              <a:ext cx="305903" cy="3843"/>
            </a:xfrm>
            <a:custGeom>
              <a:avLst/>
              <a:gdLst/>
              <a:ahLst/>
              <a:cxnLst/>
              <a:rect l="l" t="t" r="r" b="b"/>
              <a:pathLst>
                <a:path w="9552" h="120" extrusionOk="0">
                  <a:moveTo>
                    <a:pt x="4778" y="0"/>
                  </a:moveTo>
                  <a:cubicBezTo>
                    <a:pt x="3459" y="0"/>
                    <a:pt x="2264" y="7"/>
                    <a:pt x="1402" y="18"/>
                  </a:cubicBezTo>
                  <a:cubicBezTo>
                    <a:pt x="983" y="26"/>
                    <a:pt x="640" y="30"/>
                    <a:pt x="378" y="37"/>
                  </a:cubicBezTo>
                  <a:cubicBezTo>
                    <a:pt x="135" y="45"/>
                    <a:pt x="1" y="52"/>
                    <a:pt x="1" y="59"/>
                  </a:cubicBezTo>
                  <a:cubicBezTo>
                    <a:pt x="1" y="67"/>
                    <a:pt x="135" y="75"/>
                    <a:pt x="378" y="82"/>
                  </a:cubicBezTo>
                  <a:cubicBezTo>
                    <a:pt x="640" y="90"/>
                    <a:pt x="983" y="93"/>
                    <a:pt x="1402" y="101"/>
                  </a:cubicBezTo>
                  <a:cubicBezTo>
                    <a:pt x="2264" y="112"/>
                    <a:pt x="3459" y="119"/>
                    <a:pt x="4778" y="119"/>
                  </a:cubicBezTo>
                  <a:cubicBezTo>
                    <a:pt x="6096" y="119"/>
                    <a:pt x="7291" y="112"/>
                    <a:pt x="8154" y="101"/>
                  </a:cubicBezTo>
                  <a:cubicBezTo>
                    <a:pt x="8569" y="93"/>
                    <a:pt x="8916" y="90"/>
                    <a:pt x="9178" y="82"/>
                  </a:cubicBezTo>
                  <a:cubicBezTo>
                    <a:pt x="9420" y="75"/>
                    <a:pt x="9551" y="67"/>
                    <a:pt x="9551" y="59"/>
                  </a:cubicBezTo>
                  <a:cubicBezTo>
                    <a:pt x="9551" y="52"/>
                    <a:pt x="9420" y="45"/>
                    <a:pt x="9178" y="37"/>
                  </a:cubicBezTo>
                  <a:cubicBezTo>
                    <a:pt x="8916" y="30"/>
                    <a:pt x="8569" y="26"/>
                    <a:pt x="8154" y="18"/>
                  </a:cubicBezTo>
                  <a:cubicBezTo>
                    <a:pt x="7291" y="7"/>
                    <a:pt x="6096" y="0"/>
                    <a:pt x="47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4" name="Google Shape;2024;p45"/>
            <p:cNvSpPr/>
            <p:nvPr/>
          </p:nvSpPr>
          <p:spPr>
            <a:xfrm>
              <a:off x="6127260" y="1409368"/>
              <a:ext cx="225968" cy="3843"/>
            </a:xfrm>
            <a:custGeom>
              <a:avLst/>
              <a:gdLst/>
              <a:ahLst/>
              <a:cxnLst/>
              <a:rect l="l" t="t" r="r" b="b"/>
              <a:pathLst>
                <a:path w="7056" h="120" extrusionOk="0">
                  <a:moveTo>
                    <a:pt x="3526" y="0"/>
                  </a:moveTo>
                  <a:cubicBezTo>
                    <a:pt x="2551" y="0"/>
                    <a:pt x="1669" y="7"/>
                    <a:pt x="1031" y="18"/>
                  </a:cubicBezTo>
                  <a:cubicBezTo>
                    <a:pt x="732" y="26"/>
                    <a:pt x="478" y="30"/>
                    <a:pt x="276" y="37"/>
                  </a:cubicBezTo>
                  <a:cubicBezTo>
                    <a:pt x="97" y="45"/>
                    <a:pt x="0" y="52"/>
                    <a:pt x="0" y="59"/>
                  </a:cubicBezTo>
                  <a:cubicBezTo>
                    <a:pt x="0" y="67"/>
                    <a:pt x="97" y="75"/>
                    <a:pt x="276" y="82"/>
                  </a:cubicBezTo>
                  <a:cubicBezTo>
                    <a:pt x="478" y="90"/>
                    <a:pt x="732" y="93"/>
                    <a:pt x="1031" y="101"/>
                  </a:cubicBezTo>
                  <a:cubicBezTo>
                    <a:pt x="1669" y="112"/>
                    <a:pt x="2551" y="119"/>
                    <a:pt x="3526" y="119"/>
                  </a:cubicBezTo>
                  <a:cubicBezTo>
                    <a:pt x="4501" y="119"/>
                    <a:pt x="5382" y="112"/>
                    <a:pt x="6021" y="101"/>
                  </a:cubicBezTo>
                  <a:cubicBezTo>
                    <a:pt x="6320" y="93"/>
                    <a:pt x="6574" y="90"/>
                    <a:pt x="6775" y="82"/>
                  </a:cubicBezTo>
                  <a:cubicBezTo>
                    <a:pt x="6954" y="75"/>
                    <a:pt x="7056" y="67"/>
                    <a:pt x="7056" y="59"/>
                  </a:cubicBezTo>
                  <a:cubicBezTo>
                    <a:pt x="7056" y="52"/>
                    <a:pt x="6954" y="45"/>
                    <a:pt x="6775" y="37"/>
                  </a:cubicBezTo>
                  <a:cubicBezTo>
                    <a:pt x="6574" y="30"/>
                    <a:pt x="6320" y="26"/>
                    <a:pt x="6021" y="18"/>
                  </a:cubicBezTo>
                  <a:cubicBezTo>
                    <a:pt x="5382" y="7"/>
                    <a:pt x="4501" y="0"/>
                    <a:pt x="352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5" name="Google Shape;2025;p45"/>
            <p:cNvSpPr/>
            <p:nvPr/>
          </p:nvSpPr>
          <p:spPr>
            <a:xfrm>
              <a:off x="5844476" y="1572985"/>
              <a:ext cx="305871" cy="3971"/>
            </a:xfrm>
            <a:custGeom>
              <a:avLst/>
              <a:gdLst/>
              <a:ahLst/>
              <a:cxnLst/>
              <a:rect l="l" t="t" r="r" b="b"/>
              <a:pathLst>
                <a:path w="9551" h="124" extrusionOk="0">
                  <a:moveTo>
                    <a:pt x="4777" y="1"/>
                  </a:moveTo>
                  <a:cubicBezTo>
                    <a:pt x="3459" y="1"/>
                    <a:pt x="2264" y="8"/>
                    <a:pt x="1400" y="19"/>
                  </a:cubicBezTo>
                  <a:cubicBezTo>
                    <a:pt x="983" y="27"/>
                    <a:pt x="638" y="34"/>
                    <a:pt x="378" y="38"/>
                  </a:cubicBezTo>
                  <a:cubicBezTo>
                    <a:pt x="135" y="46"/>
                    <a:pt x="0" y="53"/>
                    <a:pt x="0" y="60"/>
                  </a:cubicBezTo>
                  <a:cubicBezTo>
                    <a:pt x="0" y="72"/>
                    <a:pt x="135" y="79"/>
                    <a:pt x="378" y="86"/>
                  </a:cubicBezTo>
                  <a:cubicBezTo>
                    <a:pt x="638" y="90"/>
                    <a:pt x="983" y="98"/>
                    <a:pt x="1400" y="105"/>
                  </a:cubicBezTo>
                  <a:cubicBezTo>
                    <a:pt x="2264" y="116"/>
                    <a:pt x="3459" y="124"/>
                    <a:pt x="4777" y="124"/>
                  </a:cubicBezTo>
                  <a:cubicBezTo>
                    <a:pt x="6096" y="124"/>
                    <a:pt x="7287" y="116"/>
                    <a:pt x="8154" y="105"/>
                  </a:cubicBezTo>
                  <a:cubicBezTo>
                    <a:pt x="8568" y="98"/>
                    <a:pt x="8912" y="90"/>
                    <a:pt x="9177" y="86"/>
                  </a:cubicBezTo>
                  <a:cubicBezTo>
                    <a:pt x="9416" y="79"/>
                    <a:pt x="9551" y="72"/>
                    <a:pt x="9551" y="60"/>
                  </a:cubicBezTo>
                  <a:cubicBezTo>
                    <a:pt x="9551" y="53"/>
                    <a:pt x="9416" y="46"/>
                    <a:pt x="9177" y="38"/>
                  </a:cubicBezTo>
                  <a:cubicBezTo>
                    <a:pt x="8912" y="34"/>
                    <a:pt x="8568" y="27"/>
                    <a:pt x="8154" y="19"/>
                  </a:cubicBezTo>
                  <a:cubicBezTo>
                    <a:pt x="7287" y="8"/>
                    <a:pt x="6096" y="1"/>
                    <a:pt x="477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6" name="Google Shape;2026;p45"/>
            <p:cNvSpPr/>
            <p:nvPr/>
          </p:nvSpPr>
          <p:spPr>
            <a:xfrm>
              <a:off x="6181672" y="1572985"/>
              <a:ext cx="225840" cy="3971"/>
            </a:xfrm>
            <a:custGeom>
              <a:avLst/>
              <a:gdLst/>
              <a:ahLst/>
              <a:cxnLst/>
              <a:rect l="l" t="t" r="r" b="b"/>
              <a:pathLst>
                <a:path w="7052" h="124" extrusionOk="0">
                  <a:moveTo>
                    <a:pt x="3526" y="1"/>
                  </a:moveTo>
                  <a:cubicBezTo>
                    <a:pt x="2552" y="1"/>
                    <a:pt x="1670" y="8"/>
                    <a:pt x="1032" y="19"/>
                  </a:cubicBezTo>
                  <a:cubicBezTo>
                    <a:pt x="732" y="27"/>
                    <a:pt x="478" y="34"/>
                    <a:pt x="277" y="38"/>
                  </a:cubicBezTo>
                  <a:cubicBezTo>
                    <a:pt x="97" y="46"/>
                    <a:pt x="1" y="53"/>
                    <a:pt x="1" y="60"/>
                  </a:cubicBezTo>
                  <a:cubicBezTo>
                    <a:pt x="1" y="72"/>
                    <a:pt x="97" y="79"/>
                    <a:pt x="277" y="86"/>
                  </a:cubicBezTo>
                  <a:cubicBezTo>
                    <a:pt x="478" y="90"/>
                    <a:pt x="732" y="98"/>
                    <a:pt x="1032" y="105"/>
                  </a:cubicBezTo>
                  <a:cubicBezTo>
                    <a:pt x="1670" y="116"/>
                    <a:pt x="2552" y="124"/>
                    <a:pt x="3526" y="124"/>
                  </a:cubicBezTo>
                  <a:cubicBezTo>
                    <a:pt x="4502" y="124"/>
                    <a:pt x="5383" y="116"/>
                    <a:pt x="6021" y="105"/>
                  </a:cubicBezTo>
                  <a:cubicBezTo>
                    <a:pt x="6320" y="98"/>
                    <a:pt x="6574" y="90"/>
                    <a:pt x="6776" y="86"/>
                  </a:cubicBezTo>
                  <a:cubicBezTo>
                    <a:pt x="6955" y="79"/>
                    <a:pt x="7052" y="72"/>
                    <a:pt x="7052" y="60"/>
                  </a:cubicBezTo>
                  <a:cubicBezTo>
                    <a:pt x="7052" y="53"/>
                    <a:pt x="6955" y="46"/>
                    <a:pt x="6776" y="38"/>
                  </a:cubicBezTo>
                  <a:cubicBezTo>
                    <a:pt x="6574" y="34"/>
                    <a:pt x="6320" y="27"/>
                    <a:pt x="6021" y="19"/>
                  </a:cubicBezTo>
                  <a:cubicBezTo>
                    <a:pt x="5383" y="8"/>
                    <a:pt x="4502" y="1"/>
                    <a:pt x="352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7" name="Google Shape;2027;p45"/>
            <p:cNvSpPr/>
            <p:nvPr/>
          </p:nvSpPr>
          <p:spPr>
            <a:xfrm>
              <a:off x="4937611" y="1651447"/>
              <a:ext cx="1961307" cy="2335381"/>
            </a:xfrm>
            <a:custGeom>
              <a:avLst/>
              <a:gdLst/>
              <a:ahLst/>
              <a:cxnLst/>
              <a:rect l="l" t="t" r="r" b="b"/>
              <a:pathLst>
                <a:path w="61243" h="72918" extrusionOk="0">
                  <a:moveTo>
                    <a:pt x="19020" y="1"/>
                  </a:moveTo>
                  <a:cubicBezTo>
                    <a:pt x="740" y="1"/>
                    <a:pt x="192" y="14190"/>
                    <a:pt x="192" y="14190"/>
                  </a:cubicBezTo>
                  <a:cubicBezTo>
                    <a:pt x="1" y="27323"/>
                    <a:pt x="11856" y="31629"/>
                    <a:pt x="11856" y="31629"/>
                  </a:cubicBezTo>
                  <a:lnTo>
                    <a:pt x="13780" y="70740"/>
                  </a:lnTo>
                  <a:cubicBezTo>
                    <a:pt x="13840" y="71958"/>
                    <a:pt x="14845" y="72918"/>
                    <a:pt x="16066" y="72918"/>
                  </a:cubicBezTo>
                  <a:lnTo>
                    <a:pt x="57638" y="72918"/>
                  </a:lnTo>
                  <a:cubicBezTo>
                    <a:pt x="59636" y="72918"/>
                    <a:pt x="61242" y="71263"/>
                    <a:pt x="61178" y="69265"/>
                  </a:cubicBezTo>
                  <a:lnTo>
                    <a:pt x="5900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8" name="Google Shape;2028;p45"/>
            <p:cNvSpPr/>
            <p:nvPr/>
          </p:nvSpPr>
          <p:spPr>
            <a:xfrm>
              <a:off x="5560026" y="1651447"/>
              <a:ext cx="1338997" cy="2335029"/>
            </a:xfrm>
            <a:custGeom>
              <a:avLst/>
              <a:gdLst/>
              <a:ahLst/>
              <a:cxnLst/>
              <a:rect l="l" t="t" r="r" b="b"/>
              <a:pathLst>
                <a:path w="41811" h="72907" extrusionOk="0">
                  <a:moveTo>
                    <a:pt x="0" y="1"/>
                  </a:moveTo>
                  <a:lnTo>
                    <a:pt x="1744" y="72810"/>
                  </a:lnTo>
                  <a:lnTo>
                    <a:pt x="38688" y="72906"/>
                  </a:lnTo>
                  <a:cubicBezTo>
                    <a:pt x="38693" y="72906"/>
                    <a:pt x="38697" y="72906"/>
                    <a:pt x="38701" y="72906"/>
                  </a:cubicBezTo>
                  <a:cubicBezTo>
                    <a:pt x="40428" y="72906"/>
                    <a:pt x="41811" y="71475"/>
                    <a:pt x="41759" y="69746"/>
                  </a:cubicBezTo>
                  <a:lnTo>
                    <a:pt x="41016" y="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9" name="Google Shape;2029;p45"/>
            <p:cNvSpPr/>
            <p:nvPr/>
          </p:nvSpPr>
          <p:spPr>
            <a:xfrm>
              <a:off x="5668848" y="1786497"/>
              <a:ext cx="1096088" cy="1085892"/>
            </a:xfrm>
            <a:custGeom>
              <a:avLst/>
              <a:gdLst/>
              <a:ahLst/>
              <a:cxnLst/>
              <a:rect l="l" t="t" r="r" b="b"/>
              <a:pathLst>
                <a:path w="34226" h="33905" extrusionOk="0">
                  <a:moveTo>
                    <a:pt x="1" y="0"/>
                  </a:moveTo>
                  <a:lnTo>
                    <a:pt x="834" y="33904"/>
                  </a:lnTo>
                  <a:lnTo>
                    <a:pt x="34225" y="33904"/>
                  </a:lnTo>
                  <a:lnTo>
                    <a:pt x="33777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0" name="Google Shape;2030;p45"/>
            <p:cNvSpPr/>
            <p:nvPr/>
          </p:nvSpPr>
          <p:spPr>
            <a:xfrm>
              <a:off x="5777959" y="1899130"/>
              <a:ext cx="200380" cy="36992"/>
            </a:xfrm>
            <a:custGeom>
              <a:avLst/>
              <a:gdLst/>
              <a:ahLst/>
              <a:cxnLst/>
              <a:rect l="l" t="t" r="r" b="b"/>
              <a:pathLst>
                <a:path w="6257" h="1155" extrusionOk="0">
                  <a:moveTo>
                    <a:pt x="2918" y="0"/>
                  </a:moveTo>
                  <a:cubicBezTo>
                    <a:pt x="2003" y="0"/>
                    <a:pt x="1095" y="65"/>
                    <a:pt x="291" y="283"/>
                  </a:cubicBezTo>
                  <a:cubicBezTo>
                    <a:pt x="0" y="361"/>
                    <a:pt x="0" y="794"/>
                    <a:pt x="291" y="872"/>
                  </a:cubicBezTo>
                  <a:cubicBezTo>
                    <a:pt x="1094" y="1090"/>
                    <a:pt x="2002" y="1154"/>
                    <a:pt x="2917" y="1154"/>
                  </a:cubicBezTo>
                  <a:cubicBezTo>
                    <a:pt x="3858" y="1154"/>
                    <a:pt x="4807" y="1086"/>
                    <a:pt x="5656" y="1045"/>
                  </a:cubicBezTo>
                  <a:cubicBezTo>
                    <a:pt x="6256" y="1014"/>
                    <a:pt x="6256" y="140"/>
                    <a:pt x="5656" y="110"/>
                  </a:cubicBezTo>
                  <a:cubicBezTo>
                    <a:pt x="4806" y="69"/>
                    <a:pt x="3858" y="0"/>
                    <a:pt x="291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1" name="Google Shape;2031;p45"/>
            <p:cNvSpPr/>
            <p:nvPr/>
          </p:nvSpPr>
          <p:spPr>
            <a:xfrm>
              <a:off x="6041336" y="1896984"/>
              <a:ext cx="197914" cy="37632"/>
            </a:xfrm>
            <a:custGeom>
              <a:avLst/>
              <a:gdLst/>
              <a:ahLst/>
              <a:cxnLst/>
              <a:rect l="l" t="t" r="r" b="b"/>
              <a:pathLst>
                <a:path w="6180" h="1175" extrusionOk="0">
                  <a:moveTo>
                    <a:pt x="3181" y="0"/>
                  </a:moveTo>
                  <a:cubicBezTo>
                    <a:pt x="2172" y="0"/>
                    <a:pt x="1156" y="80"/>
                    <a:pt x="281" y="305"/>
                  </a:cubicBezTo>
                  <a:cubicBezTo>
                    <a:pt x="1" y="376"/>
                    <a:pt x="1" y="801"/>
                    <a:pt x="281" y="872"/>
                  </a:cubicBezTo>
                  <a:cubicBezTo>
                    <a:pt x="1159" y="1095"/>
                    <a:pt x="2177" y="1175"/>
                    <a:pt x="3186" y="1175"/>
                  </a:cubicBezTo>
                  <a:cubicBezTo>
                    <a:pt x="4019" y="1175"/>
                    <a:pt x="4847" y="1120"/>
                    <a:pt x="5585" y="1048"/>
                  </a:cubicBezTo>
                  <a:cubicBezTo>
                    <a:pt x="6179" y="991"/>
                    <a:pt x="6179" y="181"/>
                    <a:pt x="5585" y="125"/>
                  </a:cubicBezTo>
                  <a:cubicBezTo>
                    <a:pt x="4844" y="54"/>
                    <a:pt x="4015" y="0"/>
                    <a:pt x="318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2" name="Google Shape;2032;p45"/>
            <p:cNvSpPr/>
            <p:nvPr/>
          </p:nvSpPr>
          <p:spPr>
            <a:xfrm>
              <a:off x="6301767" y="1896088"/>
              <a:ext cx="183888" cy="32060"/>
            </a:xfrm>
            <a:custGeom>
              <a:avLst/>
              <a:gdLst/>
              <a:ahLst/>
              <a:cxnLst/>
              <a:rect l="l" t="t" r="r" b="b"/>
              <a:pathLst>
                <a:path w="5742" h="1001" extrusionOk="0">
                  <a:moveTo>
                    <a:pt x="4094" y="2"/>
                  </a:moveTo>
                  <a:cubicBezTo>
                    <a:pt x="3650" y="2"/>
                    <a:pt x="3206" y="22"/>
                    <a:pt x="2764" y="30"/>
                  </a:cubicBezTo>
                  <a:cubicBezTo>
                    <a:pt x="1928" y="41"/>
                    <a:pt x="1061" y="0"/>
                    <a:pt x="254" y="243"/>
                  </a:cubicBezTo>
                  <a:cubicBezTo>
                    <a:pt x="0" y="321"/>
                    <a:pt x="0" y="680"/>
                    <a:pt x="254" y="754"/>
                  </a:cubicBezTo>
                  <a:cubicBezTo>
                    <a:pt x="1061" y="1001"/>
                    <a:pt x="1928" y="956"/>
                    <a:pt x="2764" y="971"/>
                  </a:cubicBezTo>
                  <a:cubicBezTo>
                    <a:pt x="3201" y="979"/>
                    <a:pt x="3640" y="997"/>
                    <a:pt x="4079" y="997"/>
                  </a:cubicBezTo>
                  <a:cubicBezTo>
                    <a:pt x="4495" y="997"/>
                    <a:pt x="4910" y="981"/>
                    <a:pt x="5323" y="923"/>
                  </a:cubicBezTo>
                  <a:cubicBezTo>
                    <a:pt x="5741" y="863"/>
                    <a:pt x="5741" y="138"/>
                    <a:pt x="5323" y="78"/>
                  </a:cubicBezTo>
                  <a:cubicBezTo>
                    <a:pt x="4915" y="19"/>
                    <a:pt x="4505" y="2"/>
                    <a:pt x="4094" y="2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3" name="Google Shape;2033;p45"/>
            <p:cNvSpPr/>
            <p:nvPr/>
          </p:nvSpPr>
          <p:spPr>
            <a:xfrm>
              <a:off x="6540869" y="1896600"/>
              <a:ext cx="139981" cy="31035"/>
            </a:xfrm>
            <a:custGeom>
              <a:avLst/>
              <a:gdLst/>
              <a:ahLst/>
              <a:cxnLst/>
              <a:rect l="l" t="t" r="r" b="b"/>
              <a:pathLst>
                <a:path w="4371" h="969" extrusionOk="0">
                  <a:moveTo>
                    <a:pt x="3171" y="1"/>
                  </a:moveTo>
                  <a:cubicBezTo>
                    <a:pt x="2824" y="1"/>
                    <a:pt x="2471" y="35"/>
                    <a:pt x="2133" y="43"/>
                  </a:cubicBezTo>
                  <a:cubicBezTo>
                    <a:pt x="1514" y="55"/>
                    <a:pt x="909" y="85"/>
                    <a:pt x="300" y="186"/>
                  </a:cubicBezTo>
                  <a:cubicBezTo>
                    <a:pt x="1" y="231"/>
                    <a:pt x="1" y="734"/>
                    <a:pt x="300" y="783"/>
                  </a:cubicBezTo>
                  <a:cubicBezTo>
                    <a:pt x="909" y="884"/>
                    <a:pt x="1514" y="910"/>
                    <a:pt x="2133" y="925"/>
                  </a:cubicBezTo>
                  <a:cubicBezTo>
                    <a:pt x="2471" y="933"/>
                    <a:pt x="2824" y="968"/>
                    <a:pt x="3171" y="968"/>
                  </a:cubicBezTo>
                  <a:cubicBezTo>
                    <a:pt x="3451" y="968"/>
                    <a:pt x="3727" y="946"/>
                    <a:pt x="3990" y="869"/>
                  </a:cubicBezTo>
                  <a:cubicBezTo>
                    <a:pt x="4371" y="760"/>
                    <a:pt x="4371" y="208"/>
                    <a:pt x="3990" y="100"/>
                  </a:cubicBezTo>
                  <a:cubicBezTo>
                    <a:pt x="3727" y="23"/>
                    <a:pt x="3451" y="1"/>
                    <a:pt x="317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4" name="Google Shape;2034;p45"/>
            <p:cNvSpPr/>
            <p:nvPr/>
          </p:nvSpPr>
          <p:spPr>
            <a:xfrm>
              <a:off x="5695782" y="3001343"/>
              <a:ext cx="310066" cy="221566"/>
            </a:xfrm>
            <a:custGeom>
              <a:avLst/>
              <a:gdLst/>
              <a:ahLst/>
              <a:cxnLst/>
              <a:rect l="l" t="t" r="r" b="b"/>
              <a:pathLst>
                <a:path w="9682" h="6918" extrusionOk="0">
                  <a:moveTo>
                    <a:pt x="1" y="1"/>
                  </a:moveTo>
                  <a:lnTo>
                    <a:pt x="1" y="6918"/>
                  </a:lnTo>
                  <a:lnTo>
                    <a:pt x="9682" y="6918"/>
                  </a:lnTo>
                  <a:lnTo>
                    <a:pt x="9682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5" name="Google Shape;2035;p45"/>
            <p:cNvSpPr/>
            <p:nvPr/>
          </p:nvSpPr>
          <p:spPr>
            <a:xfrm>
              <a:off x="5695782" y="3001343"/>
              <a:ext cx="56140" cy="221566"/>
            </a:xfrm>
            <a:custGeom>
              <a:avLst/>
              <a:gdLst/>
              <a:ahLst/>
              <a:cxnLst/>
              <a:rect l="l" t="t" r="r" b="b"/>
              <a:pathLst>
                <a:path w="1753" h="6918" extrusionOk="0">
                  <a:moveTo>
                    <a:pt x="1" y="1"/>
                  </a:moveTo>
                  <a:lnTo>
                    <a:pt x="1" y="6918"/>
                  </a:lnTo>
                  <a:lnTo>
                    <a:pt x="1752" y="6918"/>
                  </a:lnTo>
                  <a:lnTo>
                    <a:pt x="1752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6" name="Google Shape;2036;p45"/>
            <p:cNvSpPr/>
            <p:nvPr/>
          </p:nvSpPr>
          <p:spPr>
            <a:xfrm>
              <a:off x="6075443" y="3001343"/>
              <a:ext cx="309970" cy="221566"/>
            </a:xfrm>
            <a:custGeom>
              <a:avLst/>
              <a:gdLst/>
              <a:ahLst/>
              <a:cxnLst/>
              <a:rect l="l" t="t" r="r" b="b"/>
              <a:pathLst>
                <a:path w="9679" h="6918" extrusionOk="0">
                  <a:moveTo>
                    <a:pt x="1" y="1"/>
                  </a:moveTo>
                  <a:lnTo>
                    <a:pt x="1" y="6918"/>
                  </a:lnTo>
                  <a:lnTo>
                    <a:pt x="9679" y="6918"/>
                  </a:lnTo>
                  <a:lnTo>
                    <a:pt x="9679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7" name="Google Shape;2037;p45"/>
            <p:cNvSpPr/>
            <p:nvPr/>
          </p:nvSpPr>
          <p:spPr>
            <a:xfrm>
              <a:off x="6072209" y="3001343"/>
              <a:ext cx="56012" cy="221566"/>
            </a:xfrm>
            <a:custGeom>
              <a:avLst/>
              <a:gdLst/>
              <a:ahLst/>
              <a:cxnLst/>
              <a:rect l="l" t="t" r="r" b="b"/>
              <a:pathLst>
                <a:path w="1749" h="6918" extrusionOk="0">
                  <a:moveTo>
                    <a:pt x="1" y="1"/>
                  </a:moveTo>
                  <a:lnTo>
                    <a:pt x="1" y="6918"/>
                  </a:lnTo>
                  <a:lnTo>
                    <a:pt x="1749" y="6918"/>
                  </a:lnTo>
                  <a:lnTo>
                    <a:pt x="1749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8" name="Google Shape;2038;p45"/>
            <p:cNvSpPr/>
            <p:nvPr/>
          </p:nvSpPr>
          <p:spPr>
            <a:xfrm>
              <a:off x="6455009" y="3001343"/>
              <a:ext cx="309938" cy="221566"/>
            </a:xfrm>
            <a:custGeom>
              <a:avLst/>
              <a:gdLst/>
              <a:ahLst/>
              <a:cxnLst/>
              <a:rect l="l" t="t" r="r" b="b"/>
              <a:pathLst>
                <a:path w="9678" h="6918" extrusionOk="0">
                  <a:moveTo>
                    <a:pt x="1" y="1"/>
                  </a:moveTo>
                  <a:lnTo>
                    <a:pt x="1" y="6918"/>
                  </a:lnTo>
                  <a:lnTo>
                    <a:pt x="9677" y="6918"/>
                  </a:lnTo>
                  <a:lnTo>
                    <a:pt x="967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9" name="Google Shape;2039;p45"/>
            <p:cNvSpPr/>
            <p:nvPr/>
          </p:nvSpPr>
          <p:spPr>
            <a:xfrm>
              <a:off x="6446138" y="3001343"/>
              <a:ext cx="56140" cy="221566"/>
            </a:xfrm>
            <a:custGeom>
              <a:avLst/>
              <a:gdLst/>
              <a:ahLst/>
              <a:cxnLst/>
              <a:rect l="l" t="t" r="r" b="b"/>
              <a:pathLst>
                <a:path w="1753" h="6918" extrusionOk="0">
                  <a:moveTo>
                    <a:pt x="1" y="1"/>
                  </a:moveTo>
                  <a:lnTo>
                    <a:pt x="1" y="6918"/>
                  </a:lnTo>
                  <a:lnTo>
                    <a:pt x="1752" y="6918"/>
                  </a:lnTo>
                  <a:lnTo>
                    <a:pt x="1752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0" name="Google Shape;2040;p45"/>
            <p:cNvSpPr/>
            <p:nvPr/>
          </p:nvSpPr>
          <p:spPr>
            <a:xfrm>
              <a:off x="6455009" y="3296071"/>
              <a:ext cx="309938" cy="221598"/>
            </a:xfrm>
            <a:custGeom>
              <a:avLst/>
              <a:gdLst/>
              <a:ahLst/>
              <a:cxnLst/>
              <a:rect l="l" t="t" r="r" b="b"/>
              <a:pathLst>
                <a:path w="9678" h="6919" extrusionOk="0">
                  <a:moveTo>
                    <a:pt x="1" y="0"/>
                  </a:moveTo>
                  <a:lnTo>
                    <a:pt x="1" y="6918"/>
                  </a:lnTo>
                  <a:lnTo>
                    <a:pt x="9677" y="6918"/>
                  </a:lnTo>
                  <a:lnTo>
                    <a:pt x="967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1" name="Google Shape;2041;p45"/>
            <p:cNvSpPr/>
            <p:nvPr/>
          </p:nvSpPr>
          <p:spPr>
            <a:xfrm>
              <a:off x="6455009" y="3296071"/>
              <a:ext cx="57805" cy="221598"/>
            </a:xfrm>
            <a:custGeom>
              <a:avLst/>
              <a:gdLst/>
              <a:ahLst/>
              <a:cxnLst/>
              <a:rect l="l" t="t" r="r" b="b"/>
              <a:pathLst>
                <a:path w="1805" h="6919" extrusionOk="0">
                  <a:moveTo>
                    <a:pt x="1" y="0"/>
                  </a:moveTo>
                  <a:lnTo>
                    <a:pt x="1" y="6918"/>
                  </a:lnTo>
                  <a:lnTo>
                    <a:pt x="1804" y="6918"/>
                  </a:lnTo>
                  <a:lnTo>
                    <a:pt x="1804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2" name="Google Shape;2042;p45"/>
            <p:cNvSpPr/>
            <p:nvPr/>
          </p:nvSpPr>
          <p:spPr>
            <a:xfrm>
              <a:off x="5695782" y="3296071"/>
              <a:ext cx="310066" cy="221598"/>
            </a:xfrm>
            <a:custGeom>
              <a:avLst/>
              <a:gdLst/>
              <a:ahLst/>
              <a:cxnLst/>
              <a:rect l="l" t="t" r="r" b="b"/>
              <a:pathLst>
                <a:path w="9682" h="6919" extrusionOk="0">
                  <a:moveTo>
                    <a:pt x="1" y="0"/>
                  </a:moveTo>
                  <a:lnTo>
                    <a:pt x="1" y="6918"/>
                  </a:lnTo>
                  <a:lnTo>
                    <a:pt x="9682" y="6918"/>
                  </a:lnTo>
                  <a:lnTo>
                    <a:pt x="9682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3" name="Google Shape;2043;p45"/>
            <p:cNvSpPr/>
            <p:nvPr/>
          </p:nvSpPr>
          <p:spPr>
            <a:xfrm>
              <a:off x="5695782" y="3295719"/>
              <a:ext cx="56140" cy="221598"/>
            </a:xfrm>
            <a:custGeom>
              <a:avLst/>
              <a:gdLst/>
              <a:ahLst/>
              <a:cxnLst/>
              <a:rect l="l" t="t" r="r" b="b"/>
              <a:pathLst>
                <a:path w="1753" h="6919" extrusionOk="0">
                  <a:moveTo>
                    <a:pt x="1" y="1"/>
                  </a:moveTo>
                  <a:lnTo>
                    <a:pt x="1" y="6918"/>
                  </a:lnTo>
                  <a:lnTo>
                    <a:pt x="1752" y="6918"/>
                  </a:lnTo>
                  <a:lnTo>
                    <a:pt x="1752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4" name="Google Shape;2044;p45"/>
            <p:cNvSpPr/>
            <p:nvPr/>
          </p:nvSpPr>
          <p:spPr>
            <a:xfrm>
              <a:off x="5695782" y="3587821"/>
              <a:ext cx="310066" cy="221598"/>
            </a:xfrm>
            <a:custGeom>
              <a:avLst/>
              <a:gdLst/>
              <a:ahLst/>
              <a:cxnLst/>
              <a:rect l="l" t="t" r="r" b="b"/>
              <a:pathLst>
                <a:path w="9682" h="6919" extrusionOk="0">
                  <a:moveTo>
                    <a:pt x="1" y="1"/>
                  </a:moveTo>
                  <a:lnTo>
                    <a:pt x="1" y="6919"/>
                  </a:lnTo>
                  <a:lnTo>
                    <a:pt x="9682" y="6919"/>
                  </a:lnTo>
                  <a:lnTo>
                    <a:pt x="9682" y="1"/>
                  </a:lnTo>
                  <a:close/>
                </a:path>
              </a:pathLst>
            </a:custGeom>
            <a:solidFill>
              <a:srgbClr val="E850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5" name="Google Shape;2045;p45"/>
            <p:cNvSpPr/>
            <p:nvPr/>
          </p:nvSpPr>
          <p:spPr>
            <a:xfrm>
              <a:off x="5695782" y="3587821"/>
              <a:ext cx="310066" cy="221598"/>
            </a:xfrm>
            <a:custGeom>
              <a:avLst/>
              <a:gdLst/>
              <a:ahLst/>
              <a:cxnLst/>
              <a:rect l="l" t="t" r="r" b="b"/>
              <a:pathLst>
                <a:path w="9682" h="6919" extrusionOk="0">
                  <a:moveTo>
                    <a:pt x="1" y="1"/>
                  </a:moveTo>
                  <a:lnTo>
                    <a:pt x="1" y="6919"/>
                  </a:lnTo>
                  <a:lnTo>
                    <a:pt x="9682" y="6919"/>
                  </a:lnTo>
                  <a:lnTo>
                    <a:pt x="9682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6" name="Google Shape;2046;p45"/>
            <p:cNvSpPr/>
            <p:nvPr/>
          </p:nvSpPr>
          <p:spPr>
            <a:xfrm>
              <a:off x="5695782" y="3587821"/>
              <a:ext cx="56140" cy="221598"/>
            </a:xfrm>
            <a:custGeom>
              <a:avLst/>
              <a:gdLst/>
              <a:ahLst/>
              <a:cxnLst/>
              <a:rect l="l" t="t" r="r" b="b"/>
              <a:pathLst>
                <a:path w="1753" h="6919" extrusionOk="0">
                  <a:moveTo>
                    <a:pt x="1" y="1"/>
                  </a:moveTo>
                  <a:lnTo>
                    <a:pt x="1" y="6919"/>
                  </a:lnTo>
                  <a:lnTo>
                    <a:pt x="1752" y="6919"/>
                  </a:lnTo>
                  <a:lnTo>
                    <a:pt x="1752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7" name="Google Shape;2047;p45"/>
            <p:cNvSpPr/>
            <p:nvPr/>
          </p:nvSpPr>
          <p:spPr>
            <a:xfrm>
              <a:off x="6073650" y="3296071"/>
              <a:ext cx="310066" cy="221598"/>
            </a:xfrm>
            <a:custGeom>
              <a:avLst/>
              <a:gdLst/>
              <a:ahLst/>
              <a:cxnLst/>
              <a:rect l="l" t="t" r="r" b="b"/>
              <a:pathLst>
                <a:path w="9682" h="6919" extrusionOk="0">
                  <a:moveTo>
                    <a:pt x="0" y="0"/>
                  </a:moveTo>
                  <a:lnTo>
                    <a:pt x="0" y="6918"/>
                  </a:lnTo>
                  <a:lnTo>
                    <a:pt x="9682" y="6918"/>
                  </a:lnTo>
                  <a:lnTo>
                    <a:pt x="9682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8" name="Google Shape;2048;p45"/>
            <p:cNvSpPr/>
            <p:nvPr/>
          </p:nvSpPr>
          <p:spPr>
            <a:xfrm>
              <a:off x="6073650" y="3295719"/>
              <a:ext cx="56108" cy="221598"/>
            </a:xfrm>
            <a:custGeom>
              <a:avLst/>
              <a:gdLst/>
              <a:ahLst/>
              <a:cxnLst/>
              <a:rect l="l" t="t" r="r" b="b"/>
              <a:pathLst>
                <a:path w="1752" h="6919" extrusionOk="0">
                  <a:moveTo>
                    <a:pt x="0" y="1"/>
                  </a:moveTo>
                  <a:lnTo>
                    <a:pt x="0" y="6918"/>
                  </a:lnTo>
                  <a:lnTo>
                    <a:pt x="1752" y="6918"/>
                  </a:lnTo>
                  <a:lnTo>
                    <a:pt x="1752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9" name="Google Shape;2049;p45"/>
            <p:cNvSpPr/>
            <p:nvPr/>
          </p:nvSpPr>
          <p:spPr>
            <a:xfrm>
              <a:off x="6075443" y="3587821"/>
              <a:ext cx="309970" cy="221598"/>
            </a:xfrm>
            <a:custGeom>
              <a:avLst/>
              <a:gdLst/>
              <a:ahLst/>
              <a:cxnLst/>
              <a:rect l="l" t="t" r="r" b="b"/>
              <a:pathLst>
                <a:path w="9679" h="6919" extrusionOk="0">
                  <a:moveTo>
                    <a:pt x="1" y="1"/>
                  </a:moveTo>
                  <a:lnTo>
                    <a:pt x="1" y="6919"/>
                  </a:lnTo>
                  <a:lnTo>
                    <a:pt x="9679" y="6919"/>
                  </a:lnTo>
                  <a:lnTo>
                    <a:pt x="9679" y="1"/>
                  </a:lnTo>
                  <a:close/>
                </a:path>
              </a:pathLst>
            </a:custGeom>
            <a:solidFill>
              <a:srgbClr val="E850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0" name="Google Shape;2050;p45"/>
            <p:cNvSpPr/>
            <p:nvPr/>
          </p:nvSpPr>
          <p:spPr>
            <a:xfrm>
              <a:off x="6075443" y="3587821"/>
              <a:ext cx="309970" cy="221598"/>
            </a:xfrm>
            <a:custGeom>
              <a:avLst/>
              <a:gdLst/>
              <a:ahLst/>
              <a:cxnLst/>
              <a:rect l="l" t="t" r="r" b="b"/>
              <a:pathLst>
                <a:path w="9679" h="6919" extrusionOk="0">
                  <a:moveTo>
                    <a:pt x="1" y="1"/>
                  </a:moveTo>
                  <a:lnTo>
                    <a:pt x="1" y="6919"/>
                  </a:lnTo>
                  <a:lnTo>
                    <a:pt x="9679" y="6919"/>
                  </a:lnTo>
                  <a:lnTo>
                    <a:pt x="9679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1" name="Google Shape;2051;p45"/>
            <p:cNvSpPr/>
            <p:nvPr/>
          </p:nvSpPr>
          <p:spPr>
            <a:xfrm>
              <a:off x="6075443" y="3587821"/>
              <a:ext cx="56140" cy="221598"/>
            </a:xfrm>
            <a:custGeom>
              <a:avLst/>
              <a:gdLst/>
              <a:ahLst/>
              <a:cxnLst/>
              <a:rect l="l" t="t" r="r" b="b"/>
              <a:pathLst>
                <a:path w="1753" h="6919" extrusionOk="0">
                  <a:moveTo>
                    <a:pt x="1" y="1"/>
                  </a:moveTo>
                  <a:lnTo>
                    <a:pt x="1" y="6919"/>
                  </a:lnTo>
                  <a:lnTo>
                    <a:pt x="1752" y="6919"/>
                  </a:lnTo>
                  <a:lnTo>
                    <a:pt x="1752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2" name="Google Shape;2052;p45"/>
            <p:cNvSpPr/>
            <p:nvPr/>
          </p:nvSpPr>
          <p:spPr>
            <a:xfrm>
              <a:off x="6455009" y="3587821"/>
              <a:ext cx="309938" cy="221598"/>
            </a:xfrm>
            <a:custGeom>
              <a:avLst/>
              <a:gdLst/>
              <a:ahLst/>
              <a:cxnLst/>
              <a:rect l="l" t="t" r="r" b="b"/>
              <a:pathLst>
                <a:path w="9678" h="6919" extrusionOk="0">
                  <a:moveTo>
                    <a:pt x="1" y="1"/>
                  </a:moveTo>
                  <a:lnTo>
                    <a:pt x="1" y="6919"/>
                  </a:lnTo>
                  <a:lnTo>
                    <a:pt x="9677" y="6919"/>
                  </a:lnTo>
                  <a:lnTo>
                    <a:pt x="9677" y="1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3" name="Google Shape;2053;p45"/>
            <p:cNvSpPr/>
            <p:nvPr/>
          </p:nvSpPr>
          <p:spPr>
            <a:xfrm>
              <a:off x="6455009" y="3587821"/>
              <a:ext cx="56140" cy="221598"/>
            </a:xfrm>
            <a:custGeom>
              <a:avLst/>
              <a:gdLst/>
              <a:ahLst/>
              <a:cxnLst/>
              <a:rect l="l" t="t" r="r" b="b"/>
              <a:pathLst>
                <a:path w="1753" h="6919" extrusionOk="0">
                  <a:moveTo>
                    <a:pt x="1" y="1"/>
                  </a:moveTo>
                  <a:lnTo>
                    <a:pt x="1" y="6919"/>
                  </a:lnTo>
                  <a:lnTo>
                    <a:pt x="1752" y="6919"/>
                  </a:lnTo>
                  <a:lnTo>
                    <a:pt x="1752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4" name="Google Shape;2054;p45"/>
            <p:cNvSpPr/>
            <p:nvPr/>
          </p:nvSpPr>
          <p:spPr>
            <a:xfrm>
              <a:off x="5440987" y="1651447"/>
              <a:ext cx="78269" cy="2335381"/>
            </a:xfrm>
            <a:custGeom>
              <a:avLst/>
              <a:gdLst/>
              <a:ahLst/>
              <a:cxnLst/>
              <a:rect l="l" t="t" r="r" b="b"/>
              <a:pathLst>
                <a:path w="2444" h="72918" extrusionOk="0">
                  <a:moveTo>
                    <a:pt x="165" y="1"/>
                  </a:moveTo>
                  <a:cubicBezTo>
                    <a:pt x="165" y="1"/>
                    <a:pt x="165" y="1"/>
                    <a:pt x="165" y="1"/>
                  </a:cubicBezTo>
                  <a:cubicBezTo>
                    <a:pt x="1" y="4"/>
                    <a:pt x="337" y="16331"/>
                    <a:pt x="923" y="36470"/>
                  </a:cubicBezTo>
                  <a:cubicBezTo>
                    <a:pt x="1506" y="56601"/>
                    <a:pt x="2111" y="72918"/>
                    <a:pt x="2279" y="72918"/>
                  </a:cubicBezTo>
                  <a:cubicBezTo>
                    <a:pt x="2279" y="72918"/>
                    <a:pt x="2279" y="72918"/>
                    <a:pt x="2279" y="72918"/>
                  </a:cubicBezTo>
                  <a:cubicBezTo>
                    <a:pt x="2444" y="72910"/>
                    <a:pt x="2107" y="56584"/>
                    <a:pt x="1521" y="36451"/>
                  </a:cubicBezTo>
                  <a:cubicBezTo>
                    <a:pt x="939" y="16314"/>
                    <a:pt x="329" y="1"/>
                    <a:pt x="16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5" name="Google Shape;2055;p45"/>
            <p:cNvSpPr/>
            <p:nvPr/>
          </p:nvSpPr>
          <p:spPr>
            <a:xfrm>
              <a:off x="5374246" y="3717620"/>
              <a:ext cx="133640" cy="105659"/>
            </a:xfrm>
            <a:custGeom>
              <a:avLst/>
              <a:gdLst/>
              <a:ahLst/>
              <a:cxnLst/>
              <a:rect l="l" t="t" r="r" b="b"/>
              <a:pathLst>
                <a:path w="4173" h="3299" extrusionOk="0">
                  <a:moveTo>
                    <a:pt x="4083" y="1"/>
                  </a:moveTo>
                  <a:lnTo>
                    <a:pt x="60" y="1378"/>
                  </a:lnTo>
                  <a:lnTo>
                    <a:pt x="1" y="3299"/>
                  </a:lnTo>
                  <a:lnTo>
                    <a:pt x="4173" y="1830"/>
                  </a:lnTo>
                  <a:lnTo>
                    <a:pt x="4083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56" name="Google Shape;2056;p45"/>
          <p:cNvGrpSpPr/>
          <p:nvPr/>
        </p:nvGrpSpPr>
        <p:grpSpPr>
          <a:xfrm rot="-721003">
            <a:off x="5902881" y="3808838"/>
            <a:ext cx="1496265" cy="2081756"/>
            <a:chOff x="4165807" y="3024617"/>
            <a:chExt cx="1122184" cy="1561296"/>
          </a:xfrm>
        </p:grpSpPr>
        <p:sp>
          <p:nvSpPr>
            <p:cNvPr id="2057" name="Google Shape;2057;p45"/>
            <p:cNvSpPr/>
            <p:nvPr/>
          </p:nvSpPr>
          <p:spPr>
            <a:xfrm>
              <a:off x="4165807" y="3024617"/>
              <a:ext cx="1115475" cy="1561296"/>
            </a:xfrm>
            <a:custGeom>
              <a:avLst/>
              <a:gdLst/>
              <a:ahLst/>
              <a:cxnLst/>
              <a:rect l="l" t="t" r="r" b="b"/>
              <a:pathLst>
                <a:path w="27215" h="38092" extrusionOk="0">
                  <a:moveTo>
                    <a:pt x="9103" y="6253"/>
                  </a:moveTo>
                  <a:lnTo>
                    <a:pt x="10441" y="10485"/>
                  </a:lnTo>
                  <a:lnTo>
                    <a:pt x="9663" y="10728"/>
                  </a:lnTo>
                  <a:lnTo>
                    <a:pt x="8326" y="6499"/>
                  </a:lnTo>
                  <a:lnTo>
                    <a:pt x="9103" y="6253"/>
                  </a:lnTo>
                  <a:close/>
                  <a:moveTo>
                    <a:pt x="11848" y="5334"/>
                  </a:moveTo>
                  <a:lnTo>
                    <a:pt x="14680" y="14298"/>
                  </a:lnTo>
                  <a:lnTo>
                    <a:pt x="13903" y="14541"/>
                  </a:lnTo>
                  <a:lnTo>
                    <a:pt x="11072" y="5581"/>
                  </a:lnTo>
                  <a:lnTo>
                    <a:pt x="11848" y="5334"/>
                  </a:lnTo>
                  <a:close/>
                  <a:moveTo>
                    <a:pt x="6555" y="7225"/>
                  </a:moveTo>
                  <a:lnTo>
                    <a:pt x="8849" y="14482"/>
                  </a:lnTo>
                  <a:lnTo>
                    <a:pt x="8072" y="14729"/>
                  </a:lnTo>
                  <a:lnTo>
                    <a:pt x="5779" y="7471"/>
                  </a:lnTo>
                  <a:lnTo>
                    <a:pt x="6555" y="7225"/>
                  </a:lnTo>
                  <a:close/>
                  <a:moveTo>
                    <a:pt x="10900" y="11621"/>
                  </a:moveTo>
                  <a:lnTo>
                    <a:pt x="12237" y="15849"/>
                  </a:lnTo>
                  <a:lnTo>
                    <a:pt x="11460" y="16096"/>
                  </a:lnTo>
                  <a:lnTo>
                    <a:pt x="10122" y="11864"/>
                  </a:lnTo>
                  <a:lnTo>
                    <a:pt x="10900" y="11621"/>
                  </a:lnTo>
                  <a:close/>
                  <a:moveTo>
                    <a:pt x="12696" y="16984"/>
                  </a:moveTo>
                  <a:lnTo>
                    <a:pt x="16394" y="28694"/>
                  </a:lnTo>
                  <a:lnTo>
                    <a:pt x="15621" y="28941"/>
                  </a:lnTo>
                  <a:lnTo>
                    <a:pt x="11920" y="17227"/>
                  </a:lnTo>
                  <a:lnTo>
                    <a:pt x="12696" y="16984"/>
                  </a:lnTo>
                  <a:close/>
                  <a:moveTo>
                    <a:pt x="15072" y="15774"/>
                  </a:moveTo>
                  <a:lnTo>
                    <a:pt x="19957" y="31227"/>
                  </a:lnTo>
                  <a:lnTo>
                    <a:pt x="19181" y="31469"/>
                  </a:lnTo>
                  <a:lnTo>
                    <a:pt x="14295" y="16017"/>
                  </a:lnTo>
                  <a:lnTo>
                    <a:pt x="15072" y="15774"/>
                  </a:lnTo>
                  <a:close/>
                  <a:moveTo>
                    <a:pt x="16756" y="29803"/>
                  </a:moveTo>
                  <a:lnTo>
                    <a:pt x="17548" y="32309"/>
                  </a:lnTo>
                  <a:lnTo>
                    <a:pt x="16771" y="32552"/>
                  </a:lnTo>
                  <a:lnTo>
                    <a:pt x="15980" y="30050"/>
                  </a:lnTo>
                  <a:lnTo>
                    <a:pt x="16756" y="29803"/>
                  </a:lnTo>
                  <a:close/>
                  <a:moveTo>
                    <a:pt x="19252" y="0"/>
                  </a:moveTo>
                  <a:cubicBezTo>
                    <a:pt x="19027" y="12"/>
                    <a:pt x="18814" y="86"/>
                    <a:pt x="18594" y="162"/>
                  </a:cubicBezTo>
                  <a:cubicBezTo>
                    <a:pt x="17716" y="457"/>
                    <a:pt x="16842" y="752"/>
                    <a:pt x="15976" y="1039"/>
                  </a:cubicBezTo>
                  <a:cubicBezTo>
                    <a:pt x="14242" y="1622"/>
                    <a:pt x="12532" y="2193"/>
                    <a:pt x="10855" y="2757"/>
                  </a:cubicBezTo>
                  <a:cubicBezTo>
                    <a:pt x="7497" y="3882"/>
                    <a:pt x="4259" y="4965"/>
                    <a:pt x="1173" y="5999"/>
                  </a:cubicBezTo>
                  <a:cubicBezTo>
                    <a:pt x="789" y="6108"/>
                    <a:pt x="453" y="6343"/>
                    <a:pt x="244" y="6675"/>
                  </a:cubicBezTo>
                  <a:cubicBezTo>
                    <a:pt x="82" y="6930"/>
                    <a:pt x="1" y="7225"/>
                    <a:pt x="1" y="7520"/>
                  </a:cubicBezTo>
                  <a:cubicBezTo>
                    <a:pt x="1" y="7609"/>
                    <a:pt x="8" y="7699"/>
                    <a:pt x="23" y="7789"/>
                  </a:cubicBezTo>
                  <a:cubicBezTo>
                    <a:pt x="56" y="7975"/>
                    <a:pt x="132" y="8158"/>
                    <a:pt x="191" y="8349"/>
                  </a:cubicBezTo>
                  <a:cubicBezTo>
                    <a:pt x="254" y="8535"/>
                    <a:pt x="318" y="8718"/>
                    <a:pt x="378" y="8905"/>
                  </a:cubicBezTo>
                  <a:cubicBezTo>
                    <a:pt x="501" y="9275"/>
                    <a:pt x="625" y="9645"/>
                    <a:pt x="748" y="10011"/>
                  </a:cubicBezTo>
                  <a:cubicBezTo>
                    <a:pt x="1237" y="11471"/>
                    <a:pt x="1711" y="12891"/>
                    <a:pt x="2171" y="14262"/>
                  </a:cubicBezTo>
                  <a:cubicBezTo>
                    <a:pt x="3090" y="17007"/>
                    <a:pt x="3941" y="19561"/>
                    <a:pt x="4721" y="21892"/>
                  </a:cubicBezTo>
                  <a:cubicBezTo>
                    <a:pt x="6279" y="26562"/>
                    <a:pt x="7538" y="30337"/>
                    <a:pt x="8408" y="32949"/>
                  </a:cubicBezTo>
                  <a:cubicBezTo>
                    <a:pt x="8841" y="34252"/>
                    <a:pt x="9178" y="35268"/>
                    <a:pt x="9405" y="35955"/>
                  </a:cubicBezTo>
                  <a:cubicBezTo>
                    <a:pt x="9517" y="36299"/>
                    <a:pt x="9603" y="36560"/>
                    <a:pt x="9663" y="36740"/>
                  </a:cubicBezTo>
                  <a:cubicBezTo>
                    <a:pt x="9719" y="36915"/>
                    <a:pt x="9746" y="37005"/>
                    <a:pt x="9746" y="37005"/>
                  </a:cubicBezTo>
                  <a:lnTo>
                    <a:pt x="9746" y="37009"/>
                  </a:lnTo>
                  <a:lnTo>
                    <a:pt x="9749" y="37009"/>
                  </a:lnTo>
                  <a:cubicBezTo>
                    <a:pt x="9753" y="37009"/>
                    <a:pt x="9775" y="37102"/>
                    <a:pt x="9865" y="37262"/>
                  </a:cubicBezTo>
                  <a:cubicBezTo>
                    <a:pt x="9955" y="37419"/>
                    <a:pt x="10115" y="37655"/>
                    <a:pt x="10422" y="37848"/>
                  </a:cubicBezTo>
                  <a:cubicBezTo>
                    <a:pt x="10634" y="37983"/>
                    <a:pt x="10934" y="38091"/>
                    <a:pt x="11273" y="38091"/>
                  </a:cubicBezTo>
                  <a:cubicBezTo>
                    <a:pt x="11408" y="38091"/>
                    <a:pt x="11553" y="38076"/>
                    <a:pt x="11699" y="38031"/>
                  </a:cubicBezTo>
                  <a:cubicBezTo>
                    <a:pt x="12203" y="37871"/>
                    <a:pt x="12778" y="37669"/>
                    <a:pt x="13432" y="37453"/>
                  </a:cubicBezTo>
                  <a:cubicBezTo>
                    <a:pt x="15774" y="36664"/>
                    <a:pt x="19050" y="35559"/>
                    <a:pt x="23065" y="34207"/>
                  </a:cubicBezTo>
                  <a:lnTo>
                    <a:pt x="22896" y="33680"/>
                  </a:lnTo>
                  <a:lnTo>
                    <a:pt x="12797" y="2115"/>
                  </a:lnTo>
                  <a:lnTo>
                    <a:pt x="17937" y="393"/>
                  </a:lnTo>
                  <a:lnTo>
                    <a:pt x="27215" y="28821"/>
                  </a:lnTo>
                  <a:lnTo>
                    <a:pt x="26808" y="18930"/>
                  </a:lnTo>
                  <a:cubicBezTo>
                    <a:pt x="26677" y="18542"/>
                    <a:pt x="26546" y="18153"/>
                    <a:pt x="26415" y="17761"/>
                  </a:cubicBezTo>
                  <a:cubicBezTo>
                    <a:pt x="24828" y="13025"/>
                    <a:pt x="23136" y="7979"/>
                    <a:pt x="21377" y="2734"/>
                  </a:cubicBezTo>
                  <a:cubicBezTo>
                    <a:pt x="21190" y="2179"/>
                    <a:pt x="21003" y="1626"/>
                    <a:pt x="20817" y="1065"/>
                  </a:cubicBezTo>
                  <a:cubicBezTo>
                    <a:pt x="20674" y="632"/>
                    <a:pt x="20331" y="277"/>
                    <a:pt x="19912" y="109"/>
                  </a:cubicBezTo>
                  <a:cubicBezTo>
                    <a:pt x="19729" y="34"/>
                    <a:pt x="19535" y="0"/>
                    <a:pt x="19341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8" name="Google Shape;2058;p45"/>
            <p:cNvSpPr/>
            <p:nvPr/>
          </p:nvSpPr>
          <p:spPr>
            <a:xfrm>
              <a:off x="4751709" y="3671092"/>
              <a:ext cx="232112" cy="643381"/>
            </a:xfrm>
            <a:custGeom>
              <a:avLst/>
              <a:gdLst/>
              <a:ahLst/>
              <a:cxnLst/>
              <a:rect l="l" t="t" r="r" b="b"/>
              <a:pathLst>
                <a:path w="5663" h="15697" extrusionOk="0">
                  <a:moveTo>
                    <a:pt x="777" y="1"/>
                  </a:moveTo>
                  <a:lnTo>
                    <a:pt x="0" y="244"/>
                  </a:lnTo>
                  <a:lnTo>
                    <a:pt x="4886" y="15696"/>
                  </a:lnTo>
                  <a:lnTo>
                    <a:pt x="5662" y="15454"/>
                  </a:lnTo>
                  <a:lnTo>
                    <a:pt x="777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9" name="Google Shape;2059;p45"/>
            <p:cNvSpPr/>
            <p:nvPr/>
          </p:nvSpPr>
          <p:spPr>
            <a:xfrm>
              <a:off x="4619569" y="3243237"/>
              <a:ext cx="147924" cy="377413"/>
            </a:xfrm>
            <a:custGeom>
              <a:avLst/>
              <a:gdLst/>
              <a:ahLst/>
              <a:cxnLst/>
              <a:rect l="l" t="t" r="r" b="b"/>
              <a:pathLst>
                <a:path w="3609" h="9208" extrusionOk="0">
                  <a:moveTo>
                    <a:pt x="777" y="0"/>
                  </a:moveTo>
                  <a:lnTo>
                    <a:pt x="1" y="247"/>
                  </a:lnTo>
                  <a:lnTo>
                    <a:pt x="2832" y="9207"/>
                  </a:lnTo>
                  <a:lnTo>
                    <a:pt x="3609" y="8964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0" name="Google Shape;2060;p45"/>
            <p:cNvSpPr/>
            <p:nvPr/>
          </p:nvSpPr>
          <p:spPr>
            <a:xfrm>
              <a:off x="4507020" y="3280863"/>
              <a:ext cx="86730" cy="183460"/>
            </a:xfrm>
            <a:custGeom>
              <a:avLst/>
              <a:gdLst/>
              <a:ahLst/>
              <a:cxnLst/>
              <a:rect l="l" t="t" r="r" b="b"/>
              <a:pathLst>
                <a:path w="2116" h="4476" extrusionOk="0">
                  <a:moveTo>
                    <a:pt x="778" y="1"/>
                  </a:moveTo>
                  <a:lnTo>
                    <a:pt x="1" y="247"/>
                  </a:lnTo>
                  <a:lnTo>
                    <a:pt x="1338" y="4476"/>
                  </a:lnTo>
                  <a:lnTo>
                    <a:pt x="2116" y="4233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1" name="Google Shape;2061;p45"/>
            <p:cNvSpPr/>
            <p:nvPr/>
          </p:nvSpPr>
          <p:spPr>
            <a:xfrm>
              <a:off x="4402668" y="3320701"/>
              <a:ext cx="125873" cy="307611"/>
            </a:xfrm>
            <a:custGeom>
              <a:avLst/>
              <a:gdLst/>
              <a:ahLst/>
              <a:cxnLst/>
              <a:rect l="l" t="t" r="r" b="b"/>
              <a:pathLst>
                <a:path w="3071" h="7505" extrusionOk="0">
                  <a:moveTo>
                    <a:pt x="776" y="1"/>
                  </a:moveTo>
                  <a:lnTo>
                    <a:pt x="0" y="247"/>
                  </a:lnTo>
                  <a:lnTo>
                    <a:pt x="2293" y="7505"/>
                  </a:lnTo>
                  <a:lnTo>
                    <a:pt x="3070" y="7258"/>
                  </a:lnTo>
                  <a:lnTo>
                    <a:pt x="776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2" name="Google Shape;2062;p45"/>
            <p:cNvSpPr/>
            <p:nvPr/>
          </p:nvSpPr>
          <p:spPr>
            <a:xfrm>
              <a:off x="4820731" y="4246129"/>
              <a:ext cx="64350" cy="112716"/>
            </a:xfrm>
            <a:custGeom>
              <a:avLst/>
              <a:gdLst/>
              <a:ahLst/>
              <a:cxnLst/>
              <a:rect l="l" t="t" r="r" b="b"/>
              <a:pathLst>
                <a:path w="1570" h="2750" extrusionOk="0">
                  <a:moveTo>
                    <a:pt x="777" y="0"/>
                  </a:moveTo>
                  <a:lnTo>
                    <a:pt x="1" y="247"/>
                  </a:lnTo>
                  <a:lnTo>
                    <a:pt x="792" y="2749"/>
                  </a:lnTo>
                  <a:lnTo>
                    <a:pt x="1569" y="2506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3" name="Google Shape;2063;p45"/>
            <p:cNvSpPr/>
            <p:nvPr/>
          </p:nvSpPr>
          <p:spPr>
            <a:xfrm>
              <a:off x="4580673" y="3500877"/>
              <a:ext cx="86730" cy="183460"/>
            </a:xfrm>
            <a:custGeom>
              <a:avLst/>
              <a:gdLst/>
              <a:ahLst/>
              <a:cxnLst/>
              <a:rect l="l" t="t" r="r" b="b"/>
              <a:pathLst>
                <a:path w="2116" h="4476" extrusionOk="0">
                  <a:moveTo>
                    <a:pt x="778" y="1"/>
                  </a:moveTo>
                  <a:lnTo>
                    <a:pt x="0" y="244"/>
                  </a:lnTo>
                  <a:lnTo>
                    <a:pt x="1338" y="4476"/>
                  </a:lnTo>
                  <a:lnTo>
                    <a:pt x="2115" y="4229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4" name="Google Shape;2064;p45"/>
            <p:cNvSpPr/>
            <p:nvPr/>
          </p:nvSpPr>
          <p:spPr>
            <a:xfrm>
              <a:off x="4654325" y="3720727"/>
              <a:ext cx="183419" cy="490088"/>
            </a:xfrm>
            <a:custGeom>
              <a:avLst/>
              <a:gdLst/>
              <a:ahLst/>
              <a:cxnLst/>
              <a:rect l="l" t="t" r="r" b="b"/>
              <a:pathLst>
                <a:path w="4475" h="11957" extrusionOk="0">
                  <a:moveTo>
                    <a:pt x="777" y="0"/>
                  </a:moveTo>
                  <a:lnTo>
                    <a:pt x="1" y="243"/>
                  </a:lnTo>
                  <a:lnTo>
                    <a:pt x="3702" y="11957"/>
                  </a:lnTo>
                  <a:lnTo>
                    <a:pt x="4475" y="1171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5" name="Google Shape;2065;p45"/>
            <p:cNvSpPr/>
            <p:nvPr/>
          </p:nvSpPr>
          <p:spPr>
            <a:xfrm>
              <a:off x="4690311" y="3040725"/>
              <a:ext cx="597680" cy="1387345"/>
            </a:xfrm>
            <a:custGeom>
              <a:avLst/>
              <a:gdLst/>
              <a:ahLst/>
              <a:cxnLst/>
              <a:rect l="l" t="t" r="r" b="b"/>
              <a:pathLst>
                <a:path w="14582" h="33848" extrusionOk="0">
                  <a:moveTo>
                    <a:pt x="5140" y="0"/>
                  </a:moveTo>
                  <a:lnTo>
                    <a:pt x="0" y="1722"/>
                  </a:lnTo>
                  <a:lnTo>
                    <a:pt x="10268" y="33814"/>
                  </a:lnTo>
                  <a:lnTo>
                    <a:pt x="10279" y="33847"/>
                  </a:lnTo>
                  <a:lnTo>
                    <a:pt x="14582" y="32406"/>
                  </a:lnTo>
                  <a:lnTo>
                    <a:pt x="14418" y="28428"/>
                  </a:lnTo>
                  <a:lnTo>
                    <a:pt x="5140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67" name="Google Shape;2067;p45"/>
          <p:cNvGrpSpPr/>
          <p:nvPr/>
        </p:nvGrpSpPr>
        <p:grpSpPr>
          <a:xfrm>
            <a:off x="7758719" y="1221167"/>
            <a:ext cx="3147347" cy="5068523"/>
            <a:chOff x="5819039" y="912475"/>
            <a:chExt cx="2360510" cy="3801392"/>
          </a:xfrm>
        </p:grpSpPr>
        <p:sp>
          <p:nvSpPr>
            <p:cNvPr id="2068" name="Google Shape;2068;p45"/>
            <p:cNvSpPr/>
            <p:nvPr/>
          </p:nvSpPr>
          <p:spPr>
            <a:xfrm>
              <a:off x="7402881" y="2309654"/>
              <a:ext cx="45988" cy="10862"/>
            </a:xfrm>
            <a:custGeom>
              <a:avLst/>
              <a:gdLst/>
              <a:ahLst/>
              <a:cxnLst/>
              <a:rect l="l" t="t" r="r" b="b"/>
              <a:pathLst>
                <a:path w="1122" h="265" extrusionOk="0">
                  <a:moveTo>
                    <a:pt x="1052" y="1"/>
                  </a:moveTo>
                  <a:cubicBezTo>
                    <a:pt x="958" y="1"/>
                    <a:pt x="765" y="27"/>
                    <a:pt x="546" y="72"/>
                  </a:cubicBezTo>
                  <a:cubicBezTo>
                    <a:pt x="244" y="140"/>
                    <a:pt x="1" y="219"/>
                    <a:pt x="4" y="252"/>
                  </a:cubicBezTo>
                  <a:cubicBezTo>
                    <a:pt x="6" y="260"/>
                    <a:pt x="28" y="264"/>
                    <a:pt x="64" y="264"/>
                  </a:cubicBezTo>
                  <a:cubicBezTo>
                    <a:pt x="158" y="264"/>
                    <a:pt x="352" y="238"/>
                    <a:pt x="572" y="193"/>
                  </a:cubicBezTo>
                  <a:cubicBezTo>
                    <a:pt x="878" y="125"/>
                    <a:pt x="1121" y="46"/>
                    <a:pt x="1114" y="13"/>
                  </a:cubicBezTo>
                  <a:cubicBezTo>
                    <a:pt x="1112" y="5"/>
                    <a:pt x="1090" y="1"/>
                    <a:pt x="10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9" name="Google Shape;2069;p45"/>
            <p:cNvSpPr/>
            <p:nvPr/>
          </p:nvSpPr>
          <p:spPr>
            <a:xfrm>
              <a:off x="7492765" y="2281537"/>
              <a:ext cx="44717" cy="16354"/>
            </a:xfrm>
            <a:custGeom>
              <a:avLst/>
              <a:gdLst/>
              <a:ahLst/>
              <a:cxnLst/>
              <a:rect l="l" t="t" r="r" b="b"/>
              <a:pathLst>
                <a:path w="1091" h="399" extrusionOk="0">
                  <a:moveTo>
                    <a:pt x="1051" y="0"/>
                  </a:moveTo>
                  <a:cubicBezTo>
                    <a:pt x="976" y="0"/>
                    <a:pt x="766" y="56"/>
                    <a:pt x="523" y="143"/>
                  </a:cubicBezTo>
                  <a:cubicBezTo>
                    <a:pt x="232" y="247"/>
                    <a:pt x="0" y="359"/>
                    <a:pt x="11" y="389"/>
                  </a:cubicBezTo>
                  <a:cubicBezTo>
                    <a:pt x="13" y="395"/>
                    <a:pt x="24" y="398"/>
                    <a:pt x="42" y="398"/>
                  </a:cubicBezTo>
                  <a:cubicBezTo>
                    <a:pt x="117" y="398"/>
                    <a:pt x="325" y="343"/>
                    <a:pt x="564" y="258"/>
                  </a:cubicBezTo>
                  <a:cubicBezTo>
                    <a:pt x="859" y="150"/>
                    <a:pt x="1090" y="41"/>
                    <a:pt x="1080" y="8"/>
                  </a:cubicBezTo>
                  <a:cubicBezTo>
                    <a:pt x="1077" y="3"/>
                    <a:pt x="1067" y="0"/>
                    <a:pt x="105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0" name="Google Shape;2070;p45"/>
            <p:cNvSpPr/>
            <p:nvPr/>
          </p:nvSpPr>
          <p:spPr>
            <a:xfrm>
              <a:off x="7578959" y="2241699"/>
              <a:ext cx="42586" cy="21887"/>
            </a:xfrm>
            <a:custGeom>
              <a:avLst/>
              <a:gdLst/>
              <a:ahLst/>
              <a:cxnLst/>
              <a:rect l="l" t="t" r="r" b="b"/>
              <a:pathLst>
                <a:path w="1039" h="534" extrusionOk="0">
                  <a:moveTo>
                    <a:pt x="1006" y="1"/>
                  </a:moveTo>
                  <a:cubicBezTo>
                    <a:pt x="950" y="1"/>
                    <a:pt x="735" y="88"/>
                    <a:pt x="489" y="215"/>
                  </a:cubicBezTo>
                  <a:cubicBezTo>
                    <a:pt x="213" y="360"/>
                    <a:pt x="0" y="498"/>
                    <a:pt x="15" y="528"/>
                  </a:cubicBezTo>
                  <a:cubicBezTo>
                    <a:pt x="17" y="532"/>
                    <a:pt x="22" y="534"/>
                    <a:pt x="30" y="534"/>
                  </a:cubicBezTo>
                  <a:cubicBezTo>
                    <a:pt x="89" y="534"/>
                    <a:pt x="300" y="447"/>
                    <a:pt x="545" y="322"/>
                  </a:cubicBezTo>
                  <a:cubicBezTo>
                    <a:pt x="825" y="177"/>
                    <a:pt x="1038" y="35"/>
                    <a:pt x="1020" y="5"/>
                  </a:cubicBezTo>
                  <a:cubicBezTo>
                    <a:pt x="1018" y="2"/>
                    <a:pt x="1013" y="1"/>
                    <a:pt x="100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1" name="Google Shape;2071;p45"/>
            <p:cNvSpPr/>
            <p:nvPr/>
          </p:nvSpPr>
          <p:spPr>
            <a:xfrm>
              <a:off x="7659621" y="2190302"/>
              <a:ext cx="39225" cy="27462"/>
            </a:xfrm>
            <a:custGeom>
              <a:avLst/>
              <a:gdLst/>
              <a:ahLst/>
              <a:cxnLst/>
              <a:rect l="l" t="t" r="r" b="b"/>
              <a:pathLst>
                <a:path w="957" h="670" extrusionOk="0">
                  <a:moveTo>
                    <a:pt x="927" y="0"/>
                  </a:moveTo>
                  <a:cubicBezTo>
                    <a:pt x="877" y="0"/>
                    <a:pt x="673" y="121"/>
                    <a:pt x="441" y="284"/>
                  </a:cubicBezTo>
                  <a:cubicBezTo>
                    <a:pt x="191" y="467"/>
                    <a:pt x="0" y="639"/>
                    <a:pt x="19" y="665"/>
                  </a:cubicBezTo>
                  <a:cubicBezTo>
                    <a:pt x="21" y="668"/>
                    <a:pt x="24" y="670"/>
                    <a:pt x="30" y="670"/>
                  </a:cubicBezTo>
                  <a:cubicBezTo>
                    <a:pt x="81" y="670"/>
                    <a:pt x="283" y="550"/>
                    <a:pt x="512" y="381"/>
                  </a:cubicBezTo>
                  <a:cubicBezTo>
                    <a:pt x="766" y="198"/>
                    <a:pt x="957" y="26"/>
                    <a:pt x="938" y="4"/>
                  </a:cubicBezTo>
                  <a:cubicBezTo>
                    <a:pt x="936" y="2"/>
                    <a:pt x="932" y="0"/>
                    <a:pt x="92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2" name="Google Shape;2072;p45"/>
            <p:cNvSpPr/>
            <p:nvPr/>
          </p:nvSpPr>
          <p:spPr>
            <a:xfrm>
              <a:off x="7732495" y="2127347"/>
              <a:ext cx="34798" cy="33077"/>
            </a:xfrm>
            <a:custGeom>
              <a:avLst/>
              <a:gdLst/>
              <a:ahLst/>
              <a:cxnLst/>
              <a:rect l="l" t="t" r="r" b="b"/>
              <a:pathLst>
                <a:path w="849" h="807" extrusionOk="0">
                  <a:moveTo>
                    <a:pt x="816" y="0"/>
                  </a:moveTo>
                  <a:cubicBezTo>
                    <a:pt x="778" y="0"/>
                    <a:pt x="590" y="152"/>
                    <a:pt x="382" y="360"/>
                  </a:cubicBezTo>
                  <a:cubicBezTo>
                    <a:pt x="161" y="580"/>
                    <a:pt x="1" y="778"/>
                    <a:pt x="23" y="804"/>
                  </a:cubicBezTo>
                  <a:cubicBezTo>
                    <a:pt x="25" y="806"/>
                    <a:pt x="27" y="807"/>
                    <a:pt x="31" y="807"/>
                  </a:cubicBezTo>
                  <a:cubicBezTo>
                    <a:pt x="75" y="807"/>
                    <a:pt x="260" y="653"/>
                    <a:pt x="468" y="445"/>
                  </a:cubicBezTo>
                  <a:cubicBezTo>
                    <a:pt x="687" y="226"/>
                    <a:pt x="849" y="24"/>
                    <a:pt x="822" y="2"/>
                  </a:cubicBezTo>
                  <a:cubicBezTo>
                    <a:pt x="820" y="1"/>
                    <a:pt x="819" y="0"/>
                    <a:pt x="81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3" name="Google Shape;2073;p45"/>
            <p:cNvSpPr/>
            <p:nvPr/>
          </p:nvSpPr>
          <p:spPr>
            <a:xfrm>
              <a:off x="7795122" y="2053695"/>
              <a:ext cx="28773" cy="38282"/>
            </a:xfrm>
            <a:custGeom>
              <a:avLst/>
              <a:gdLst/>
              <a:ahLst/>
              <a:cxnLst/>
              <a:rect l="l" t="t" r="r" b="b"/>
              <a:pathLst>
                <a:path w="702" h="934" extrusionOk="0">
                  <a:moveTo>
                    <a:pt x="669" y="0"/>
                  </a:moveTo>
                  <a:cubicBezTo>
                    <a:pt x="634" y="0"/>
                    <a:pt x="472" y="186"/>
                    <a:pt x="299" y="432"/>
                  </a:cubicBezTo>
                  <a:cubicBezTo>
                    <a:pt x="123" y="689"/>
                    <a:pt x="0" y="913"/>
                    <a:pt x="26" y="932"/>
                  </a:cubicBezTo>
                  <a:cubicBezTo>
                    <a:pt x="27" y="933"/>
                    <a:pt x="29" y="934"/>
                    <a:pt x="31" y="934"/>
                  </a:cubicBezTo>
                  <a:cubicBezTo>
                    <a:pt x="70" y="934"/>
                    <a:pt x="230" y="746"/>
                    <a:pt x="400" y="502"/>
                  </a:cubicBezTo>
                  <a:cubicBezTo>
                    <a:pt x="579" y="244"/>
                    <a:pt x="702" y="20"/>
                    <a:pt x="672" y="1"/>
                  </a:cubicBezTo>
                  <a:cubicBezTo>
                    <a:pt x="671" y="1"/>
                    <a:pt x="670" y="0"/>
                    <a:pt x="6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4" name="Google Shape;2074;p45"/>
            <p:cNvSpPr/>
            <p:nvPr/>
          </p:nvSpPr>
          <p:spPr>
            <a:xfrm>
              <a:off x="7844429" y="1970739"/>
              <a:ext cx="21150" cy="42668"/>
            </a:xfrm>
            <a:custGeom>
              <a:avLst/>
              <a:gdLst/>
              <a:ahLst/>
              <a:cxnLst/>
              <a:rect l="l" t="t" r="r" b="b"/>
              <a:pathLst>
                <a:path w="516" h="1041" extrusionOk="0">
                  <a:moveTo>
                    <a:pt x="483" y="1"/>
                  </a:moveTo>
                  <a:cubicBezTo>
                    <a:pt x="446" y="1"/>
                    <a:pt x="325" y="221"/>
                    <a:pt x="202" y="498"/>
                  </a:cubicBezTo>
                  <a:cubicBezTo>
                    <a:pt x="78" y="782"/>
                    <a:pt x="0" y="1025"/>
                    <a:pt x="30" y="1039"/>
                  </a:cubicBezTo>
                  <a:cubicBezTo>
                    <a:pt x="31" y="1040"/>
                    <a:pt x="32" y="1040"/>
                    <a:pt x="34" y="1040"/>
                  </a:cubicBezTo>
                  <a:cubicBezTo>
                    <a:pt x="69" y="1040"/>
                    <a:pt x="192" y="823"/>
                    <a:pt x="314" y="546"/>
                  </a:cubicBezTo>
                  <a:cubicBezTo>
                    <a:pt x="437" y="259"/>
                    <a:pt x="516" y="16"/>
                    <a:pt x="485" y="1"/>
                  </a:cubicBezTo>
                  <a:cubicBezTo>
                    <a:pt x="484" y="1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5" name="Google Shape;2075;p45"/>
            <p:cNvSpPr/>
            <p:nvPr/>
          </p:nvSpPr>
          <p:spPr>
            <a:xfrm>
              <a:off x="7877300" y="1881348"/>
              <a:ext cx="12911" cy="45373"/>
            </a:xfrm>
            <a:custGeom>
              <a:avLst/>
              <a:gdLst/>
              <a:ahLst/>
              <a:cxnLst/>
              <a:rect l="l" t="t" r="r" b="b"/>
              <a:pathLst>
                <a:path w="315" h="1107" extrusionOk="0">
                  <a:moveTo>
                    <a:pt x="279" y="1"/>
                  </a:moveTo>
                  <a:cubicBezTo>
                    <a:pt x="249" y="1"/>
                    <a:pt x="168" y="241"/>
                    <a:pt x="98" y="539"/>
                  </a:cubicBezTo>
                  <a:cubicBezTo>
                    <a:pt x="31" y="845"/>
                    <a:pt x="0" y="1096"/>
                    <a:pt x="31" y="1106"/>
                  </a:cubicBezTo>
                  <a:cubicBezTo>
                    <a:pt x="31" y="1107"/>
                    <a:pt x="32" y="1107"/>
                    <a:pt x="32" y="1107"/>
                  </a:cubicBezTo>
                  <a:cubicBezTo>
                    <a:pt x="66" y="1107"/>
                    <a:pt x="147" y="871"/>
                    <a:pt x="214" y="569"/>
                  </a:cubicBezTo>
                  <a:cubicBezTo>
                    <a:pt x="285" y="258"/>
                    <a:pt x="314" y="8"/>
                    <a:pt x="281" y="1"/>
                  </a:cubicBezTo>
                  <a:cubicBezTo>
                    <a:pt x="280" y="1"/>
                    <a:pt x="280" y="1"/>
                    <a:pt x="27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6" name="Google Shape;2076;p45"/>
            <p:cNvSpPr/>
            <p:nvPr/>
          </p:nvSpPr>
          <p:spPr>
            <a:xfrm>
              <a:off x="7893531" y="1789047"/>
              <a:ext cx="6640" cy="46439"/>
            </a:xfrm>
            <a:custGeom>
              <a:avLst/>
              <a:gdLst/>
              <a:ahLst/>
              <a:cxnLst/>
              <a:rect l="l" t="t" r="r" b="b"/>
              <a:pathLst>
                <a:path w="162" h="1133" extrusionOk="0">
                  <a:moveTo>
                    <a:pt x="116" y="0"/>
                  </a:moveTo>
                  <a:cubicBezTo>
                    <a:pt x="87" y="0"/>
                    <a:pt x="42" y="250"/>
                    <a:pt x="23" y="561"/>
                  </a:cubicBezTo>
                  <a:cubicBezTo>
                    <a:pt x="1" y="871"/>
                    <a:pt x="12" y="1129"/>
                    <a:pt x="45" y="1133"/>
                  </a:cubicBezTo>
                  <a:cubicBezTo>
                    <a:pt x="46" y="1133"/>
                    <a:pt x="46" y="1133"/>
                    <a:pt x="46" y="1133"/>
                  </a:cubicBezTo>
                  <a:cubicBezTo>
                    <a:pt x="80" y="1133"/>
                    <a:pt x="124" y="880"/>
                    <a:pt x="142" y="569"/>
                  </a:cubicBezTo>
                  <a:cubicBezTo>
                    <a:pt x="161" y="255"/>
                    <a:pt x="150" y="0"/>
                    <a:pt x="11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7" name="Google Shape;2077;p45"/>
            <p:cNvSpPr/>
            <p:nvPr/>
          </p:nvSpPr>
          <p:spPr>
            <a:xfrm>
              <a:off x="7892178" y="1696254"/>
              <a:ext cx="7214" cy="46480"/>
            </a:xfrm>
            <a:custGeom>
              <a:avLst/>
              <a:gdLst/>
              <a:ahLst/>
              <a:cxnLst/>
              <a:rect l="l" t="t" r="r" b="b"/>
              <a:pathLst>
                <a:path w="176" h="1134" extrusionOk="0">
                  <a:moveTo>
                    <a:pt x="38" y="1"/>
                  </a:moveTo>
                  <a:cubicBezTo>
                    <a:pt x="38" y="1"/>
                    <a:pt x="37" y="1"/>
                    <a:pt x="37" y="1"/>
                  </a:cubicBezTo>
                  <a:cubicBezTo>
                    <a:pt x="4" y="9"/>
                    <a:pt x="0" y="263"/>
                    <a:pt x="26" y="573"/>
                  </a:cubicBezTo>
                  <a:cubicBezTo>
                    <a:pt x="56" y="883"/>
                    <a:pt x="104" y="1133"/>
                    <a:pt x="138" y="1133"/>
                  </a:cubicBezTo>
                  <a:cubicBezTo>
                    <a:pt x="172" y="1130"/>
                    <a:pt x="175" y="875"/>
                    <a:pt x="146" y="561"/>
                  </a:cubicBezTo>
                  <a:cubicBezTo>
                    <a:pt x="120" y="250"/>
                    <a:pt x="72" y="1"/>
                    <a:pt x="3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8" name="Google Shape;2078;p45"/>
            <p:cNvSpPr/>
            <p:nvPr/>
          </p:nvSpPr>
          <p:spPr>
            <a:xfrm>
              <a:off x="7873612" y="1605347"/>
              <a:ext cx="13813" cy="45209"/>
            </a:xfrm>
            <a:custGeom>
              <a:avLst/>
              <a:gdLst/>
              <a:ahLst/>
              <a:cxnLst/>
              <a:rect l="l" t="t" r="r" b="b"/>
              <a:pathLst>
                <a:path w="337" h="1103" extrusionOk="0">
                  <a:moveTo>
                    <a:pt x="33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1" y="12"/>
                    <a:pt x="35" y="266"/>
                    <a:pt x="109" y="569"/>
                  </a:cubicBezTo>
                  <a:cubicBezTo>
                    <a:pt x="183" y="866"/>
                    <a:pt x="271" y="1102"/>
                    <a:pt x="306" y="1102"/>
                  </a:cubicBezTo>
                  <a:cubicBezTo>
                    <a:pt x="306" y="1102"/>
                    <a:pt x="307" y="1102"/>
                    <a:pt x="307" y="1102"/>
                  </a:cubicBezTo>
                  <a:cubicBezTo>
                    <a:pt x="337" y="1095"/>
                    <a:pt x="304" y="845"/>
                    <a:pt x="225" y="538"/>
                  </a:cubicBezTo>
                  <a:cubicBezTo>
                    <a:pt x="152" y="237"/>
                    <a:pt x="67" y="0"/>
                    <a:pt x="3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9" name="Google Shape;2079;p45"/>
            <p:cNvSpPr/>
            <p:nvPr/>
          </p:nvSpPr>
          <p:spPr>
            <a:xfrm>
              <a:off x="7839962" y="1518948"/>
              <a:ext cx="21313" cy="42504"/>
            </a:xfrm>
            <a:custGeom>
              <a:avLst/>
              <a:gdLst/>
              <a:ahLst/>
              <a:cxnLst/>
              <a:rect l="l" t="t" r="r" b="b"/>
              <a:pathLst>
                <a:path w="520" h="1037" extrusionOk="0">
                  <a:moveTo>
                    <a:pt x="33" y="1"/>
                  </a:moveTo>
                  <a:cubicBezTo>
                    <a:pt x="32" y="1"/>
                    <a:pt x="31" y="1"/>
                    <a:pt x="30" y="2"/>
                  </a:cubicBezTo>
                  <a:cubicBezTo>
                    <a:pt x="1" y="17"/>
                    <a:pt x="79" y="260"/>
                    <a:pt x="206" y="543"/>
                  </a:cubicBezTo>
                  <a:cubicBezTo>
                    <a:pt x="326" y="820"/>
                    <a:pt x="450" y="1037"/>
                    <a:pt x="487" y="1037"/>
                  </a:cubicBezTo>
                  <a:cubicBezTo>
                    <a:pt x="488" y="1037"/>
                    <a:pt x="489" y="1036"/>
                    <a:pt x="490" y="1036"/>
                  </a:cubicBezTo>
                  <a:cubicBezTo>
                    <a:pt x="520" y="1025"/>
                    <a:pt x="441" y="782"/>
                    <a:pt x="314" y="495"/>
                  </a:cubicBezTo>
                  <a:cubicBezTo>
                    <a:pt x="191" y="216"/>
                    <a:pt x="68" y="1"/>
                    <a:pt x="3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0" name="Google Shape;2080;p45"/>
            <p:cNvSpPr/>
            <p:nvPr/>
          </p:nvSpPr>
          <p:spPr>
            <a:xfrm>
              <a:off x="7790819" y="1440295"/>
              <a:ext cx="28978" cy="38200"/>
            </a:xfrm>
            <a:custGeom>
              <a:avLst/>
              <a:gdLst/>
              <a:ahLst/>
              <a:cxnLst/>
              <a:rect l="l" t="t" r="r" b="b"/>
              <a:pathLst>
                <a:path w="707" h="932" extrusionOk="0">
                  <a:moveTo>
                    <a:pt x="31" y="0"/>
                  </a:moveTo>
                  <a:cubicBezTo>
                    <a:pt x="29" y="0"/>
                    <a:pt x="27" y="1"/>
                    <a:pt x="26" y="1"/>
                  </a:cubicBezTo>
                  <a:cubicBezTo>
                    <a:pt x="0" y="24"/>
                    <a:pt x="124" y="243"/>
                    <a:pt x="303" y="502"/>
                  </a:cubicBezTo>
                  <a:cubicBezTo>
                    <a:pt x="476" y="746"/>
                    <a:pt x="634" y="932"/>
                    <a:pt x="672" y="932"/>
                  </a:cubicBezTo>
                  <a:cubicBezTo>
                    <a:pt x="674" y="932"/>
                    <a:pt x="675" y="932"/>
                    <a:pt x="676" y="931"/>
                  </a:cubicBezTo>
                  <a:cubicBezTo>
                    <a:pt x="707" y="912"/>
                    <a:pt x="583" y="688"/>
                    <a:pt x="400" y="431"/>
                  </a:cubicBezTo>
                  <a:cubicBezTo>
                    <a:pt x="229" y="184"/>
                    <a:pt x="68" y="0"/>
                    <a:pt x="3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1" name="Google Shape;2081;p45"/>
            <p:cNvSpPr/>
            <p:nvPr/>
          </p:nvSpPr>
          <p:spPr>
            <a:xfrm>
              <a:off x="7726347" y="1373611"/>
              <a:ext cx="36192" cy="31765"/>
            </a:xfrm>
            <a:custGeom>
              <a:avLst/>
              <a:gdLst/>
              <a:ahLst/>
              <a:cxnLst/>
              <a:rect l="l" t="t" r="r" b="b"/>
              <a:pathLst>
                <a:path w="883" h="775" extrusionOk="0">
                  <a:moveTo>
                    <a:pt x="31" y="1"/>
                  </a:moveTo>
                  <a:cubicBezTo>
                    <a:pt x="27" y="1"/>
                    <a:pt x="25" y="2"/>
                    <a:pt x="23" y="3"/>
                  </a:cubicBezTo>
                  <a:cubicBezTo>
                    <a:pt x="1" y="29"/>
                    <a:pt x="180" y="208"/>
                    <a:pt x="411" y="422"/>
                  </a:cubicBezTo>
                  <a:cubicBezTo>
                    <a:pt x="626" y="618"/>
                    <a:pt x="810" y="774"/>
                    <a:pt x="850" y="774"/>
                  </a:cubicBezTo>
                  <a:cubicBezTo>
                    <a:pt x="853" y="774"/>
                    <a:pt x="855" y="774"/>
                    <a:pt x="856" y="772"/>
                  </a:cubicBezTo>
                  <a:cubicBezTo>
                    <a:pt x="882" y="750"/>
                    <a:pt x="725" y="548"/>
                    <a:pt x="490" y="332"/>
                  </a:cubicBezTo>
                  <a:cubicBezTo>
                    <a:pt x="275" y="134"/>
                    <a:pt x="76" y="1"/>
                    <a:pt x="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2" name="Google Shape;2082;p45"/>
            <p:cNvSpPr/>
            <p:nvPr/>
          </p:nvSpPr>
          <p:spPr>
            <a:xfrm>
              <a:off x="7668802" y="1333526"/>
              <a:ext cx="21641" cy="13116"/>
            </a:xfrm>
            <a:custGeom>
              <a:avLst/>
              <a:gdLst/>
              <a:ahLst/>
              <a:cxnLst/>
              <a:rect l="l" t="t" r="r" b="b"/>
              <a:pathLst>
                <a:path w="528" h="320" extrusionOk="0">
                  <a:moveTo>
                    <a:pt x="42" y="1"/>
                  </a:moveTo>
                  <a:cubicBezTo>
                    <a:pt x="30" y="1"/>
                    <a:pt x="22" y="4"/>
                    <a:pt x="19" y="10"/>
                  </a:cubicBezTo>
                  <a:cubicBezTo>
                    <a:pt x="0" y="40"/>
                    <a:pt x="98" y="130"/>
                    <a:pt x="232" y="212"/>
                  </a:cubicBezTo>
                  <a:cubicBezTo>
                    <a:pt x="341" y="278"/>
                    <a:pt x="444" y="320"/>
                    <a:pt x="488" y="320"/>
                  </a:cubicBezTo>
                  <a:cubicBezTo>
                    <a:pt x="498" y="320"/>
                    <a:pt x="505" y="317"/>
                    <a:pt x="508" y="312"/>
                  </a:cubicBezTo>
                  <a:cubicBezTo>
                    <a:pt x="527" y="283"/>
                    <a:pt x="434" y="193"/>
                    <a:pt x="296" y="111"/>
                  </a:cubicBezTo>
                  <a:cubicBezTo>
                    <a:pt x="187" y="43"/>
                    <a:pt x="87" y="1"/>
                    <a:pt x="4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3" name="Google Shape;2083;p45"/>
            <p:cNvSpPr/>
            <p:nvPr/>
          </p:nvSpPr>
          <p:spPr>
            <a:xfrm>
              <a:off x="7085687" y="912475"/>
              <a:ext cx="654980" cy="654980"/>
            </a:xfrm>
            <a:custGeom>
              <a:avLst/>
              <a:gdLst/>
              <a:ahLst/>
              <a:cxnLst/>
              <a:rect l="l" t="t" r="r" b="b"/>
              <a:pathLst>
                <a:path w="15980" h="15980" extrusionOk="0">
                  <a:moveTo>
                    <a:pt x="7990" y="0"/>
                  </a:moveTo>
                  <a:cubicBezTo>
                    <a:pt x="3578" y="0"/>
                    <a:pt x="1" y="3579"/>
                    <a:pt x="1" y="7989"/>
                  </a:cubicBezTo>
                  <a:cubicBezTo>
                    <a:pt x="1" y="12404"/>
                    <a:pt x="3578" y="15979"/>
                    <a:pt x="7990" y="15979"/>
                  </a:cubicBezTo>
                  <a:cubicBezTo>
                    <a:pt x="12405" y="15979"/>
                    <a:pt x="15980" y="12404"/>
                    <a:pt x="15980" y="7989"/>
                  </a:cubicBezTo>
                  <a:cubicBezTo>
                    <a:pt x="15980" y="3579"/>
                    <a:pt x="12405" y="0"/>
                    <a:pt x="799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4" name="Google Shape;2084;p45"/>
            <p:cNvSpPr/>
            <p:nvPr/>
          </p:nvSpPr>
          <p:spPr>
            <a:xfrm>
              <a:off x="7219467" y="1115480"/>
              <a:ext cx="387373" cy="282322"/>
            </a:xfrm>
            <a:custGeom>
              <a:avLst/>
              <a:gdLst/>
              <a:ahLst/>
              <a:cxnLst/>
              <a:rect l="l" t="t" r="r" b="b"/>
              <a:pathLst>
                <a:path w="9451" h="6888" extrusionOk="0">
                  <a:moveTo>
                    <a:pt x="8304" y="0"/>
                  </a:moveTo>
                  <a:lnTo>
                    <a:pt x="3621" y="4505"/>
                  </a:lnTo>
                  <a:lnTo>
                    <a:pt x="1237" y="2383"/>
                  </a:lnTo>
                  <a:lnTo>
                    <a:pt x="1" y="3619"/>
                  </a:lnTo>
                  <a:lnTo>
                    <a:pt x="3445" y="6887"/>
                  </a:lnTo>
                  <a:lnTo>
                    <a:pt x="9451" y="1236"/>
                  </a:lnTo>
                  <a:lnTo>
                    <a:pt x="8304" y="0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5" name="Google Shape;2085;p45"/>
            <p:cNvSpPr/>
            <p:nvPr/>
          </p:nvSpPr>
          <p:spPr>
            <a:xfrm>
              <a:off x="7667285" y="1995126"/>
              <a:ext cx="504310" cy="591327"/>
            </a:xfrm>
            <a:custGeom>
              <a:avLst/>
              <a:gdLst/>
              <a:ahLst/>
              <a:cxnLst/>
              <a:rect l="l" t="t" r="r" b="b"/>
              <a:pathLst>
                <a:path w="12304" h="14427" extrusionOk="0">
                  <a:moveTo>
                    <a:pt x="3605" y="0"/>
                  </a:moveTo>
                  <a:lnTo>
                    <a:pt x="609" y="1954"/>
                  </a:lnTo>
                  <a:cubicBezTo>
                    <a:pt x="131" y="2749"/>
                    <a:pt x="180" y="3750"/>
                    <a:pt x="314" y="4669"/>
                  </a:cubicBezTo>
                  <a:cubicBezTo>
                    <a:pt x="449" y="5588"/>
                    <a:pt x="654" y="6529"/>
                    <a:pt x="449" y="7433"/>
                  </a:cubicBezTo>
                  <a:cubicBezTo>
                    <a:pt x="314" y="8031"/>
                    <a:pt x="0" y="8629"/>
                    <a:pt x="146" y="9222"/>
                  </a:cubicBezTo>
                  <a:cubicBezTo>
                    <a:pt x="251" y="9644"/>
                    <a:pt x="568" y="9977"/>
                    <a:pt x="725" y="10380"/>
                  </a:cubicBezTo>
                  <a:cubicBezTo>
                    <a:pt x="945" y="10955"/>
                    <a:pt x="822" y="11598"/>
                    <a:pt x="747" y="12210"/>
                  </a:cubicBezTo>
                  <a:cubicBezTo>
                    <a:pt x="673" y="12823"/>
                    <a:pt x="673" y="13510"/>
                    <a:pt x="1080" y="13973"/>
                  </a:cubicBezTo>
                  <a:cubicBezTo>
                    <a:pt x="1359" y="14292"/>
                    <a:pt x="1770" y="14427"/>
                    <a:pt x="2198" y="14427"/>
                  </a:cubicBezTo>
                  <a:cubicBezTo>
                    <a:pt x="2542" y="14427"/>
                    <a:pt x="2897" y="14340"/>
                    <a:pt x="3205" y="14194"/>
                  </a:cubicBezTo>
                  <a:cubicBezTo>
                    <a:pt x="3900" y="13865"/>
                    <a:pt x="4448" y="13304"/>
                    <a:pt x="5088" y="12887"/>
                  </a:cubicBezTo>
                  <a:cubicBezTo>
                    <a:pt x="5529" y="12598"/>
                    <a:pt x="6062" y="12380"/>
                    <a:pt x="6576" y="12380"/>
                  </a:cubicBezTo>
                  <a:cubicBezTo>
                    <a:pt x="6809" y="12380"/>
                    <a:pt x="7038" y="12424"/>
                    <a:pt x="7253" y="12528"/>
                  </a:cubicBezTo>
                  <a:cubicBezTo>
                    <a:pt x="7572" y="12677"/>
                    <a:pt x="7848" y="12949"/>
                    <a:pt x="8199" y="12980"/>
                  </a:cubicBezTo>
                  <a:cubicBezTo>
                    <a:pt x="8218" y="12981"/>
                    <a:pt x="8237" y="12982"/>
                    <a:pt x="8256" y="12982"/>
                  </a:cubicBezTo>
                  <a:cubicBezTo>
                    <a:pt x="8718" y="12982"/>
                    <a:pt x="9095" y="12560"/>
                    <a:pt x="9551" y="12434"/>
                  </a:cubicBezTo>
                  <a:cubicBezTo>
                    <a:pt x="9675" y="12400"/>
                    <a:pt x="9801" y="12389"/>
                    <a:pt x="9929" y="12389"/>
                  </a:cubicBezTo>
                  <a:cubicBezTo>
                    <a:pt x="10154" y="12389"/>
                    <a:pt x="10384" y="12423"/>
                    <a:pt x="10610" y="12423"/>
                  </a:cubicBezTo>
                  <a:cubicBezTo>
                    <a:pt x="10678" y="12423"/>
                    <a:pt x="10746" y="12419"/>
                    <a:pt x="10813" y="12412"/>
                  </a:cubicBezTo>
                  <a:cubicBezTo>
                    <a:pt x="11673" y="12318"/>
                    <a:pt x="12304" y="11396"/>
                    <a:pt x="12184" y="10541"/>
                  </a:cubicBezTo>
                  <a:cubicBezTo>
                    <a:pt x="12065" y="9689"/>
                    <a:pt x="11299" y="9001"/>
                    <a:pt x="10451" y="8860"/>
                  </a:cubicBezTo>
                  <a:cubicBezTo>
                    <a:pt x="10085" y="8800"/>
                    <a:pt x="9651" y="8793"/>
                    <a:pt x="9450" y="8482"/>
                  </a:cubicBezTo>
                  <a:cubicBezTo>
                    <a:pt x="9158" y="8031"/>
                    <a:pt x="9674" y="7444"/>
                    <a:pt x="9584" y="6910"/>
                  </a:cubicBezTo>
                  <a:cubicBezTo>
                    <a:pt x="9517" y="6526"/>
                    <a:pt x="9155" y="6271"/>
                    <a:pt x="8796" y="6114"/>
                  </a:cubicBezTo>
                  <a:cubicBezTo>
                    <a:pt x="8441" y="5962"/>
                    <a:pt x="8046" y="5853"/>
                    <a:pt x="7769" y="5581"/>
                  </a:cubicBezTo>
                  <a:cubicBezTo>
                    <a:pt x="7272" y="5095"/>
                    <a:pt x="7329" y="4303"/>
                    <a:pt x="7175" y="3627"/>
                  </a:cubicBezTo>
                  <a:cubicBezTo>
                    <a:pt x="6925" y="2510"/>
                    <a:pt x="5879" y="225"/>
                    <a:pt x="360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6" name="Google Shape;2086;p45"/>
            <p:cNvSpPr/>
            <p:nvPr/>
          </p:nvSpPr>
          <p:spPr>
            <a:xfrm>
              <a:off x="7542358" y="4611849"/>
              <a:ext cx="233506" cy="102018"/>
            </a:xfrm>
            <a:custGeom>
              <a:avLst/>
              <a:gdLst/>
              <a:ahLst/>
              <a:cxnLst/>
              <a:rect l="l" t="t" r="r" b="b"/>
              <a:pathLst>
                <a:path w="5697" h="2489" extrusionOk="0">
                  <a:moveTo>
                    <a:pt x="2649" y="0"/>
                  </a:moveTo>
                  <a:lnTo>
                    <a:pt x="2604" y="1629"/>
                  </a:lnTo>
                  <a:cubicBezTo>
                    <a:pt x="2604" y="1629"/>
                    <a:pt x="1" y="2160"/>
                    <a:pt x="624" y="2365"/>
                  </a:cubicBezTo>
                  <a:cubicBezTo>
                    <a:pt x="925" y="2461"/>
                    <a:pt x="2058" y="2488"/>
                    <a:pt x="3173" y="2488"/>
                  </a:cubicBezTo>
                  <a:cubicBezTo>
                    <a:pt x="4133" y="2488"/>
                    <a:pt x="5080" y="2468"/>
                    <a:pt x="5469" y="2455"/>
                  </a:cubicBezTo>
                  <a:lnTo>
                    <a:pt x="5659" y="2447"/>
                  </a:lnTo>
                  <a:lnTo>
                    <a:pt x="5696" y="64"/>
                  </a:lnTo>
                  <a:lnTo>
                    <a:pt x="2649" y="0"/>
                  </a:lnTo>
                  <a:close/>
                </a:path>
              </a:pathLst>
            </a:custGeom>
            <a:solidFill>
              <a:srgbClr val="E850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7" name="Google Shape;2087;p45"/>
            <p:cNvSpPr/>
            <p:nvPr/>
          </p:nvSpPr>
          <p:spPr>
            <a:xfrm>
              <a:off x="7728970" y="4675172"/>
              <a:ext cx="45988" cy="35167"/>
            </a:xfrm>
            <a:custGeom>
              <a:avLst/>
              <a:gdLst/>
              <a:ahLst/>
              <a:cxnLst/>
              <a:rect l="l" t="t" r="r" b="b"/>
              <a:pathLst>
                <a:path w="1122" h="858" extrusionOk="0">
                  <a:moveTo>
                    <a:pt x="1021" y="1"/>
                  </a:moveTo>
                  <a:cubicBezTo>
                    <a:pt x="798" y="1"/>
                    <a:pt x="583" y="78"/>
                    <a:pt x="404" y="211"/>
                  </a:cubicBezTo>
                  <a:cubicBezTo>
                    <a:pt x="195" y="368"/>
                    <a:pt x="49" y="599"/>
                    <a:pt x="1" y="853"/>
                  </a:cubicBezTo>
                  <a:lnTo>
                    <a:pt x="1102" y="858"/>
                  </a:lnTo>
                  <a:lnTo>
                    <a:pt x="1121" y="6"/>
                  </a:lnTo>
                  <a:cubicBezTo>
                    <a:pt x="1088" y="2"/>
                    <a:pt x="1054" y="1"/>
                    <a:pt x="1021" y="1"/>
                  </a:cubicBezTo>
                  <a:close/>
                </a:path>
              </a:pathLst>
            </a:custGeom>
            <a:solidFill>
              <a:srgbClr val="E850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8" name="Google Shape;2088;p45"/>
            <p:cNvSpPr/>
            <p:nvPr/>
          </p:nvSpPr>
          <p:spPr>
            <a:xfrm>
              <a:off x="7610428" y="4293623"/>
              <a:ext cx="197166" cy="21142"/>
            </a:xfrm>
            <a:custGeom>
              <a:avLst/>
              <a:gdLst/>
              <a:ahLst/>
              <a:cxnLst/>
              <a:rect l="l" t="t" r="r" b="b"/>
              <a:pathLst>
                <a:path w="5241" h="562" extrusionOk="0">
                  <a:moveTo>
                    <a:pt x="912" y="0"/>
                  </a:moveTo>
                  <a:cubicBezTo>
                    <a:pt x="912" y="0"/>
                    <a:pt x="0" y="243"/>
                    <a:pt x="109" y="396"/>
                  </a:cubicBezTo>
                  <a:cubicBezTo>
                    <a:pt x="184" y="497"/>
                    <a:pt x="1787" y="562"/>
                    <a:pt x="3296" y="562"/>
                  </a:cubicBezTo>
                  <a:cubicBezTo>
                    <a:pt x="4028" y="562"/>
                    <a:pt x="4738" y="546"/>
                    <a:pt x="5241" y="512"/>
                  </a:cubicBezTo>
                  <a:lnTo>
                    <a:pt x="5237" y="441"/>
                  </a:lnTo>
                  <a:lnTo>
                    <a:pt x="1174" y="396"/>
                  </a:lnTo>
                  <a:cubicBezTo>
                    <a:pt x="1174" y="396"/>
                    <a:pt x="1091" y="11"/>
                    <a:pt x="912" y="0"/>
                  </a:cubicBezTo>
                  <a:close/>
                </a:path>
              </a:pathLst>
            </a:custGeom>
            <a:solidFill>
              <a:srgbClr val="E850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9" name="Google Shape;2089;p45"/>
            <p:cNvSpPr/>
            <p:nvPr/>
          </p:nvSpPr>
          <p:spPr>
            <a:xfrm>
              <a:off x="7614491" y="4306488"/>
              <a:ext cx="194796" cy="4815"/>
            </a:xfrm>
            <a:custGeom>
              <a:avLst/>
              <a:gdLst/>
              <a:ahLst/>
              <a:cxnLst/>
              <a:rect l="l" t="t" r="r" b="b"/>
              <a:pathLst>
                <a:path w="5178" h="128" extrusionOk="0">
                  <a:moveTo>
                    <a:pt x="25" y="0"/>
                  </a:moveTo>
                  <a:cubicBezTo>
                    <a:pt x="9" y="0"/>
                    <a:pt x="1" y="2"/>
                    <a:pt x="1" y="2"/>
                  </a:cubicBezTo>
                  <a:cubicBezTo>
                    <a:pt x="1" y="2"/>
                    <a:pt x="20" y="5"/>
                    <a:pt x="54" y="9"/>
                  </a:cubicBezTo>
                  <a:cubicBezTo>
                    <a:pt x="98" y="13"/>
                    <a:pt x="147" y="17"/>
                    <a:pt x="202" y="21"/>
                  </a:cubicBezTo>
                  <a:cubicBezTo>
                    <a:pt x="356" y="28"/>
                    <a:pt x="539" y="39"/>
                    <a:pt x="759" y="54"/>
                  </a:cubicBezTo>
                  <a:cubicBezTo>
                    <a:pt x="1226" y="81"/>
                    <a:pt x="1872" y="107"/>
                    <a:pt x="2590" y="117"/>
                  </a:cubicBezTo>
                  <a:cubicBezTo>
                    <a:pt x="2946" y="125"/>
                    <a:pt x="3286" y="128"/>
                    <a:pt x="3596" y="128"/>
                  </a:cubicBezTo>
                  <a:cubicBezTo>
                    <a:pt x="3905" y="128"/>
                    <a:pt x="4184" y="125"/>
                    <a:pt x="4419" y="121"/>
                  </a:cubicBezTo>
                  <a:cubicBezTo>
                    <a:pt x="4636" y="117"/>
                    <a:pt x="4823" y="114"/>
                    <a:pt x="4972" y="110"/>
                  </a:cubicBezTo>
                  <a:cubicBezTo>
                    <a:pt x="5029" y="107"/>
                    <a:pt x="5081" y="107"/>
                    <a:pt x="5126" y="103"/>
                  </a:cubicBezTo>
                  <a:cubicBezTo>
                    <a:pt x="5159" y="103"/>
                    <a:pt x="5178" y="99"/>
                    <a:pt x="5178" y="99"/>
                  </a:cubicBezTo>
                  <a:cubicBezTo>
                    <a:pt x="5178" y="99"/>
                    <a:pt x="5159" y="95"/>
                    <a:pt x="5126" y="95"/>
                  </a:cubicBezTo>
                  <a:lnTo>
                    <a:pt x="4419" y="95"/>
                  </a:lnTo>
                  <a:cubicBezTo>
                    <a:pt x="4302" y="96"/>
                    <a:pt x="4173" y="96"/>
                    <a:pt x="4035" y="96"/>
                  </a:cubicBezTo>
                  <a:cubicBezTo>
                    <a:pt x="3622" y="96"/>
                    <a:pt x="3125" y="92"/>
                    <a:pt x="2590" y="84"/>
                  </a:cubicBezTo>
                  <a:cubicBezTo>
                    <a:pt x="1872" y="69"/>
                    <a:pt x="1226" y="47"/>
                    <a:pt x="759" y="28"/>
                  </a:cubicBezTo>
                  <a:cubicBezTo>
                    <a:pt x="539" y="21"/>
                    <a:pt x="356" y="13"/>
                    <a:pt x="206" y="5"/>
                  </a:cubicBezTo>
                  <a:cubicBezTo>
                    <a:pt x="150" y="2"/>
                    <a:pt x="98" y="2"/>
                    <a:pt x="54" y="2"/>
                  </a:cubicBezTo>
                  <a:cubicBezTo>
                    <a:pt x="42" y="1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0" name="Google Shape;2090;p45"/>
            <p:cNvSpPr/>
            <p:nvPr/>
          </p:nvSpPr>
          <p:spPr>
            <a:xfrm>
              <a:off x="7643721" y="4292155"/>
              <a:ext cx="11700" cy="18246"/>
            </a:xfrm>
            <a:custGeom>
              <a:avLst/>
              <a:gdLst/>
              <a:ahLst/>
              <a:cxnLst/>
              <a:rect l="l" t="t" r="r" b="b"/>
              <a:pathLst>
                <a:path w="311" h="485" extrusionOk="0">
                  <a:moveTo>
                    <a:pt x="7" y="1"/>
                  </a:moveTo>
                  <a:cubicBezTo>
                    <a:pt x="6" y="1"/>
                    <a:pt x="5" y="1"/>
                    <a:pt x="5" y="2"/>
                  </a:cubicBezTo>
                  <a:cubicBezTo>
                    <a:pt x="1" y="9"/>
                    <a:pt x="113" y="81"/>
                    <a:pt x="191" y="219"/>
                  </a:cubicBezTo>
                  <a:cubicBezTo>
                    <a:pt x="273" y="353"/>
                    <a:pt x="277" y="484"/>
                    <a:pt x="289" y="484"/>
                  </a:cubicBezTo>
                  <a:cubicBezTo>
                    <a:pt x="289" y="484"/>
                    <a:pt x="289" y="484"/>
                    <a:pt x="289" y="484"/>
                  </a:cubicBezTo>
                  <a:cubicBezTo>
                    <a:pt x="300" y="484"/>
                    <a:pt x="310" y="340"/>
                    <a:pt x="221" y="200"/>
                  </a:cubicBezTo>
                  <a:cubicBezTo>
                    <a:pt x="145" y="62"/>
                    <a:pt x="28" y="1"/>
                    <a:pt x="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1" name="Google Shape;2091;p45"/>
            <p:cNvSpPr/>
            <p:nvPr/>
          </p:nvSpPr>
          <p:spPr>
            <a:xfrm>
              <a:off x="7638021" y="4680869"/>
              <a:ext cx="7255" cy="10493"/>
            </a:xfrm>
            <a:custGeom>
              <a:avLst/>
              <a:gdLst/>
              <a:ahLst/>
              <a:cxnLst/>
              <a:rect l="l" t="t" r="r" b="b"/>
              <a:pathLst>
                <a:path w="177" h="256" extrusionOk="0">
                  <a:moveTo>
                    <a:pt x="14" y="1"/>
                  </a:moveTo>
                  <a:cubicBezTo>
                    <a:pt x="13" y="1"/>
                    <a:pt x="12" y="1"/>
                    <a:pt x="12" y="1"/>
                  </a:cubicBezTo>
                  <a:cubicBezTo>
                    <a:pt x="1" y="5"/>
                    <a:pt x="30" y="69"/>
                    <a:pt x="72" y="139"/>
                  </a:cubicBezTo>
                  <a:cubicBezTo>
                    <a:pt x="114" y="206"/>
                    <a:pt x="153" y="256"/>
                    <a:pt x="166" y="256"/>
                  </a:cubicBezTo>
                  <a:cubicBezTo>
                    <a:pt x="167" y="256"/>
                    <a:pt x="168" y="256"/>
                    <a:pt x="168" y="255"/>
                  </a:cubicBezTo>
                  <a:cubicBezTo>
                    <a:pt x="177" y="251"/>
                    <a:pt x="151" y="188"/>
                    <a:pt x="106" y="117"/>
                  </a:cubicBezTo>
                  <a:cubicBezTo>
                    <a:pt x="64" y="51"/>
                    <a:pt x="25" y="1"/>
                    <a:pt x="1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2" name="Google Shape;2092;p45"/>
            <p:cNvSpPr/>
            <p:nvPr/>
          </p:nvSpPr>
          <p:spPr>
            <a:xfrm>
              <a:off x="7647202" y="4679025"/>
              <a:ext cx="8198" cy="7296"/>
            </a:xfrm>
            <a:custGeom>
              <a:avLst/>
              <a:gdLst/>
              <a:ahLst/>
              <a:cxnLst/>
              <a:rect l="l" t="t" r="r" b="b"/>
              <a:pathLst>
                <a:path w="200" h="178" extrusionOk="0">
                  <a:moveTo>
                    <a:pt x="8" y="0"/>
                  </a:moveTo>
                  <a:cubicBezTo>
                    <a:pt x="6" y="0"/>
                    <a:pt x="5" y="1"/>
                    <a:pt x="5" y="2"/>
                  </a:cubicBezTo>
                  <a:cubicBezTo>
                    <a:pt x="1" y="9"/>
                    <a:pt x="34" y="54"/>
                    <a:pt x="87" y="102"/>
                  </a:cubicBezTo>
                  <a:cubicBezTo>
                    <a:pt x="134" y="146"/>
                    <a:pt x="178" y="178"/>
                    <a:pt x="189" y="178"/>
                  </a:cubicBezTo>
                  <a:cubicBezTo>
                    <a:pt x="190" y="178"/>
                    <a:pt x="191" y="177"/>
                    <a:pt x="191" y="176"/>
                  </a:cubicBezTo>
                  <a:cubicBezTo>
                    <a:pt x="199" y="169"/>
                    <a:pt x="165" y="124"/>
                    <a:pt x="113" y="76"/>
                  </a:cubicBezTo>
                  <a:cubicBezTo>
                    <a:pt x="66" y="32"/>
                    <a:pt x="21" y="0"/>
                    <a:pt x="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3" name="Google Shape;2093;p45"/>
            <p:cNvSpPr/>
            <p:nvPr/>
          </p:nvSpPr>
          <p:spPr>
            <a:xfrm>
              <a:off x="7648596" y="4673697"/>
              <a:ext cx="13198" cy="1558"/>
            </a:xfrm>
            <a:custGeom>
              <a:avLst/>
              <a:gdLst/>
              <a:ahLst/>
              <a:cxnLst/>
              <a:rect l="l" t="t" r="r" b="b"/>
              <a:pathLst>
                <a:path w="322" h="38" extrusionOk="0">
                  <a:moveTo>
                    <a:pt x="161" y="1"/>
                  </a:moveTo>
                  <a:cubicBezTo>
                    <a:pt x="75" y="1"/>
                    <a:pt x="0" y="8"/>
                    <a:pt x="0" y="19"/>
                  </a:cubicBezTo>
                  <a:cubicBezTo>
                    <a:pt x="0" y="27"/>
                    <a:pt x="72" y="37"/>
                    <a:pt x="161" y="37"/>
                  </a:cubicBezTo>
                  <a:cubicBezTo>
                    <a:pt x="251" y="37"/>
                    <a:pt x="322" y="30"/>
                    <a:pt x="322" y="19"/>
                  </a:cubicBezTo>
                  <a:cubicBezTo>
                    <a:pt x="322" y="11"/>
                    <a:pt x="251" y="1"/>
                    <a:pt x="16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4" name="Google Shape;2094;p45"/>
            <p:cNvSpPr/>
            <p:nvPr/>
          </p:nvSpPr>
          <p:spPr>
            <a:xfrm>
              <a:off x="7649210" y="4666114"/>
              <a:ext cx="15042" cy="2172"/>
            </a:xfrm>
            <a:custGeom>
              <a:avLst/>
              <a:gdLst/>
              <a:ahLst/>
              <a:cxnLst/>
              <a:rect l="l" t="t" r="r" b="b"/>
              <a:pathLst>
                <a:path w="367" h="53" extrusionOk="0">
                  <a:moveTo>
                    <a:pt x="351" y="0"/>
                  </a:moveTo>
                  <a:cubicBezTo>
                    <a:pt x="326" y="0"/>
                    <a:pt x="261" y="11"/>
                    <a:pt x="183" y="14"/>
                  </a:cubicBezTo>
                  <a:cubicBezTo>
                    <a:pt x="83" y="21"/>
                    <a:pt x="4" y="14"/>
                    <a:pt x="0" y="25"/>
                  </a:cubicBezTo>
                  <a:cubicBezTo>
                    <a:pt x="0" y="32"/>
                    <a:pt x="64" y="52"/>
                    <a:pt x="148" y="52"/>
                  </a:cubicBezTo>
                  <a:cubicBezTo>
                    <a:pt x="160" y="52"/>
                    <a:pt x="171" y="52"/>
                    <a:pt x="183" y="51"/>
                  </a:cubicBezTo>
                  <a:cubicBezTo>
                    <a:pt x="288" y="48"/>
                    <a:pt x="366" y="14"/>
                    <a:pt x="363" y="3"/>
                  </a:cubicBezTo>
                  <a:cubicBezTo>
                    <a:pt x="362" y="1"/>
                    <a:pt x="358" y="0"/>
                    <a:pt x="35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5" name="Google Shape;2095;p45"/>
            <p:cNvSpPr/>
            <p:nvPr/>
          </p:nvSpPr>
          <p:spPr>
            <a:xfrm>
              <a:off x="7617200" y="4668860"/>
              <a:ext cx="23650" cy="13731"/>
            </a:xfrm>
            <a:custGeom>
              <a:avLst/>
              <a:gdLst/>
              <a:ahLst/>
              <a:cxnLst/>
              <a:rect l="l" t="t" r="r" b="b"/>
              <a:pathLst>
                <a:path w="577" h="335" extrusionOk="0">
                  <a:moveTo>
                    <a:pt x="181" y="36"/>
                  </a:moveTo>
                  <a:cubicBezTo>
                    <a:pt x="221" y="36"/>
                    <a:pt x="261" y="42"/>
                    <a:pt x="295" y="51"/>
                  </a:cubicBezTo>
                  <a:cubicBezTo>
                    <a:pt x="367" y="77"/>
                    <a:pt x="423" y="119"/>
                    <a:pt x="460" y="163"/>
                  </a:cubicBezTo>
                  <a:cubicBezTo>
                    <a:pt x="493" y="205"/>
                    <a:pt x="513" y="243"/>
                    <a:pt x="524" y="273"/>
                  </a:cubicBezTo>
                  <a:lnTo>
                    <a:pt x="524" y="273"/>
                  </a:lnTo>
                  <a:cubicBezTo>
                    <a:pt x="491" y="269"/>
                    <a:pt x="443" y="263"/>
                    <a:pt x="385" y="250"/>
                  </a:cubicBezTo>
                  <a:cubicBezTo>
                    <a:pt x="326" y="238"/>
                    <a:pt x="259" y="219"/>
                    <a:pt x="183" y="193"/>
                  </a:cubicBezTo>
                  <a:cubicBezTo>
                    <a:pt x="150" y="178"/>
                    <a:pt x="109" y="167"/>
                    <a:pt x="76" y="145"/>
                  </a:cubicBezTo>
                  <a:cubicBezTo>
                    <a:pt x="42" y="122"/>
                    <a:pt x="31" y="85"/>
                    <a:pt x="61" y="62"/>
                  </a:cubicBezTo>
                  <a:cubicBezTo>
                    <a:pt x="95" y="43"/>
                    <a:pt x="138" y="36"/>
                    <a:pt x="181" y="36"/>
                  </a:cubicBezTo>
                  <a:close/>
                  <a:moveTo>
                    <a:pt x="189" y="1"/>
                  </a:moveTo>
                  <a:cubicBezTo>
                    <a:pt x="140" y="1"/>
                    <a:pt x="89" y="11"/>
                    <a:pt x="38" y="36"/>
                  </a:cubicBezTo>
                  <a:cubicBezTo>
                    <a:pt x="16" y="51"/>
                    <a:pt x="1" y="85"/>
                    <a:pt x="9" y="111"/>
                  </a:cubicBezTo>
                  <a:cubicBezTo>
                    <a:pt x="16" y="141"/>
                    <a:pt x="35" y="160"/>
                    <a:pt x="57" y="174"/>
                  </a:cubicBezTo>
                  <a:cubicBezTo>
                    <a:pt x="94" y="200"/>
                    <a:pt x="135" y="212"/>
                    <a:pt x="173" y="227"/>
                  </a:cubicBezTo>
                  <a:cubicBezTo>
                    <a:pt x="251" y="253"/>
                    <a:pt x="322" y="267"/>
                    <a:pt x="382" y="276"/>
                  </a:cubicBezTo>
                  <a:cubicBezTo>
                    <a:pt x="440" y="285"/>
                    <a:pt x="488" y="288"/>
                    <a:pt x="522" y="288"/>
                  </a:cubicBezTo>
                  <a:cubicBezTo>
                    <a:pt x="525" y="288"/>
                    <a:pt x="527" y="288"/>
                    <a:pt x="530" y="287"/>
                  </a:cubicBezTo>
                  <a:lnTo>
                    <a:pt x="530" y="287"/>
                  </a:lnTo>
                  <a:cubicBezTo>
                    <a:pt x="540" y="317"/>
                    <a:pt x="543" y="335"/>
                    <a:pt x="546" y="335"/>
                  </a:cubicBezTo>
                  <a:cubicBezTo>
                    <a:pt x="550" y="335"/>
                    <a:pt x="550" y="319"/>
                    <a:pt x="544" y="287"/>
                  </a:cubicBezTo>
                  <a:lnTo>
                    <a:pt x="544" y="287"/>
                  </a:lnTo>
                  <a:cubicBezTo>
                    <a:pt x="565" y="286"/>
                    <a:pt x="576" y="284"/>
                    <a:pt x="576" y="283"/>
                  </a:cubicBezTo>
                  <a:cubicBezTo>
                    <a:pt x="576" y="280"/>
                    <a:pt x="564" y="278"/>
                    <a:pt x="541" y="275"/>
                  </a:cubicBezTo>
                  <a:lnTo>
                    <a:pt x="541" y="275"/>
                  </a:lnTo>
                  <a:cubicBezTo>
                    <a:pt x="534" y="245"/>
                    <a:pt x="518" y="198"/>
                    <a:pt x="483" y="148"/>
                  </a:cubicBezTo>
                  <a:cubicBezTo>
                    <a:pt x="434" y="78"/>
                    <a:pt x="321" y="1"/>
                    <a:pt x="18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6" name="Google Shape;2096;p45"/>
            <p:cNvSpPr/>
            <p:nvPr/>
          </p:nvSpPr>
          <p:spPr>
            <a:xfrm>
              <a:off x="7637447" y="4665295"/>
              <a:ext cx="12255" cy="15493"/>
            </a:xfrm>
            <a:custGeom>
              <a:avLst/>
              <a:gdLst/>
              <a:ahLst/>
              <a:cxnLst/>
              <a:rect l="l" t="t" r="r" b="b"/>
              <a:pathLst>
                <a:path w="299" h="378" extrusionOk="0">
                  <a:moveTo>
                    <a:pt x="226" y="0"/>
                  </a:moveTo>
                  <a:cubicBezTo>
                    <a:pt x="146" y="0"/>
                    <a:pt x="103" y="57"/>
                    <a:pt x="67" y="97"/>
                  </a:cubicBezTo>
                  <a:cubicBezTo>
                    <a:pt x="34" y="146"/>
                    <a:pt x="18" y="198"/>
                    <a:pt x="11" y="239"/>
                  </a:cubicBezTo>
                  <a:cubicBezTo>
                    <a:pt x="0" y="325"/>
                    <a:pt x="28" y="377"/>
                    <a:pt x="33" y="377"/>
                  </a:cubicBezTo>
                  <a:cubicBezTo>
                    <a:pt x="33" y="377"/>
                    <a:pt x="34" y="377"/>
                    <a:pt x="34" y="377"/>
                  </a:cubicBezTo>
                  <a:cubicBezTo>
                    <a:pt x="37" y="377"/>
                    <a:pt x="22" y="325"/>
                    <a:pt x="37" y="247"/>
                  </a:cubicBezTo>
                  <a:cubicBezTo>
                    <a:pt x="44" y="206"/>
                    <a:pt x="63" y="161"/>
                    <a:pt x="97" y="120"/>
                  </a:cubicBezTo>
                  <a:cubicBezTo>
                    <a:pt x="126" y="80"/>
                    <a:pt x="175" y="37"/>
                    <a:pt x="222" y="37"/>
                  </a:cubicBezTo>
                  <a:cubicBezTo>
                    <a:pt x="224" y="37"/>
                    <a:pt x="225" y="37"/>
                    <a:pt x="227" y="37"/>
                  </a:cubicBezTo>
                  <a:cubicBezTo>
                    <a:pt x="277" y="49"/>
                    <a:pt x="258" y="123"/>
                    <a:pt x="227" y="164"/>
                  </a:cubicBezTo>
                  <a:cubicBezTo>
                    <a:pt x="201" y="209"/>
                    <a:pt x="172" y="247"/>
                    <a:pt x="146" y="280"/>
                  </a:cubicBezTo>
                  <a:cubicBezTo>
                    <a:pt x="89" y="340"/>
                    <a:pt x="44" y="370"/>
                    <a:pt x="48" y="373"/>
                  </a:cubicBezTo>
                  <a:cubicBezTo>
                    <a:pt x="48" y="374"/>
                    <a:pt x="49" y="374"/>
                    <a:pt x="50" y="374"/>
                  </a:cubicBezTo>
                  <a:cubicBezTo>
                    <a:pt x="59" y="374"/>
                    <a:pt x="105" y="351"/>
                    <a:pt x="165" y="299"/>
                  </a:cubicBezTo>
                  <a:cubicBezTo>
                    <a:pt x="194" y="269"/>
                    <a:pt x="227" y="228"/>
                    <a:pt x="258" y="180"/>
                  </a:cubicBezTo>
                  <a:cubicBezTo>
                    <a:pt x="272" y="157"/>
                    <a:pt x="287" y="127"/>
                    <a:pt x="291" y="94"/>
                  </a:cubicBezTo>
                  <a:cubicBezTo>
                    <a:pt x="299" y="60"/>
                    <a:pt x="280" y="8"/>
                    <a:pt x="235" y="0"/>
                  </a:cubicBezTo>
                  <a:cubicBezTo>
                    <a:pt x="232" y="0"/>
                    <a:pt x="229" y="0"/>
                    <a:pt x="22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7" name="Google Shape;2097;p45"/>
            <p:cNvSpPr/>
            <p:nvPr/>
          </p:nvSpPr>
          <p:spPr>
            <a:xfrm>
              <a:off x="7729134" y="4673943"/>
              <a:ext cx="45168" cy="35618"/>
            </a:xfrm>
            <a:custGeom>
              <a:avLst/>
              <a:gdLst/>
              <a:ahLst/>
              <a:cxnLst/>
              <a:rect l="l" t="t" r="r" b="b"/>
              <a:pathLst>
                <a:path w="1102" h="869" extrusionOk="0">
                  <a:moveTo>
                    <a:pt x="913" y="1"/>
                  </a:moveTo>
                  <a:cubicBezTo>
                    <a:pt x="901" y="1"/>
                    <a:pt x="888" y="1"/>
                    <a:pt x="874" y="2"/>
                  </a:cubicBezTo>
                  <a:cubicBezTo>
                    <a:pt x="732" y="9"/>
                    <a:pt x="531" y="58"/>
                    <a:pt x="359" y="193"/>
                  </a:cubicBezTo>
                  <a:cubicBezTo>
                    <a:pt x="183" y="327"/>
                    <a:pt x="83" y="507"/>
                    <a:pt x="38" y="641"/>
                  </a:cubicBezTo>
                  <a:cubicBezTo>
                    <a:pt x="19" y="708"/>
                    <a:pt x="7" y="767"/>
                    <a:pt x="4" y="805"/>
                  </a:cubicBezTo>
                  <a:cubicBezTo>
                    <a:pt x="0" y="846"/>
                    <a:pt x="0" y="865"/>
                    <a:pt x="0" y="869"/>
                  </a:cubicBezTo>
                  <a:cubicBezTo>
                    <a:pt x="7" y="869"/>
                    <a:pt x="15" y="779"/>
                    <a:pt x="64" y="652"/>
                  </a:cubicBezTo>
                  <a:cubicBezTo>
                    <a:pt x="112" y="521"/>
                    <a:pt x="213" y="350"/>
                    <a:pt x="381" y="222"/>
                  </a:cubicBezTo>
                  <a:cubicBezTo>
                    <a:pt x="550" y="95"/>
                    <a:pt x="740" y="43"/>
                    <a:pt x="874" y="28"/>
                  </a:cubicBezTo>
                  <a:cubicBezTo>
                    <a:pt x="915" y="25"/>
                    <a:pt x="951" y="24"/>
                    <a:pt x="982" y="24"/>
                  </a:cubicBezTo>
                  <a:cubicBezTo>
                    <a:pt x="1033" y="24"/>
                    <a:pt x="1069" y="26"/>
                    <a:pt x="1088" y="26"/>
                  </a:cubicBezTo>
                  <a:cubicBezTo>
                    <a:pt x="1096" y="26"/>
                    <a:pt x="1101" y="26"/>
                    <a:pt x="1102" y="24"/>
                  </a:cubicBezTo>
                  <a:cubicBezTo>
                    <a:pt x="1102" y="24"/>
                    <a:pt x="1079" y="17"/>
                    <a:pt x="1043" y="9"/>
                  </a:cubicBezTo>
                  <a:cubicBezTo>
                    <a:pt x="1009" y="6"/>
                    <a:pt x="966" y="1"/>
                    <a:pt x="91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8" name="Google Shape;2098;p45"/>
            <p:cNvSpPr/>
            <p:nvPr/>
          </p:nvSpPr>
          <p:spPr>
            <a:xfrm>
              <a:off x="7761267" y="4622710"/>
              <a:ext cx="1721" cy="51316"/>
            </a:xfrm>
            <a:custGeom>
              <a:avLst/>
              <a:gdLst/>
              <a:ahLst/>
              <a:cxnLst/>
              <a:rect l="l" t="t" r="r" b="b"/>
              <a:pathLst>
                <a:path w="42" h="1252" extrusionOk="0">
                  <a:moveTo>
                    <a:pt x="26" y="0"/>
                  </a:moveTo>
                  <a:cubicBezTo>
                    <a:pt x="16" y="0"/>
                    <a:pt x="4" y="281"/>
                    <a:pt x="4" y="628"/>
                  </a:cubicBezTo>
                  <a:cubicBezTo>
                    <a:pt x="0" y="972"/>
                    <a:pt x="8" y="1252"/>
                    <a:pt x="16" y="1252"/>
                  </a:cubicBezTo>
                  <a:cubicBezTo>
                    <a:pt x="16" y="1252"/>
                    <a:pt x="16" y="1252"/>
                    <a:pt x="16" y="1252"/>
                  </a:cubicBezTo>
                  <a:cubicBezTo>
                    <a:pt x="27" y="1252"/>
                    <a:pt x="38" y="970"/>
                    <a:pt x="38" y="628"/>
                  </a:cubicBezTo>
                  <a:cubicBezTo>
                    <a:pt x="42" y="281"/>
                    <a:pt x="35" y="0"/>
                    <a:pt x="2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9" name="Google Shape;2099;p45"/>
            <p:cNvSpPr/>
            <p:nvPr/>
          </p:nvSpPr>
          <p:spPr>
            <a:xfrm>
              <a:off x="7718206" y="4299077"/>
              <a:ext cx="33632" cy="1881"/>
            </a:xfrm>
            <a:custGeom>
              <a:avLst/>
              <a:gdLst/>
              <a:ahLst/>
              <a:cxnLst/>
              <a:rect l="l" t="t" r="r" b="b"/>
              <a:pathLst>
                <a:path w="894" h="50" extrusionOk="0">
                  <a:moveTo>
                    <a:pt x="28" y="1"/>
                  </a:moveTo>
                  <a:cubicBezTo>
                    <a:pt x="10" y="1"/>
                    <a:pt x="0" y="2"/>
                    <a:pt x="0" y="4"/>
                  </a:cubicBezTo>
                  <a:cubicBezTo>
                    <a:pt x="0" y="16"/>
                    <a:pt x="198" y="46"/>
                    <a:pt x="445" y="49"/>
                  </a:cubicBezTo>
                  <a:cubicBezTo>
                    <a:pt x="462" y="49"/>
                    <a:pt x="479" y="50"/>
                    <a:pt x="495" y="50"/>
                  </a:cubicBezTo>
                  <a:cubicBezTo>
                    <a:pt x="721" y="50"/>
                    <a:pt x="893" y="23"/>
                    <a:pt x="893" y="16"/>
                  </a:cubicBezTo>
                  <a:cubicBezTo>
                    <a:pt x="893" y="12"/>
                    <a:pt x="868" y="11"/>
                    <a:pt x="825" y="11"/>
                  </a:cubicBezTo>
                  <a:cubicBezTo>
                    <a:pt x="763" y="11"/>
                    <a:pt x="665" y="13"/>
                    <a:pt x="550" y="13"/>
                  </a:cubicBezTo>
                  <a:cubicBezTo>
                    <a:pt x="517" y="13"/>
                    <a:pt x="483" y="13"/>
                    <a:pt x="448" y="12"/>
                  </a:cubicBezTo>
                  <a:cubicBezTo>
                    <a:pt x="257" y="12"/>
                    <a:pt x="92" y="1"/>
                    <a:pt x="2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0" name="Google Shape;2100;p45"/>
            <p:cNvSpPr/>
            <p:nvPr/>
          </p:nvSpPr>
          <p:spPr>
            <a:xfrm>
              <a:off x="7770609" y="4299905"/>
              <a:ext cx="3988" cy="6546"/>
            </a:xfrm>
            <a:custGeom>
              <a:avLst/>
              <a:gdLst/>
              <a:ahLst/>
              <a:cxnLst/>
              <a:rect l="l" t="t" r="r" b="b"/>
              <a:pathLst>
                <a:path w="106" h="174" extrusionOk="0">
                  <a:moveTo>
                    <a:pt x="95" y="0"/>
                  </a:moveTo>
                  <a:cubicBezTo>
                    <a:pt x="82" y="0"/>
                    <a:pt x="47" y="29"/>
                    <a:pt x="27" y="76"/>
                  </a:cubicBezTo>
                  <a:cubicBezTo>
                    <a:pt x="0" y="125"/>
                    <a:pt x="5" y="173"/>
                    <a:pt x="16" y="173"/>
                  </a:cubicBezTo>
                  <a:cubicBezTo>
                    <a:pt x="16" y="173"/>
                    <a:pt x="17" y="173"/>
                    <a:pt x="17" y="173"/>
                  </a:cubicBezTo>
                  <a:cubicBezTo>
                    <a:pt x="28" y="173"/>
                    <a:pt x="39" y="134"/>
                    <a:pt x="60" y="91"/>
                  </a:cubicBezTo>
                  <a:cubicBezTo>
                    <a:pt x="79" y="46"/>
                    <a:pt x="105" y="9"/>
                    <a:pt x="98" y="1"/>
                  </a:cubicBezTo>
                  <a:cubicBezTo>
                    <a:pt x="97" y="0"/>
                    <a:pt x="96" y="0"/>
                    <a:pt x="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1" name="Google Shape;2101;p45"/>
            <p:cNvSpPr/>
            <p:nvPr/>
          </p:nvSpPr>
          <p:spPr>
            <a:xfrm>
              <a:off x="7742455" y="4686812"/>
              <a:ext cx="5369" cy="4755"/>
            </a:xfrm>
            <a:custGeom>
              <a:avLst/>
              <a:gdLst/>
              <a:ahLst/>
              <a:cxnLst/>
              <a:rect l="l" t="t" r="r" b="b"/>
              <a:pathLst>
                <a:path w="131" h="116" extrusionOk="0">
                  <a:moveTo>
                    <a:pt x="119" y="0"/>
                  </a:moveTo>
                  <a:cubicBezTo>
                    <a:pt x="106" y="0"/>
                    <a:pt x="78" y="18"/>
                    <a:pt x="52" y="43"/>
                  </a:cubicBezTo>
                  <a:cubicBezTo>
                    <a:pt x="18" y="76"/>
                    <a:pt x="0" y="106"/>
                    <a:pt x="8" y="114"/>
                  </a:cubicBezTo>
                  <a:cubicBezTo>
                    <a:pt x="8" y="115"/>
                    <a:pt x="9" y="115"/>
                    <a:pt x="11" y="115"/>
                  </a:cubicBezTo>
                  <a:cubicBezTo>
                    <a:pt x="21" y="115"/>
                    <a:pt x="50" y="98"/>
                    <a:pt x="78" y="69"/>
                  </a:cubicBezTo>
                  <a:cubicBezTo>
                    <a:pt x="108" y="39"/>
                    <a:pt x="130" y="9"/>
                    <a:pt x="123" y="2"/>
                  </a:cubicBezTo>
                  <a:cubicBezTo>
                    <a:pt x="122" y="1"/>
                    <a:pt x="121" y="0"/>
                    <a:pt x="11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2" name="Google Shape;2102;p45"/>
            <p:cNvSpPr/>
            <p:nvPr/>
          </p:nvSpPr>
          <p:spPr>
            <a:xfrm>
              <a:off x="7753275" y="4681033"/>
              <a:ext cx="7706" cy="3156"/>
            </a:xfrm>
            <a:custGeom>
              <a:avLst/>
              <a:gdLst/>
              <a:ahLst/>
              <a:cxnLst/>
              <a:rect l="l" t="t" r="r" b="b"/>
              <a:pathLst>
                <a:path w="188" h="77" extrusionOk="0">
                  <a:moveTo>
                    <a:pt x="132" y="0"/>
                  </a:moveTo>
                  <a:cubicBezTo>
                    <a:pt x="117" y="0"/>
                    <a:pt x="101" y="2"/>
                    <a:pt x="83" y="8"/>
                  </a:cubicBezTo>
                  <a:cubicBezTo>
                    <a:pt x="28" y="27"/>
                    <a:pt x="1" y="68"/>
                    <a:pt x="9" y="75"/>
                  </a:cubicBezTo>
                  <a:cubicBezTo>
                    <a:pt x="10" y="76"/>
                    <a:pt x="11" y="77"/>
                    <a:pt x="13" y="77"/>
                  </a:cubicBezTo>
                  <a:cubicBezTo>
                    <a:pt x="24" y="77"/>
                    <a:pt x="56" y="55"/>
                    <a:pt x="95" y="42"/>
                  </a:cubicBezTo>
                  <a:cubicBezTo>
                    <a:pt x="140" y="27"/>
                    <a:pt x="180" y="31"/>
                    <a:pt x="185" y="20"/>
                  </a:cubicBezTo>
                  <a:cubicBezTo>
                    <a:pt x="187" y="12"/>
                    <a:pt x="165" y="0"/>
                    <a:pt x="13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3" name="Google Shape;2103;p45"/>
            <p:cNvSpPr/>
            <p:nvPr/>
          </p:nvSpPr>
          <p:spPr>
            <a:xfrm>
              <a:off x="7766350" y="4679189"/>
              <a:ext cx="3976" cy="2090"/>
            </a:xfrm>
            <a:custGeom>
              <a:avLst/>
              <a:gdLst/>
              <a:ahLst/>
              <a:cxnLst/>
              <a:rect l="l" t="t" r="r" b="b"/>
              <a:pathLst>
                <a:path w="97" h="51" extrusionOk="0">
                  <a:moveTo>
                    <a:pt x="77" y="0"/>
                  </a:moveTo>
                  <a:cubicBezTo>
                    <a:pt x="67" y="0"/>
                    <a:pt x="54" y="3"/>
                    <a:pt x="41" y="8"/>
                  </a:cubicBezTo>
                  <a:cubicBezTo>
                    <a:pt x="18" y="15"/>
                    <a:pt x="0" y="31"/>
                    <a:pt x="4" y="42"/>
                  </a:cubicBezTo>
                  <a:cubicBezTo>
                    <a:pt x="6" y="48"/>
                    <a:pt x="12" y="50"/>
                    <a:pt x="21" y="50"/>
                  </a:cubicBezTo>
                  <a:cubicBezTo>
                    <a:pt x="31" y="50"/>
                    <a:pt x="43" y="48"/>
                    <a:pt x="56" y="42"/>
                  </a:cubicBezTo>
                  <a:cubicBezTo>
                    <a:pt x="82" y="34"/>
                    <a:pt x="97" y="20"/>
                    <a:pt x="93" y="8"/>
                  </a:cubicBezTo>
                  <a:cubicBezTo>
                    <a:pt x="93" y="3"/>
                    <a:pt x="87" y="0"/>
                    <a:pt x="7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4" name="Google Shape;2104;p45"/>
            <p:cNvSpPr/>
            <p:nvPr/>
          </p:nvSpPr>
          <p:spPr>
            <a:xfrm>
              <a:off x="7897056" y="4611849"/>
              <a:ext cx="233506" cy="102018"/>
            </a:xfrm>
            <a:custGeom>
              <a:avLst/>
              <a:gdLst/>
              <a:ahLst/>
              <a:cxnLst/>
              <a:rect l="l" t="t" r="r" b="b"/>
              <a:pathLst>
                <a:path w="5697" h="2489" extrusionOk="0">
                  <a:moveTo>
                    <a:pt x="2649" y="0"/>
                  </a:moveTo>
                  <a:lnTo>
                    <a:pt x="2604" y="1629"/>
                  </a:lnTo>
                  <a:cubicBezTo>
                    <a:pt x="2604" y="1629"/>
                    <a:pt x="1" y="2160"/>
                    <a:pt x="625" y="2365"/>
                  </a:cubicBezTo>
                  <a:cubicBezTo>
                    <a:pt x="926" y="2461"/>
                    <a:pt x="2058" y="2488"/>
                    <a:pt x="3174" y="2488"/>
                  </a:cubicBezTo>
                  <a:cubicBezTo>
                    <a:pt x="4134" y="2488"/>
                    <a:pt x="5082" y="2468"/>
                    <a:pt x="5472" y="2455"/>
                  </a:cubicBezTo>
                  <a:lnTo>
                    <a:pt x="5659" y="2447"/>
                  </a:lnTo>
                  <a:lnTo>
                    <a:pt x="5697" y="64"/>
                  </a:lnTo>
                  <a:lnTo>
                    <a:pt x="2649" y="0"/>
                  </a:lnTo>
                  <a:close/>
                </a:path>
              </a:pathLst>
            </a:custGeom>
            <a:solidFill>
              <a:srgbClr val="E850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5" name="Google Shape;2105;p45"/>
            <p:cNvSpPr/>
            <p:nvPr/>
          </p:nvSpPr>
          <p:spPr>
            <a:xfrm>
              <a:off x="8083667" y="4675172"/>
              <a:ext cx="45988" cy="35167"/>
            </a:xfrm>
            <a:custGeom>
              <a:avLst/>
              <a:gdLst/>
              <a:ahLst/>
              <a:cxnLst/>
              <a:rect l="l" t="t" r="r" b="b"/>
              <a:pathLst>
                <a:path w="1122" h="858" extrusionOk="0">
                  <a:moveTo>
                    <a:pt x="1022" y="1"/>
                  </a:moveTo>
                  <a:cubicBezTo>
                    <a:pt x="800" y="1"/>
                    <a:pt x="586" y="78"/>
                    <a:pt x="404" y="211"/>
                  </a:cubicBezTo>
                  <a:cubicBezTo>
                    <a:pt x="199" y="368"/>
                    <a:pt x="49" y="599"/>
                    <a:pt x="1" y="853"/>
                  </a:cubicBezTo>
                  <a:lnTo>
                    <a:pt x="1106" y="858"/>
                  </a:lnTo>
                  <a:lnTo>
                    <a:pt x="1121" y="6"/>
                  </a:lnTo>
                  <a:cubicBezTo>
                    <a:pt x="1088" y="2"/>
                    <a:pt x="1055" y="1"/>
                    <a:pt x="1022" y="1"/>
                  </a:cubicBezTo>
                  <a:close/>
                </a:path>
              </a:pathLst>
            </a:custGeom>
            <a:solidFill>
              <a:srgbClr val="E850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6" name="Google Shape;2106;p45"/>
            <p:cNvSpPr/>
            <p:nvPr/>
          </p:nvSpPr>
          <p:spPr>
            <a:xfrm>
              <a:off x="7936020" y="4293623"/>
              <a:ext cx="197129" cy="21142"/>
            </a:xfrm>
            <a:custGeom>
              <a:avLst/>
              <a:gdLst/>
              <a:ahLst/>
              <a:cxnLst/>
              <a:rect l="l" t="t" r="r" b="b"/>
              <a:pathLst>
                <a:path w="5240" h="562" extrusionOk="0">
                  <a:moveTo>
                    <a:pt x="911" y="0"/>
                  </a:moveTo>
                  <a:cubicBezTo>
                    <a:pt x="911" y="0"/>
                    <a:pt x="0" y="243"/>
                    <a:pt x="108" y="396"/>
                  </a:cubicBezTo>
                  <a:cubicBezTo>
                    <a:pt x="183" y="497"/>
                    <a:pt x="1786" y="562"/>
                    <a:pt x="3295" y="562"/>
                  </a:cubicBezTo>
                  <a:cubicBezTo>
                    <a:pt x="4027" y="562"/>
                    <a:pt x="4737" y="546"/>
                    <a:pt x="5240" y="512"/>
                  </a:cubicBezTo>
                  <a:lnTo>
                    <a:pt x="5236" y="441"/>
                  </a:lnTo>
                  <a:lnTo>
                    <a:pt x="1176" y="396"/>
                  </a:lnTo>
                  <a:cubicBezTo>
                    <a:pt x="1176" y="396"/>
                    <a:pt x="1090" y="11"/>
                    <a:pt x="911" y="0"/>
                  </a:cubicBezTo>
                  <a:close/>
                </a:path>
              </a:pathLst>
            </a:custGeom>
            <a:solidFill>
              <a:srgbClr val="E850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7" name="Google Shape;2107;p45"/>
            <p:cNvSpPr/>
            <p:nvPr/>
          </p:nvSpPr>
          <p:spPr>
            <a:xfrm>
              <a:off x="7940045" y="4306488"/>
              <a:ext cx="194796" cy="4815"/>
            </a:xfrm>
            <a:custGeom>
              <a:avLst/>
              <a:gdLst/>
              <a:ahLst/>
              <a:cxnLst/>
              <a:rect l="l" t="t" r="r" b="b"/>
              <a:pathLst>
                <a:path w="5178" h="128" extrusionOk="0">
                  <a:moveTo>
                    <a:pt x="25" y="0"/>
                  </a:moveTo>
                  <a:cubicBezTo>
                    <a:pt x="9" y="0"/>
                    <a:pt x="1" y="2"/>
                    <a:pt x="1" y="2"/>
                  </a:cubicBezTo>
                  <a:cubicBezTo>
                    <a:pt x="1" y="2"/>
                    <a:pt x="20" y="5"/>
                    <a:pt x="54" y="9"/>
                  </a:cubicBezTo>
                  <a:cubicBezTo>
                    <a:pt x="99" y="13"/>
                    <a:pt x="151" y="17"/>
                    <a:pt x="207" y="21"/>
                  </a:cubicBezTo>
                  <a:cubicBezTo>
                    <a:pt x="356" y="28"/>
                    <a:pt x="539" y="39"/>
                    <a:pt x="759" y="54"/>
                  </a:cubicBezTo>
                  <a:cubicBezTo>
                    <a:pt x="1226" y="81"/>
                    <a:pt x="1873" y="107"/>
                    <a:pt x="2590" y="117"/>
                  </a:cubicBezTo>
                  <a:cubicBezTo>
                    <a:pt x="2947" y="125"/>
                    <a:pt x="3287" y="128"/>
                    <a:pt x="3597" y="128"/>
                  </a:cubicBezTo>
                  <a:cubicBezTo>
                    <a:pt x="3908" y="128"/>
                    <a:pt x="4187" y="125"/>
                    <a:pt x="4420" y="121"/>
                  </a:cubicBezTo>
                  <a:cubicBezTo>
                    <a:pt x="4640" y="117"/>
                    <a:pt x="4824" y="114"/>
                    <a:pt x="4976" y="110"/>
                  </a:cubicBezTo>
                  <a:cubicBezTo>
                    <a:pt x="5033" y="107"/>
                    <a:pt x="5081" y="107"/>
                    <a:pt x="5126" y="103"/>
                  </a:cubicBezTo>
                  <a:cubicBezTo>
                    <a:pt x="5160" y="103"/>
                    <a:pt x="5178" y="99"/>
                    <a:pt x="5178" y="99"/>
                  </a:cubicBezTo>
                  <a:cubicBezTo>
                    <a:pt x="5178" y="99"/>
                    <a:pt x="5160" y="95"/>
                    <a:pt x="5126" y="95"/>
                  </a:cubicBezTo>
                  <a:lnTo>
                    <a:pt x="4420" y="95"/>
                  </a:lnTo>
                  <a:cubicBezTo>
                    <a:pt x="4303" y="96"/>
                    <a:pt x="4175" y="96"/>
                    <a:pt x="4038" y="96"/>
                  </a:cubicBezTo>
                  <a:cubicBezTo>
                    <a:pt x="3624" y="96"/>
                    <a:pt x="3125" y="92"/>
                    <a:pt x="2590" y="84"/>
                  </a:cubicBezTo>
                  <a:cubicBezTo>
                    <a:pt x="1876" y="69"/>
                    <a:pt x="1230" y="47"/>
                    <a:pt x="759" y="28"/>
                  </a:cubicBezTo>
                  <a:cubicBezTo>
                    <a:pt x="543" y="21"/>
                    <a:pt x="356" y="13"/>
                    <a:pt x="207" y="5"/>
                  </a:cubicBezTo>
                  <a:cubicBezTo>
                    <a:pt x="151" y="2"/>
                    <a:pt x="102" y="2"/>
                    <a:pt x="54" y="2"/>
                  </a:cubicBezTo>
                  <a:cubicBezTo>
                    <a:pt x="42" y="1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8" name="Google Shape;2108;p45"/>
            <p:cNvSpPr/>
            <p:nvPr/>
          </p:nvSpPr>
          <p:spPr>
            <a:xfrm>
              <a:off x="7969313" y="4292155"/>
              <a:ext cx="11662" cy="18246"/>
            </a:xfrm>
            <a:custGeom>
              <a:avLst/>
              <a:gdLst/>
              <a:ahLst/>
              <a:cxnLst/>
              <a:rect l="l" t="t" r="r" b="b"/>
              <a:pathLst>
                <a:path w="310" h="485" extrusionOk="0">
                  <a:moveTo>
                    <a:pt x="9" y="1"/>
                  </a:moveTo>
                  <a:cubicBezTo>
                    <a:pt x="8" y="1"/>
                    <a:pt x="7" y="1"/>
                    <a:pt x="7" y="2"/>
                  </a:cubicBezTo>
                  <a:cubicBezTo>
                    <a:pt x="0" y="9"/>
                    <a:pt x="112" y="81"/>
                    <a:pt x="191" y="219"/>
                  </a:cubicBezTo>
                  <a:cubicBezTo>
                    <a:pt x="273" y="353"/>
                    <a:pt x="276" y="484"/>
                    <a:pt x="288" y="484"/>
                  </a:cubicBezTo>
                  <a:cubicBezTo>
                    <a:pt x="288" y="484"/>
                    <a:pt x="288" y="484"/>
                    <a:pt x="288" y="484"/>
                  </a:cubicBezTo>
                  <a:cubicBezTo>
                    <a:pt x="299" y="484"/>
                    <a:pt x="309" y="340"/>
                    <a:pt x="224" y="200"/>
                  </a:cubicBezTo>
                  <a:cubicBezTo>
                    <a:pt x="145" y="62"/>
                    <a:pt x="27" y="1"/>
                    <a:pt x="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9" name="Google Shape;2109;p45"/>
            <p:cNvSpPr/>
            <p:nvPr/>
          </p:nvSpPr>
          <p:spPr>
            <a:xfrm>
              <a:off x="7992882" y="4680869"/>
              <a:ext cx="7091" cy="10493"/>
            </a:xfrm>
            <a:custGeom>
              <a:avLst/>
              <a:gdLst/>
              <a:ahLst/>
              <a:cxnLst/>
              <a:rect l="l" t="t" r="r" b="b"/>
              <a:pathLst>
                <a:path w="173" h="256" extrusionOk="0">
                  <a:moveTo>
                    <a:pt x="11" y="1"/>
                  </a:moveTo>
                  <a:cubicBezTo>
                    <a:pt x="10" y="1"/>
                    <a:pt x="9" y="1"/>
                    <a:pt x="9" y="1"/>
                  </a:cubicBezTo>
                  <a:cubicBezTo>
                    <a:pt x="1" y="5"/>
                    <a:pt x="27" y="69"/>
                    <a:pt x="71" y="139"/>
                  </a:cubicBezTo>
                  <a:cubicBezTo>
                    <a:pt x="110" y="206"/>
                    <a:pt x="152" y="256"/>
                    <a:pt x="164" y="256"/>
                  </a:cubicBezTo>
                  <a:cubicBezTo>
                    <a:pt x="164" y="256"/>
                    <a:pt x="165" y="256"/>
                    <a:pt x="165" y="255"/>
                  </a:cubicBezTo>
                  <a:cubicBezTo>
                    <a:pt x="173" y="251"/>
                    <a:pt x="147" y="188"/>
                    <a:pt x="102" y="117"/>
                  </a:cubicBezTo>
                  <a:cubicBezTo>
                    <a:pt x="63" y="51"/>
                    <a:pt x="22" y="1"/>
                    <a:pt x="1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0" name="Google Shape;2110;p45"/>
            <p:cNvSpPr/>
            <p:nvPr/>
          </p:nvSpPr>
          <p:spPr>
            <a:xfrm>
              <a:off x="8001940" y="4679025"/>
              <a:ext cx="8279" cy="7296"/>
            </a:xfrm>
            <a:custGeom>
              <a:avLst/>
              <a:gdLst/>
              <a:ahLst/>
              <a:cxnLst/>
              <a:rect l="l" t="t" r="r" b="b"/>
              <a:pathLst>
                <a:path w="202" h="178" extrusionOk="0">
                  <a:moveTo>
                    <a:pt x="10" y="0"/>
                  </a:moveTo>
                  <a:cubicBezTo>
                    <a:pt x="9" y="0"/>
                    <a:pt x="8" y="1"/>
                    <a:pt x="7" y="2"/>
                  </a:cubicBezTo>
                  <a:cubicBezTo>
                    <a:pt x="0" y="9"/>
                    <a:pt x="34" y="54"/>
                    <a:pt x="86" y="102"/>
                  </a:cubicBezTo>
                  <a:cubicBezTo>
                    <a:pt x="133" y="146"/>
                    <a:pt x="177" y="178"/>
                    <a:pt x="191" y="178"/>
                  </a:cubicBezTo>
                  <a:cubicBezTo>
                    <a:pt x="193" y="178"/>
                    <a:pt x="194" y="177"/>
                    <a:pt x="195" y="176"/>
                  </a:cubicBezTo>
                  <a:cubicBezTo>
                    <a:pt x="202" y="169"/>
                    <a:pt x="164" y="124"/>
                    <a:pt x="112" y="76"/>
                  </a:cubicBezTo>
                  <a:cubicBezTo>
                    <a:pt x="65" y="32"/>
                    <a:pt x="21" y="0"/>
                    <a:pt x="1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1" name="Google Shape;2111;p45"/>
            <p:cNvSpPr/>
            <p:nvPr/>
          </p:nvSpPr>
          <p:spPr>
            <a:xfrm>
              <a:off x="8003457" y="4673697"/>
              <a:ext cx="13075" cy="1558"/>
            </a:xfrm>
            <a:custGeom>
              <a:avLst/>
              <a:gdLst/>
              <a:ahLst/>
              <a:cxnLst/>
              <a:rect l="l" t="t" r="r" b="b"/>
              <a:pathLst>
                <a:path w="319" h="38" extrusionOk="0">
                  <a:moveTo>
                    <a:pt x="158" y="1"/>
                  </a:moveTo>
                  <a:cubicBezTo>
                    <a:pt x="72" y="1"/>
                    <a:pt x="1" y="8"/>
                    <a:pt x="1" y="19"/>
                  </a:cubicBezTo>
                  <a:cubicBezTo>
                    <a:pt x="1" y="27"/>
                    <a:pt x="72" y="37"/>
                    <a:pt x="158" y="37"/>
                  </a:cubicBezTo>
                  <a:cubicBezTo>
                    <a:pt x="247" y="37"/>
                    <a:pt x="318" y="30"/>
                    <a:pt x="318" y="19"/>
                  </a:cubicBezTo>
                  <a:cubicBezTo>
                    <a:pt x="318" y="11"/>
                    <a:pt x="247" y="1"/>
                    <a:pt x="15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2" name="Google Shape;2112;p45"/>
            <p:cNvSpPr/>
            <p:nvPr/>
          </p:nvSpPr>
          <p:spPr>
            <a:xfrm>
              <a:off x="8003908" y="4666114"/>
              <a:ext cx="15083" cy="2172"/>
            </a:xfrm>
            <a:custGeom>
              <a:avLst/>
              <a:gdLst/>
              <a:ahLst/>
              <a:cxnLst/>
              <a:rect l="l" t="t" r="r" b="b"/>
              <a:pathLst>
                <a:path w="368" h="53" extrusionOk="0">
                  <a:moveTo>
                    <a:pt x="353" y="0"/>
                  </a:moveTo>
                  <a:cubicBezTo>
                    <a:pt x="329" y="0"/>
                    <a:pt x="261" y="11"/>
                    <a:pt x="183" y="14"/>
                  </a:cubicBezTo>
                  <a:cubicBezTo>
                    <a:pt x="87" y="21"/>
                    <a:pt x="4" y="14"/>
                    <a:pt x="4" y="25"/>
                  </a:cubicBezTo>
                  <a:cubicBezTo>
                    <a:pt x="1" y="32"/>
                    <a:pt x="65" y="52"/>
                    <a:pt x="151" y="52"/>
                  </a:cubicBezTo>
                  <a:cubicBezTo>
                    <a:pt x="163" y="52"/>
                    <a:pt x="175" y="52"/>
                    <a:pt x="188" y="51"/>
                  </a:cubicBezTo>
                  <a:cubicBezTo>
                    <a:pt x="288" y="48"/>
                    <a:pt x="367" y="14"/>
                    <a:pt x="363" y="3"/>
                  </a:cubicBezTo>
                  <a:cubicBezTo>
                    <a:pt x="363" y="1"/>
                    <a:pt x="359" y="0"/>
                    <a:pt x="35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3" name="Google Shape;2113;p45"/>
            <p:cNvSpPr/>
            <p:nvPr/>
          </p:nvSpPr>
          <p:spPr>
            <a:xfrm>
              <a:off x="7971897" y="4668860"/>
              <a:ext cx="23773" cy="13731"/>
            </a:xfrm>
            <a:custGeom>
              <a:avLst/>
              <a:gdLst/>
              <a:ahLst/>
              <a:cxnLst/>
              <a:rect l="l" t="t" r="r" b="b"/>
              <a:pathLst>
                <a:path w="580" h="335" extrusionOk="0">
                  <a:moveTo>
                    <a:pt x="183" y="36"/>
                  </a:moveTo>
                  <a:cubicBezTo>
                    <a:pt x="223" y="36"/>
                    <a:pt x="264" y="42"/>
                    <a:pt x="297" y="51"/>
                  </a:cubicBezTo>
                  <a:cubicBezTo>
                    <a:pt x="371" y="77"/>
                    <a:pt x="426" y="119"/>
                    <a:pt x="461" y="163"/>
                  </a:cubicBezTo>
                  <a:cubicBezTo>
                    <a:pt x="494" y="205"/>
                    <a:pt x="513" y="243"/>
                    <a:pt x="526" y="273"/>
                  </a:cubicBezTo>
                  <a:lnTo>
                    <a:pt x="526" y="273"/>
                  </a:lnTo>
                  <a:cubicBezTo>
                    <a:pt x="492" y="269"/>
                    <a:pt x="445" y="262"/>
                    <a:pt x="386" y="250"/>
                  </a:cubicBezTo>
                  <a:cubicBezTo>
                    <a:pt x="330" y="238"/>
                    <a:pt x="259" y="219"/>
                    <a:pt x="184" y="193"/>
                  </a:cubicBezTo>
                  <a:cubicBezTo>
                    <a:pt x="150" y="178"/>
                    <a:pt x="109" y="167"/>
                    <a:pt x="76" y="145"/>
                  </a:cubicBezTo>
                  <a:cubicBezTo>
                    <a:pt x="42" y="122"/>
                    <a:pt x="31" y="85"/>
                    <a:pt x="61" y="62"/>
                  </a:cubicBezTo>
                  <a:cubicBezTo>
                    <a:pt x="95" y="43"/>
                    <a:pt x="139" y="36"/>
                    <a:pt x="183" y="36"/>
                  </a:cubicBezTo>
                  <a:close/>
                  <a:moveTo>
                    <a:pt x="190" y="1"/>
                  </a:moveTo>
                  <a:cubicBezTo>
                    <a:pt x="141" y="1"/>
                    <a:pt x="90" y="11"/>
                    <a:pt x="38" y="36"/>
                  </a:cubicBezTo>
                  <a:cubicBezTo>
                    <a:pt x="16" y="51"/>
                    <a:pt x="1" y="85"/>
                    <a:pt x="9" y="111"/>
                  </a:cubicBezTo>
                  <a:cubicBezTo>
                    <a:pt x="16" y="141"/>
                    <a:pt x="38" y="160"/>
                    <a:pt x="57" y="174"/>
                  </a:cubicBezTo>
                  <a:cubicBezTo>
                    <a:pt x="98" y="200"/>
                    <a:pt x="135" y="212"/>
                    <a:pt x="173" y="227"/>
                  </a:cubicBezTo>
                  <a:cubicBezTo>
                    <a:pt x="252" y="253"/>
                    <a:pt x="323" y="267"/>
                    <a:pt x="382" y="276"/>
                  </a:cubicBezTo>
                  <a:cubicBezTo>
                    <a:pt x="441" y="285"/>
                    <a:pt x="489" y="288"/>
                    <a:pt x="524" y="288"/>
                  </a:cubicBezTo>
                  <a:cubicBezTo>
                    <a:pt x="526" y="288"/>
                    <a:pt x="529" y="288"/>
                    <a:pt x="531" y="287"/>
                  </a:cubicBezTo>
                  <a:lnTo>
                    <a:pt x="531" y="287"/>
                  </a:lnTo>
                  <a:cubicBezTo>
                    <a:pt x="542" y="317"/>
                    <a:pt x="545" y="335"/>
                    <a:pt x="547" y="335"/>
                  </a:cubicBezTo>
                  <a:cubicBezTo>
                    <a:pt x="550" y="335"/>
                    <a:pt x="550" y="319"/>
                    <a:pt x="545" y="287"/>
                  </a:cubicBezTo>
                  <a:lnTo>
                    <a:pt x="545" y="287"/>
                  </a:lnTo>
                  <a:cubicBezTo>
                    <a:pt x="567" y="286"/>
                    <a:pt x="580" y="284"/>
                    <a:pt x="580" y="283"/>
                  </a:cubicBezTo>
                  <a:cubicBezTo>
                    <a:pt x="580" y="280"/>
                    <a:pt x="566" y="278"/>
                    <a:pt x="542" y="275"/>
                  </a:cubicBezTo>
                  <a:lnTo>
                    <a:pt x="542" y="275"/>
                  </a:lnTo>
                  <a:cubicBezTo>
                    <a:pt x="534" y="245"/>
                    <a:pt x="519" y="198"/>
                    <a:pt x="483" y="148"/>
                  </a:cubicBezTo>
                  <a:cubicBezTo>
                    <a:pt x="434" y="78"/>
                    <a:pt x="321" y="1"/>
                    <a:pt x="19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4" name="Google Shape;2114;p45"/>
            <p:cNvSpPr/>
            <p:nvPr/>
          </p:nvSpPr>
          <p:spPr>
            <a:xfrm>
              <a:off x="7992309" y="4665295"/>
              <a:ext cx="12255" cy="15493"/>
            </a:xfrm>
            <a:custGeom>
              <a:avLst/>
              <a:gdLst/>
              <a:ahLst/>
              <a:cxnLst/>
              <a:rect l="l" t="t" r="r" b="b"/>
              <a:pathLst>
                <a:path w="299" h="378" extrusionOk="0">
                  <a:moveTo>
                    <a:pt x="222" y="0"/>
                  </a:moveTo>
                  <a:cubicBezTo>
                    <a:pt x="142" y="0"/>
                    <a:pt x="99" y="57"/>
                    <a:pt x="67" y="97"/>
                  </a:cubicBezTo>
                  <a:cubicBezTo>
                    <a:pt x="33" y="146"/>
                    <a:pt x="15" y="198"/>
                    <a:pt x="11" y="239"/>
                  </a:cubicBezTo>
                  <a:cubicBezTo>
                    <a:pt x="1" y="325"/>
                    <a:pt x="24" y="377"/>
                    <a:pt x="29" y="377"/>
                  </a:cubicBezTo>
                  <a:cubicBezTo>
                    <a:pt x="29" y="377"/>
                    <a:pt x="30" y="377"/>
                    <a:pt x="30" y="377"/>
                  </a:cubicBezTo>
                  <a:cubicBezTo>
                    <a:pt x="37" y="377"/>
                    <a:pt x="18" y="325"/>
                    <a:pt x="33" y="247"/>
                  </a:cubicBezTo>
                  <a:cubicBezTo>
                    <a:pt x="45" y="206"/>
                    <a:pt x="63" y="161"/>
                    <a:pt x="93" y="120"/>
                  </a:cubicBezTo>
                  <a:cubicBezTo>
                    <a:pt x="122" y="80"/>
                    <a:pt x="171" y="37"/>
                    <a:pt x="219" y="37"/>
                  </a:cubicBezTo>
                  <a:cubicBezTo>
                    <a:pt x="221" y="37"/>
                    <a:pt x="222" y="37"/>
                    <a:pt x="224" y="37"/>
                  </a:cubicBezTo>
                  <a:cubicBezTo>
                    <a:pt x="273" y="49"/>
                    <a:pt x="254" y="123"/>
                    <a:pt x="224" y="164"/>
                  </a:cubicBezTo>
                  <a:cubicBezTo>
                    <a:pt x="197" y="209"/>
                    <a:pt x="168" y="247"/>
                    <a:pt x="142" y="280"/>
                  </a:cubicBezTo>
                  <a:cubicBezTo>
                    <a:pt x="85" y="340"/>
                    <a:pt x="41" y="370"/>
                    <a:pt x="45" y="373"/>
                  </a:cubicBezTo>
                  <a:cubicBezTo>
                    <a:pt x="45" y="374"/>
                    <a:pt x="46" y="374"/>
                    <a:pt x="46" y="374"/>
                  </a:cubicBezTo>
                  <a:cubicBezTo>
                    <a:pt x="55" y="374"/>
                    <a:pt x="101" y="351"/>
                    <a:pt x="161" y="299"/>
                  </a:cubicBezTo>
                  <a:cubicBezTo>
                    <a:pt x="190" y="269"/>
                    <a:pt x="224" y="228"/>
                    <a:pt x="254" y="180"/>
                  </a:cubicBezTo>
                  <a:cubicBezTo>
                    <a:pt x="269" y="157"/>
                    <a:pt x="283" y="127"/>
                    <a:pt x="292" y="94"/>
                  </a:cubicBezTo>
                  <a:cubicBezTo>
                    <a:pt x="299" y="60"/>
                    <a:pt x="276" y="8"/>
                    <a:pt x="231" y="0"/>
                  </a:cubicBezTo>
                  <a:cubicBezTo>
                    <a:pt x="228" y="0"/>
                    <a:pt x="225" y="0"/>
                    <a:pt x="2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5" name="Google Shape;2115;p45"/>
            <p:cNvSpPr/>
            <p:nvPr/>
          </p:nvSpPr>
          <p:spPr>
            <a:xfrm>
              <a:off x="8083831" y="4673943"/>
              <a:ext cx="45168" cy="35618"/>
            </a:xfrm>
            <a:custGeom>
              <a:avLst/>
              <a:gdLst/>
              <a:ahLst/>
              <a:cxnLst/>
              <a:rect l="l" t="t" r="r" b="b"/>
              <a:pathLst>
                <a:path w="1102" h="869" extrusionOk="0">
                  <a:moveTo>
                    <a:pt x="913" y="1"/>
                  </a:moveTo>
                  <a:cubicBezTo>
                    <a:pt x="901" y="1"/>
                    <a:pt x="888" y="1"/>
                    <a:pt x="874" y="2"/>
                  </a:cubicBezTo>
                  <a:cubicBezTo>
                    <a:pt x="733" y="9"/>
                    <a:pt x="534" y="58"/>
                    <a:pt x="359" y="193"/>
                  </a:cubicBezTo>
                  <a:cubicBezTo>
                    <a:pt x="183" y="327"/>
                    <a:pt x="83" y="507"/>
                    <a:pt x="41" y="641"/>
                  </a:cubicBezTo>
                  <a:cubicBezTo>
                    <a:pt x="19" y="708"/>
                    <a:pt x="8" y="767"/>
                    <a:pt x="4" y="805"/>
                  </a:cubicBezTo>
                  <a:cubicBezTo>
                    <a:pt x="0" y="846"/>
                    <a:pt x="0" y="865"/>
                    <a:pt x="4" y="869"/>
                  </a:cubicBezTo>
                  <a:cubicBezTo>
                    <a:pt x="8" y="869"/>
                    <a:pt x="15" y="779"/>
                    <a:pt x="64" y="652"/>
                  </a:cubicBezTo>
                  <a:cubicBezTo>
                    <a:pt x="112" y="521"/>
                    <a:pt x="214" y="350"/>
                    <a:pt x="381" y="222"/>
                  </a:cubicBezTo>
                  <a:cubicBezTo>
                    <a:pt x="550" y="95"/>
                    <a:pt x="740" y="43"/>
                    <a:pt x="878" y="28"/>
                  </a:cubicBezTo>
                  <a:cubicBezTo>
                    <a:pt x="919" y="25"/>
                    <a:pt x="955" y="24"/>
                    <a:pt x="986" y="24"/>
                  </a:cubicBezTo>
                  <a:cubicBezTo>
                    <a:pt x="1037" y="24"/>
                    <a:pt x="1073" y="26"/>
                    <a:pt x="1090" y="26"/>
                  </a:cubicBezTo>
                  <a:cubicBezTo>
                    <a:pt x="1098" y="26"/>
                    <a:pt x="1102" y="26"/>
                    <a:pt x="1102" y="24"/>
                  </a:cubicBezTo>
                  <a:cubicBezTo>
                    <a:pt x="1102" y="24"/>
                    <a:pt x="1080" y="17"/>
                    <a:pt x="1043" y="9"/>
                  </a:cubicBezTo>
                  <a:cubicBezTo>
                    <a:pt x="1009" y="6"/>
                    <a:pt x="966" y="1"/>
                    <a:pt x="91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6" name="Google Shape;2116;p45"/>
            <p:cNvSpPr/>
            <p:nvPr/>
          </p:nvSpPr>
          <p:spPr>
            <a:xfrm>
              <a:off x="8115965" y="4622710"/>
              <a:ext cx="1721" cy="51316"/>
            </a:xfrm>
            <a:custGeom>
              <a:avLst/>
              <a:gdLst/>
              <a:ahLst/>
              <a:cxnLst/>
              <a:rect l="l" t="t" r="r" b="b"/>
              <a:pathLst>
                <a:path w="42" h="1252" extrusionOk="0">
                  <a:moveTo>
                    <a:pt x="27" y="0"/>
                  </a:moveTo>
                  <a:cubicBezTo>
                    <a:pt x="16" y="0"/>
                    <a:pt x="4" y="281"/>
                    <a:pt x="4" y="628"/>
                  </a:cubicBezTo>
                  <a:cubicBezTo>
                    <a:pt x="1" y="972"/>
                    <a:pt x="9" y="1252"/>
                    <a:pt x="19" y="1252"/>
                  </a:cubicBezTo>
                  <a:cubicBezTo>
                    <a:pt x="19" y="1252"/>
                    <a:pt x="19" y="1252"/>
                    <a:pt x="20" y="1252"/>
                  </a:cubicBezTo>
                  <a:cubicBezTo>
                    <a:pt x="27" y="1252"/>
                    <a:pt x="38" y="970"/>
                    <a:pt x="42" y="628"/>
                  </a:cubicBezTo>
                  <a:cubicBezTo>
                    <a:pt x="42" y="281"/>
                    <a:pt x="38" y="0"/>
                    <a:pt x="2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7" name="Google Shape;2117;p45"/>
            <p:cNvSpPr/>
            <p:nvPr/>
          </p:nvSpPr>
          <p:spPr>
            <a:xfrm>
              <a:off x="8043761" y="4299077"/>
              <a:ext cx="33632" cy="1881"/>
            </a:xfrm>
            <a:custGeom>
              <a:avLst/>
              <a:gdLst/>
              <a:ahLst/>
              <a:cxnLst/>
              <a:rect l="l" t="t" r="r" b="b"/>
              <a:pathLst>
                <a:path w="894" h="50" extrusionOk="0">
                  <a:moveTo>
                    <a:pt x="30" y="1"/>
                  </a:moveTo>
                  <a:cubicBezTo>
                    <a:pt x="12" y="1"/>
                    <a:pt x="1" y="2"/>
                    <a:pt x="0" y="4"/>
                  </a:cubicBezTo>
                  <a:cubicBezTo>
                    <a:pt x="0" y="16"/>
                    <a:pt x="198" y="46"/>
                    <a:pt x="449" y="49"/>
                  </a:cubicBezTo>
                  <a:cubicBezTo>
                    <a:pt x="465" y="49"/>
                    <a:pt x="482" y="50"/>
                    <a:pt x="498" y="50"/>
                  </a:cubicBezTo>
                  <a:cubicBezTo>
                    <a:pt x="721" y="50"/>
                    <a:pt x="893" y="23"/>
                    <a:pt x="893" y="16"/>
                  </a:cubicBezTo>
                  <a:cubicBezTo>
                    <a:pt x="893" y="12"/>
                    <a:pt x="868" y="11"/>
                    <a:pt x="825" y="11"/>
                  </a:cubicBezTo>
                  <a:cubicBezTo>
                    <a:pt x="763" y="11"/>
                    <a:pt x="665" y="13"/>
                    <a:pt x="550" y="13"/>
                  </a:cubicBezTo>
                  <a:cubicBezTo>
                    <a:pt x="518" y="13"/>
                    <a:pt x="484" y="13"/>
                    <a:pt x="449" y="12"/>
                  </a:cubicBezTo>
                  <a:cubicBezTo>
                    <a:pt x="257" y="12"/>
                    <a:pt x="95" y="1"/>
                    <a:pt x="3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8" name="Google Shape;2118;p45"/>
            <p:cNvSpPr/>
            <p:nvPr/>
          </p:nvSpPr>
          <p:spPr>
            <a:xfrm>
              <a:off x="8096201" y="4299905"/>
              <a:ext cx="3950" cy="6546"/>
            </a:xfrm>
            <a:custGeom>
              <a:avLst/>
              <a:gdLst/>
              <a:ahLst/>
              <a:cxnLst/>
              <a:rect l="l" t="t" r="r" b="b"/>
              <a:pathLst>
                <a:path w="105" h="174" extrusionOk="0">
                  <a:moveTo>
                    <a:pt x="94" y="0"/>
                  </a:moveTo>
                  <a:cubicBezTo>
                    <a:pt x="83" y="0"/>
                    <a:pt x="50" y="29"/>
                    <a:pt x="26" y="76"/>
                  </a:cubicBezTo>
                  <a:cubicBezTo>
                    <a:pt x="0" y="125"/>
                    <a:pt x="8" y="173"/>
                    <a:pt x="15" y="173"/>
                  </a:cubicBezTo>
                  <a:cubicBezTo>
                    <a:pt x="15" y="173"/>
                    <a:pt x="16" y="173"/>
                    <a:pt x="16" y="173"/>
                  </a:cubicBezTo>
                  <a:cubicBezTo>
                    <a:pt x="27" y="173"/>
                    <a:pt x="38" y="134"/>
                    <a:pt x="59" y="91"/>
                  </a:cubicBezTo>
                  <a:cubicBezTo>
                    <a:pt x="82" y="46"/>
                    <a:pt x="104" y="9"/>
                    <a:pt x="97" y="1"/>
                  </a:cubicBezTo>
                  <a:cubicBezTo>
                    <a:pt x="96" y="0"/>
                    <a:pt x="95" y="0"/>
                    <a:pt x="9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9" name="Google Shape;2119;p45"/>
            <p:cNvSpPr/>
            <p:nvPr/>
          </p:nvSpPr>
          <p:spPr>
            <a:xfrm>
              <a:off x="8097152" y="4686812"/>
              <a:ext cx="5410" cy="4755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119" y="0"/>
                  </a:moveTo>
                  <a:cubicBezTo>
                    <a:pt x="107" y="0"/>
                    <a:pt x="78" y="18"/>
                    <a:pt x="53" y="43"/>
                  </a:cubicBezTo>
                  <a:cubicBezTo>
                    <a:pt x="19" y="76"/>
                    <a:pt x="1" y="106"/>
                    <a:pt x="8" y="114"/>
                  </a:cubicBezTo>
                  <a:cubicBezTo>
                    <a:pt x="9" y="115"/>
                    <a:pt x="10" y="115"/>
                    <a:pt x="12" y="115"/>
                  </a:cubicBezTo>
                  <a:cubicBezTo>
                    <a:pt x="24" y="115"/>
                    <a:pt x="50" y="98"/>
                    <a:pt x="79" y="69"/>
                  </a:cubicBezTo>
                  <a:cubicBezTo>
                    <a:pt x="109" y="39"/>
                    <a:pt x="131" y="9"/>
                    <a:pt x="123" y="2"/>
                  </a:cubicBezTo>
                  <a:cubicBezTo>
                    <a:pt x="122" y="1"/>
                    <a:pt x="121" y="0"/>
                    <a:pt x="11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0" name="Google Shape;2120;p45"/>
            <p:cNvSpPr/>
            <p:nvPr/>
          </p:nvSpPr>
          <p:spPr>
            <a:xfrm>
              <a:off x="8108013" y="4681033"/>
              <a:ext cx="7665" cy="3156"/>
            </a:xfrm>
            <a:custGeom>
              <a:avLst/>
              <a:gdLst/>
              <a:ahLst/>
              <a:cxnLst/>
              <a:rect l="l" t="t" r="r" b="b"/>
              <a:pathLst>
                <a:path w="187" h="77" extrusionOk="0">
                  <a:moveTo>
                    <a:pt x="131" y="0"/>
                  </a:moveTo>
                  <a:cubicBezTo>
                    <a:pt x="116" y="0"/>
                    <a:pt x="100" y="2"/>
                    <a:pt x="83" y="8"/>
                  </a:cubicBezTo>
                  <a:cubicBezTo>
                    <a:pt x="27" y="27"/>
                    <a:pt x="1" y="68"/>
                    <a:pt x="8" y="75"/>
                  </a:cubicBezTo>
                  <a:cubicBezTo>
                    <a:pt x="9" y="76"/>
                    <a:pt x="11" y="77"/>
                    <a:pt x="13" y="77"/>
                  </a:cubicBezTo>
                  <a:cubicBezTo>
                    <a:pt x="26" y="77"/>
                    <a:pt x="55" y="55"/>
                    <a:pt x="94" y="42"/>
                  </a:cubicBezTo>
                  <a:cubicBezTo>
                    <a:pt x="139" y="27"/>
                    <a:pt x="180" y="31"/>
                    <a:pt x="184" y="20"/>
                  </a:cubicBezTo>
                  <a:cubicBezTo>
                    <a:pt x="186" y="12"/>
                    <a:pt x="164" y="0"/>
                    <a:pt x="13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1" name="Google Shape;2121;p45"/>
            <p:cNvSpPr/>
            <p:nvPr/>
          </p:nvSpPr>
          <p:spPr>
            <a:xfrm>
              <a:off x="8121047" y="4679189"/>
              <a:ext cx="4140" cy="2090"/>
            </a:xfrm>
            <a:custGeom>
              <a:avLst/>
              <a:gdLst/>
              <a:ahLst/>
              <a:cxnLst/>
              <a:rect l="l" t="t" r="r" b="b"/>
              <a:pathLst>
                <a:path w="101" h="51" extrusionOk="0">
                  <a:moveTo>
                    <a:pt x="78" y="0"/>
                  </a:moveTo>
                  <a:cubicBezTo>
                    <a:pt x="68" y="0"/>
                    <a:pt x="56" y="3"/>
                    <a:pt x="45" y="8"/>
                  </a:cubicBezTo>
                  <a:cubicBezTo>
                    <a:pt x="19" y="15"/>
                    <a:pt x="0" y="31"/>
                    <a:pt x="4" y="42"/>
                  </a:cubicBezTo>
                  <a:cubicBezTo>
                    <a:pt x="6" y="48"/>
                    <a:pt x="12" y="50"/>
                    <a:pt x="21" y="50"/>
                  </a:cubicBezTo>
                  <a:cubicBezTo>
                    <a:pt x="31" y="50"/>
                    <a:pt x="43" y="48"/>
                    <a:pt x="56" y="42"/>
                  </a:cubicBezTo>
                  <a:cubicBezTo>
                    <a:pt x="82" y="34"/>
                    <a:pt x="101" y="20"/>
                    <a:pt x="97" y="8"/>
                  </a:cubicBezTo>
                  <a:cubicBezTo>
                    <a:pt x="95" y="3"/>
                    <a:pt x="88" y="0"/>
                    <a:pt x="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2" name="Google Shape;2122;p45"/>
            <p:cNvSpPr/>
            <p:nvPr/>
          </p:nvSpPr>
          <p:spPr>
            <a:xfrm>
              <a:off x="7563917" y="2963384"/>
              <a:ext cx="615632" cy="1699260"/>
            </a:xfrm>
            <a:custGeom>
              <a:avLst/>
              <a:gdLst/>
              <a:ahLst/>
              <a:cxnLst/>
              <a:rect l="l" t="t" r="r" b="b"/>
              <a:pathLst>
                <a:path w="15020" h="41458" extrusionOk="0">
                  <a:moveTo>
                    <a:pt x="1461" y="1"/>
                  </a:moveTo>
                  <a:lnTo>
                    <a:pt x="1" y="21798"/>
                  </a:lnTo>
                  <a:lnTo>
                    <a:pt x="1" y="41457"/>
                  </a:lnTo>
                  <a:lnTo>
                    <a:pt x="5843" y="41457"/>
                  </a:lnTo>
                  <a:cubicBezTo>
                    <a:pt x="5843" y="41457"/>
                    <a:pt x="6089" y="24503"/>
                    <a:pt x="5936" y="23394"/>
                  </a:cubicBezTo>
                  <a:cubicBezTo>
                    <a:pt x="5936" y="23394"/>
                    <a:pt x="6879" y="6654"/>
                    <a:pt x="6994" y="6654"/>
                  </a:cubicBezTo>
                  <a:cubicBezTo>
                    <a:pt x="6995" y="6654"/>
                    <a:pt x="6996" y="6655"/>
                    <a:pt x="6996" y="6657"/>
                  </a:cubicBezTo>
                  <a:cubicBezTo>
                    <a:pt x="7221" y="7154"/>
                    <a:pt x="7217" y="21586"/>
                    <a:pt x="7542" y="23375"/>
                  </a:cubicBezTo>
                  <a:cubicBezTo>
                    <a:pt x="7870" y="25165"/>
                    <a:pt x="9380" y="41457"/>
                    <a:pt x="9380" y="41457"/>
                  </a:cubicBezTo>
                  <a:lnTo>
                    <a:pt x="15020" y="41457"/>
                  </a:lnTo>
                  <a:lnTo>
                    <a:pt x="13126" y="22777"/>
                  </a:lnTo>
                  <a:cubicBezTo>
                    <a:pt x="13089" y="20529"/>
                    <a:pt x="12510" y="759"/>
                    <a:pt x="12510" y="759"/>
                  </a:cubicBezTo>
                  <a:lnTo>
                    <a:pt x="146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3" name="Google Shape;2123;p45"/>
            <p:cNvSpPr/>
            <p:nvPr/>
          </p:nvSpPr>
          <p:spPr>
            <a:xfrm>
              <a:off x="7952183" y="4598364"/>
              <a:ext cx="222029" cy="38938"/>
            </a:xfrm>
            <a:custGeom>
              <a:avLst/>
              <a:gdLst/>
              <a:ahLst/>
              <a:cxnLst/>
              <a:rect l="l" t="t" r="r" b="b"/>
              <a:pathLst>
                <a:path w="5417" h="950" extrusionOk="0">
                  <a:moveTo>
                    <a:pt x="3602" y="0"/>
                  </a:moveTo>
                  <a:cubicBezTo>
                    <a:pt x="3464" y="0"/>
                    <a:pt x="3322" y="29"/>
                    <a:pt x="3190" y="79"/>
                  </a:cubicBezTo>
                  <a:cubicBezTo>
                    <a:pt x="3003" y="146"/>
                    <a:pt x="2835" y="255"/>
                    <a:pt x="2667" y="363"/>
                  </a:cubicBezTo>
                  <a:cubicBezTo>
                    <a:pt x="2335" y="584"/>
                    <a:pt x="2021" y="789"/>
                    <a:pt x="1685" y="827"/>
                  </a:cubicBezTo>
                  <a:cubicBezTo>
                    <a:pt x="1604" y="838"/>
                    <a:pt x="1525" y="844"/>
                    <a:pt x="1448" y="844"/>
                  </a:cubicBezTo>
                  <a:cubicBezTo>
                    <a:pt x="1209" y="844"/>
                    <a:pt x="990" y="795"/>
                    <a:pt x="804" y="744"/>
                  </a:cubicBezTo>
                  <a:cubicBezTo>
                    <a:pt x="337" y="607"/>
                    <a:pt x="48" y="474"/>
                    <a:pt x="8" y="474"/>
                  </a:cubicBezTo>
                  <a:cubicBezTo>
                    <a:pt x="6" y="474"/>
                    <a:pt x="4" y="474"/>
                    <a:pt x="4" y="475"/>
                  </a:cubicBezTo>
                  <a:cubicBezTo>
                    <a:pt x="0" y="482"/>
                    <a:pt x="71" y="524"/>
                    <a:pt x="202" y="591"/>
                  </a:cubicBezTo>
                  <a:cubicBezTo>
                    <a:pt x="333" y="651"/>
                    <a:pt x="527" y="744"/>
                    <a:pt x="778" y="827"/>
                  </a:cubicBezTo>
                  <a:cubicBezTo>
                    <a:pt x="979" y="889"/>
                    <a:pt x="1224" y="950"/>
                    <a:pt x="1498" y="950"/>
                  </a:cubicBezTo>
                  <a:cubicBezTo>
                    <a:pt x="1564" y="950"/>
                    <a:pt x="1631" y="946"/>
                    <a:pt x="1700" y="939"/>
                  </a:cubicBezTo>
                  <a:cubicBezTo>
                    <a:pt x="2066" y="901"/>
                    <a:pt x="2405" y="680"/>
                    <a:pt x="2734" y="464"/>
                  </a:cubicBezTo>
                  <a:cubicBezTo>
                    <a:pt x="3022" y="269"/>
                    <a:pt x="3324" y="112"/>
                    <a:pt x="3618" y="112"/>
                  </a:cubicBezTo>
                  <a:cubicBezTo>
                    <a:pt x="3656" y="112"/>
                    <a:pt x="3694" y="115"/>
                    <a:pt x="3731" y="120"/>
                  </a:cubicBezTo>
                  <a:cubicBezTo>
                    <a:pt x="4060" y="165"/>
                    <a:pt x="4333" y="334"/>
                    <a:pt x="4579" y="423"/>
                  </a:cubicBezTo>
                  <a:cubicBezTo>
                    <a:pt x="4771" y="499"/>
                    <a:pt x="4950" y="531"/>
                    <a:pt x="5089" y="531"/>
                  </a:cubicBezTo>
                  <a:cubicBezTo>
                    <a:pt x="5128" y="531"/>
                    <a:pt x="5164" y="529"/>
                    <a:pt x="5196" y="524"/>
                  </a:cubicBezTo>
                  <a:cubicBezTo>
                    <a:pt x="5349" y="501"/>
                    <a:pt x="5417" y="453"/>
                    <a:pt x="5417" y="449"/>
                  </a:cubicBezTo>
                  <a:cubicBezTo>
                    <a:pt x="5416" y="448"/>
                    <a:pt x="5414" y="447"/>
                    <a:pt x="5410" y="447"/>
                  </a:cubicBezTo>
                  <a:cubicBezTo>
                    <a:pt x="5388" y="447"/>
                    <a:pt x="5314" y="473"/>
                    <a:pt x="5192" y="479"/>
                  </a:cubicBezTo>
                  <a:cubicBezTo>
                    <a:pt x="5181" y="479"/>
                    <a:pt x="5169" y="480"/>
                    <a:pt x="5157" y="480"/>
                  </a:cubicBezTo>
                  <a:cubicBezTo>
                    <a:pt x="5017" y="480"/>
                    <a:pt x="4826" y="441"/>
                    <a:pt x="4610" y="344"/>
                  </a:cubicBezTo>
                  <a:cubicBezTo>
                    <a:pt x="4374" y="248"/>
                    <a:pt x="4109" y="68"/>
                    <a:pt x="3746" y="12"/>
                  </a:cubicBezTo>
                  <a:cubicBezTo>
                    <a:pt x="3699" y="4"/>
                    <a:pt x="3651" y="0"/>
                    <a:pt x="360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4" name="Google Shape;2124;p45"/>
            <p:cNvSpPr/>
            <p:nvPr/>
          </p:nvSpPr>
          <p:spPr>
            <a:xfrm>
              <a:off x="7569164" y="4597340"/>
              <a:ext cx="236539" cy="36889"/>
            </a:xfrm>
            <a:custGeom>
              <a:avLst/>
              <a:gdLst/>
              <a:ahLst/>
              <a:cxnLst/>
              <a:rect l="l" t="t" r="r" b="b"/>
              <a:pathLst>
                <a:path w="5771" h="900" extrusionOk="0">
                  <a:moveTo>
                    <a:pt x="5115" y="0"/>
                  </a:moveTo>
                  <a:cubicBezTo>
                    <a:pt x="5062" y="0"/>
                    <a:pt x="5007" y="5"/>
                    <a:pt x="4949" y="14"/>
                  </a:cubicBezTo>
                  <a:cubicBezTo>
                    <a:pt x="4658" y="56"/>
                    <a:pt x="4355" y="235"/>
                    <a:pt x="4045" y="433"/>
                  </a:cubicBezTo>
                  <a:cubicBezTo>
                    <a:pt x="3781" y="597"/>
                    <a:pt x="3473" y="781"/>
                    <a:pt x="3129" y="781"/>
                  </a:cubicBezTo>
                  <a:cubicBezTo>
                    <a:pt x="3074" y="781"/>
                    <a:pt x="3019" y="776"/>
                    <a:pt x="2962" y="766"/>
                  </a:cubicBezTo>
                  <a:cubicBezTo>
                    <a:pt x="2555" y="698"/>
                    <a:pt x="2200" y="471"/>
                    <a:pt x="1826" y="392"/>
                  </a:cubicBezTo>
                  <a:cubicBezTo>
                    <a:pt x="1701" y="364"/>
                    <a:pt x="1580" y="352"/>
                    <a:pt x="1464" y="352"/>
                  </a:cubicBezTo>
                  <a:cubicBezTo>
                    <a:pt x="1226" y="352"/>
                    <a:pt x="1010" y="401"/>
                    <a:pt x="829" y="459"/>
                  </a:cubicBezTo>
                  <a:cubicBezTo>
                    <a:pt x="560" y="545"/>
                    <a:pt x="355" y="645"/>
                    <a:pt x="212" y="717"/>
                  </a:cubicBezTo>
                  <a:cubicBezTo>
                    <a:pt x="74" y="788"/>
                    <a:pt x="0" y="833"/>
                    <a:pt x="4" y="840"/>
                  </a:cubicBezTo>
                  <a:cubicBezTo>
                    <a:pt x="4" y="841"/>
                    <a:pt x="6" y="842"/>
                    <a:pt x="8" y="842"/>
                  </a:cubicBezTo>
                  <a:cubicBezTo>
                    <a:pt x="51" y="842"/>
                    <a:pt x="357" y="689"/>
                    <a:pt x="852" y="541"/>
                  </a:cubicBezTo>
                  <a:cubicBezTo>
                    <a:pt x="1019" y="494"/>
                    <a:pt x="1214" y="456"/>
                    <a:pt x="1423" y="456"/>
                  </a:cubicBezTo>
                  <a:cubicBezTo>
                    <a:pt x="1545" y="456"/>
                    <a:pt x="1671" y="469"/>
                    <a:pt x="1800" y="500"/>
                  </a:cubicBezTo>
                  <a:cubicBezTo>
                    <a:pt x="2151" y="578"/>
                    <a:pt x="2498" y="810"/>
                    <a:pt x="2943" y="885"/>
                  </a:cubicBezTo>
                  <a:cubicBezTo>
                    <a:pt x="3002" y="895"/>
                    <a:pt x="3061" y="899"/>
                    <a:pt x="3120" y="899"/>
                  </a:cubicBezTo>
                  <a:cubicBezTo>
                    <a:pt x="3283" y="899"/>
                    <a:pt x="3443" y="864"/>
                    <a:pt x="3586" y="807"/>
                  </a:cubicBezTo>
                  <a:cubicBezTo>
                    <a:pt x="3780" y="731"/>
                    <a:pt x="3948" y="627"/>
                    <a:pt x="4105" y="526"/>
                  </a:cubicBezTo>
                  <a:cubicBezTo>
                    <a:pt x="4415" y="321"/>
                    <a:pt x="4695" y="145"/>
                    <a:pt x="4964" y="97"/>
                  </a:cubicBezTo>
                  <a:cubicBezTo>
                    <a:pt x="5029" y="84"/>
                    <a:pt x="5092" y="78"/>
                    <a:pt x="5152" y="78"/>
                  </a:cubicBezTo>
                  <a:cubicBezTo>
                    <a:pt x="5334" y="78"/>
                    <a:pt x="5484" y="130"/>
                    <a:pt x="5580" y="186"/>
                  </a:cubicBezTo>
                  <a:cubicBezTo>
                    <a:pt x="5706" y="265"/>
                    <a:pt x="5752" y="340"/>
                    <a:pt x="5762" y="340"/>
                  </a:cubicBezTo>
                  <a:cubicBezTo>
                    <a:pt x="5762" y="340"/>
                    <a:pt x="5763" y="340"/>
                    <a:pt x="5763" y="340"/>
                  </a:cubicBezTo>
                  <a:cubicBezTo>
                    <a:pt x="5770" y="336"/>
                    <a:pt x="5737" y="247"/>
                    <a:pt x="5606" y="149"/>
                  </a:cubicBezTo>
                  <a:cubicBezTo>
                    <a:pt x="5501" y="71"/>
                    <a:pt x="5330" y="0"/>
                    <a:pt x="511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5" name="Google Shape;2125;p45"/>
            <p:cNvSpPr/>
            <p:nvPr/>
          </p:nvSpPr>
          <p:spPr>
            <a:xfrm>
              <a:off x="7968987" y="3123476"/>
              <a:ext cx="91484" cy="30946"/>
            </a:xfrm>
            <a:custGeom>
              <a:avLst/>
              <a:gdLst/>
              <a:ahLst/>
              <a:cxnLst/>
              <a:rect l="l" t="t" r="r" b="b"/>
              <a:pathLst>
                <a:path w="2232" h="755" extrusionOk="0">
                  <a:moveTo>
                    <a:pt x="16" y="0"/>
                  </a:moveTo>
                  <a:cubicBezTo>
                    <a:pt x="14" y="0"/>
                    <a:pt x="13" y="1"/>
                    <a:pt x="13" y="2"/>
                  </a:cubicBezTo>
                  <a:cubicBezTo>
                    <a:pt x="1" y="13"/>
                    <a:pt x="76" y="129"/>
                    <a:pt x="244" y="274"/>
                  </a:cubicBezTo>
                  <a:cubicBezTo>
                    <a:pt x="416" y="424"/>
                    <a:pt x="685" y="588"/>
                    <a:pt x="1017" y="677"/>
                  </a:cubicBezTo>
                  <a:cubicBezTo>
                    <a:pt x="1216" y="733"/>
                    <a:pt x="1410" y="754"/>
                    <a:pt x="1580" y="754"/>
                  </a:cubicBezTo>
                  <a:cubicBezTo>
                    <a:pt x="1694" y="754"/>
                    <a:pt x="1797" y="745"/>
                    <a:pt x="1883" y="730"/>
                  </a:cubicBezTo>
                  <a:cubicBezTo>
                    <a:pt x="2107" y="689"/>
                    <a:pt x="2231" y="629"/>
                    <a:pt x="2228" y="614"/>
                  </a:cubicBezTo>
                  <a:cubicBezTo>
                    <a:pt x="2227" y="610"/>
                    <a:pt x="2220" y="608"/>
                    <a:pt x="2208" y="608"/>
                  </a:cubicBezTo>
                  <a:cubicBezTo>
                    <a:pt x="2148" y="608"/>
                    <a:pt x="1954" y="649"/>
                    <a:pt x="1689" y="649"/>
                  </a:cubicBezTo>
                  <a:cubicBezTo>
                    <a:pt x="1503" y="649"/>
                    <a:pt x="1282" y="629"/>
                    <a:pt x="1047" y="562"/>
                  </a:cubicBezTo>
                  <a:cubicBezTo>
                    <a:pt x="429" y="400"/>
                    <a:pt x="60" y="0"/>
                    <a:pt x="1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6" name="Google Shape;2126;p45"/>
            <p:cNvSpPr/>
            <p:nvPr/>
          </p:nvSpPr>
          <p:spPr>
            <a:xfrm>
              <a:off x="7606666" y="3113721"/>
              <a:ext cx="56522" cy="50169"/>
            </a:xfrm>
            <a:custGeom>
              <a:avLst/>
              <a:gdLst/>
              <a:ahLst/>
              <a:cxnLst/>
              <a:rect l="l" t="t" r="r" b="b"/>
              <a:pathLst>
                <a:path w="1379" h="1224" extrusionOk="0">
                  <a:moveTo>
                    <a:pt x="1363" y="0"/>
                  </a:moveTo>
                  <a:cubicBezTo>
                    <a:pt x="1328" y="0"/>
                    <a:pt x="1235" y="438"/>
                    <a:pt x="844" y="781"/>
                  </a:cubicBezTo>
                  <a:cubicBezTo>
                    <a:pt x="452" y="1136"/>
                    <a:pt x="0" y="1174"/>
                    <a:pt x="7" y="1210"/>
                  </a:cubicBezTo>
                  <a:cubicBezTo>
                    <a:pt x="9" y="1216"/>
                    <a:pt x="41" y="1224"/>
                    <a:pt x="95" y="1224"/>
                  </a:cubicBezTo>
                  <a:cubicBezTo>
                    <a:pt x="145" y="1224"/>
                    <a:pt x="215" y="1218"/>
                    <a:pt x="299" y="1200"/>
                  </a:cubicBezTo>
                  <a:cubicBezTo>
                    <a:pt x="478" y="1158"/>
                    <a:pt x="714" y="1058"/>
                    <a:pt x="923" y="871"/>
                  </a:cubicBezTo>
                  <a:cubicBezTo>
                    <a:pt x="1132" y="684"/>
                    <a:pt x="1262" y="460"/>
                    <a:pt x="1319" y="288"/>
                  </a:cubicBezTo>
                  <a:cubicBezTo>
                    <a:pt x="1378" y="117"/>
                    <a:pt x="1378" y="5"/>
                    <a:pt x="1364" y="0"/>
                  </a:cubicBezTo>
                  <a:cubicBezTo>
                    <a:pt x="1363" y="0"/>
                    <a:pt x="1363" y="0"/>
                    <a:pt x="136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7" name="Google Shape;2127;p45"/>
            <p:cNvSpPr/>
            <p:nvPr/>
          </p:nvSpPr>
          <p:spPr>
            <a:xfrm>
              <a:off x="6998877" y="2050375"/>
              <a:ext cx="605385" cy="670310"/>
            </a:xfrm>
            <a:custGeom>
              <a:avLst/>
              <a:gdLst/>
              <a:ahLst/>
              <a:cxnLst/>
              <a:rect l="l" t="t" r="r" b="b"/>
              <a:pathLst>
                <a:path w="14770" h="16354" extrusionOk="0">
                  <a:moveTo>
                    <a:pt x="1870" y="0"/>
                  </a:moveTo>
                  <a:cubicBezTo>
                    <a:pt x="1867" y="0"/>
                    <a:pt x="1864" y="1"/>
                    <a:pt x="1861" y="1"/>
                  </a:cubicBezTo>
                  <a:cubicBezTo>
                    <a:pt x="1357" y="23"/>
                    <a:pt x="1809" y="2462"/>
                    <a:pt x="1857" y="2694"/>
                  </a:cubicBezTo>
                  <a:cubicBezTo>
                    <a:pt x="1875" y="2779"/>
                    <a:pt x="1809" y="2827"/>
                    <a:pt x="1740" y="2827"/>
                  </a:cubicBezTo>
                  <a:cubicBezTo>
                    <a:pt x="1679" y="2827"/>
                    <a:pt x="1616" y="2790"/>
                    <a:pt x="1603" y="2709"/>
                  </a:cubicBezTo>
                  <a:cubicBezTo>
                    <a:pt x="1577" y="2530"/>
                    <a:pt x="1403" y="411"/>
                    <a:pt x="895" y="411"/>
                  </a:cubicBezTo>
                  <a:cubicBezTo>
                    <a:pt x="893" y="411"/>
                    <a:pt x="892" y="411"/>
                    <a:pt x="890" y="411"/>
                  </a:cubicBezTo>
                  <a:cubicBezTo>
                    <a:pt x="494" y="426"/>
                    <a:pt x="1245" y="2425"/>
                    <a:pt x="1031" y="2884"/>
                  </a:cubicBezTo>
                  <a:cubicBezTo>
                    <a:pt x="1010" y="2931"/>
                    <a:pt x="989" y="2952"/>
                    <a:pt x="967" y="2952"/>
                  </a:cubicBezTo>
                  <a:cubicBezTo>
                    <a:pt x="781" y="2952"/>
                    <a:pt x="586" y="1341"/>
                    <a:pt x="252" y="1341"/>
                  </a:cubicBezTo>
                  <a:cubicBezTo>
                    <a:pt x="249" y="1341"/>
                    <a:pt x="246" y="1342"/>
                    <a:pt x="244" y="1342"/>
                  </a:cubicBezTo>
                  <a:cubicBezTo>
                    <a:pt x="105" y="1352"/>
                    <a:pt x="1" y="1378"/>
                    <a:pt x="288" y="2530"/>
                  </a:cubicBezTo>
                  <a:cubicBezTo>
                    <a:pt x="426" y="3090"/>
                    <a:pt x="792" y="4071"/>
                    <a:pt x="1140" y="4953"/>
                  </a:cubicBezTo>
                  <a:lnTo>
                    <a:pt x="1128" y="4957"/>
                  </a:lnTo>
                  <a:cubicBezTo>
                    <a:pt x="1128" y="4957"/>
                    <a:pt x="3073" y="16354"/>
                    <a:pt x="8089" y="16354"/>
                  </a:cubicBezTo>
                  <a:cubicBezTo>
                    <a:pt x="8229" y="16354"/>
                    <a:pt x="8372" y="16345"/>
                    <a:pt x="8517" y="16326"/>
                  </a:cubicBezTo>
                  <a:cubicBezTo>
                    <a:pt x="14176" y="15613"/>
                    <a:pt x="14769" y="15064"/>
                    <a:pt x="14769" y="15064"/>
                  </a:cubicBezTo>
                  <a:lnTo>
                    <a:pt x="13593" y="10750"/>
                  </a:lnTo>
                  <a:cubicBezTo>
                    <a:pt x="13593" y="10750"/>
                    <a:pt x="9452" y="11830"/>
                    <a:pt x="8103" y="11830"/>
                  </a:cubicBezTo>
                  <a:cubicBezTo>
                    <a:pt x="7894" y="11830"/>
                    <a:pt x="7751" y="11804"/>
                    <a:pt x="7703" y="11744"/>
                  </a:cubicBezTo>
                  <a:cubicBezTo>
                    <a:pt x="5696" y="9263"/>
                    <a:pt x="4681" y="5850"/>
                    <a:pt x="4363" y="4624"/>
                  </a:cubicBezTo>
                  <a:cubicBezTo>
                    <a:pt x="4412" y="4449"/>
                    <a:pt x="4467" y="4243"/>
                    <a:pt x="4550" y="4004"/>
                  </a:cubicBezTo>
                  <a:cubicBezTo>
                    <a:pt x="4617" y="3799"/>
                    <a:pt x="4726" y="3609"/>
                    <a:pt x="4860" y="3437"/>
                  </a:cubicBezTo>
                  <a:cubicBezTo>
                    <a:pt x="5021" y="3231"/>
                    <a:pt x="5248" y="2966"/>
                    <a:pt x="5417" y="2858"/>
                  </a:cubicBezTo>
                  <a:cubicBezTo>
                    <a:pt x="5626" y="2727"/>
                    <a:pt x="5566" y="2409"/>
                    <a:pt x="5341" y="2395"/>
                  </a:cubicBezTo>
                  <a:cubicBezTo>
                    <a:pt x="5336" y="2395"/>
                    <a:pt x="5330" y="2394"/>
                    <a:pt x="5324" y="2394"/>
                  </a:cubicBezTo>
                  <a:cubicBezTo>
                    <a:pt x="5088" y="2394"/>
                    <a:pt x="4520" y="2744"/>
                    <a:pt x="4098" y="3395"/>
                  </a:cubicBezTo>
                  <a:cubicBezTo>
                    <a:pt x="4009" y="3532"/>
                    <a:pt x="3933" y="3588"/>
                    <a:pt x="3867" y="3588"/>
                  </a:cubicBezTo>
                  <a:cubicBezTo>
                    <a:pt x="3611" y="3588"/>
                    <a:pt x="3518" y="2724"/>
                    <a:pt x="3471" y="2361"/>
                  </a:cubicBezTo>
                  <a:cubicBezTo>
                    <a:pt x="3414" y="1909"/>
                    <a:pt x="3176" y="513"/>
                    <a:pt x="3022" y="418"/>
                  </a:cubicBezTo>
                  <a:cubicBezTo>
                    <a:pt x="2977" y="391"/>
                    <a:pt x="2934" y="377"/>
                    <a:pt x="2893" y="377"/>
                  </a:cubicBezTo>
                  <a:cubicBezTo>
                    <a:pt x="2732" y="377"/>
                    <a:pt x="2621" y="588"/>
                    <a:pt x="2675" y="949"/>
                  </a:cubicBezTo>
                  <a:cubicBezTo>
                    <a:pt x="2742" y="1409"/>
                    <a:pt x="2847" y="2772"/>
                    <a:pt x="2607" y="2790"/>
                  </a:cubicBezTo>
                  <a:cubicBezTo>
                    <a:pt x="2606" y="2790"/>
                    <a:pt x="2605" y="2790"/>
                    <a:pt x="2604" y="2790"/>
                  </a:cubicBezTo>
                  <a:cubicBezTo>
                    <a:pt x="2367" y="2790"/>
                    <a:pt x="2114" y="494"/>
                    <a:pt x="2114" y="494"/>
                  </a:cubicBezTo>
                  <a:cubicBezTo>
                    <a:pt x="2114" y="494"/>
                    <a:pt x="2136" y="0"/>
                    <a:pt x="1870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28" name="Google Shape;2128;p45"/>
            <p:cNvGrpSpPr/>
            <p:nvPr/>
          </p:nvGrpSpPr>
          <p:grpSpPr>
            <a:xfrm>
              <a:off x="5819039" y="2060417"/>
              <a:ext cx="1596955" cy="1097563"/>
              <a:chOff x="5819039" y="2060417"/>
              <a:chExt cx="1596955" cy="1097563"/>
            </a:xfrm>
          </p:grpSpPr>
          <p:sp>
            <p:nvSpPr>
              <p:cNvPr id="2129" name="Google Shape;2129;p45"/>
              <p:cNvSpPr/>
              <p:nvPr/>
            </p:nvSpPr>
            <p:spPr>
              <a:xfrm>
                <a:off x="7240616" y="2327401"/>
                <a:ext cx="23773" cy="5082"/>
              </a:xfrm>
              <a:custGeom>
                <a:avLst/>
                <a:gdLst/>
                <a:ahLst/>
                <a:cxnLst/>
                <a:rect l="l" t="t" r="r" b="b"/>
                <a:pathLst>
                  <a:path w="580" h="124" extrusionOk="0">
                    <a:moveTo>
                      <a:pt x="234" y="0"/>
                    </a:moveTo>
                    <a:cubicBezTo>
                      <a:pt x="104" y="0"/>
                      <a:pt x="3" y="21"/>
                      <a:pt x="0" y="51"/>
                    </a:cubicBezTo>
                    <a:cubicBezTo>
                      <a:pt x="0" y="84"/>
                      <a:pt x="127" y="114"/>
                      <a:pt x="288" y="122"/>
                    </a:cubicBezTo>
                    <a:cubicBezTo>
                      <a:pt x="311" y="123"/>
                      <a:pt x="333" y="123"/>
                      <a:pt x="354" y="123"/>
                    </a:cubicBezTo>
                    <a:cubicBezTo>
                      <a:pt x="482" y="123"/>
                      <a:pt x="576" y="105"/>
                      <a:pt x="579" y="77"/>
                    </a:cubicBezTo>
                    <a:cubicBezTo>
                      <a:pt x="579" y="43"/>
                      <a:pt x="452" y="10"/>
                      <a:pt x="292" y="2"/>
                    </a:cubicBezTo>
                    <a:cubicBezTo>
                      <a:pt x="272" y="1"/>
                      <a:pt x="252" y="0"/>
                      <a:pt x="234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0" name="Google Shape;2130;p45"/>
              <p:cNvSpPr/>
              <p:nvPr/>
            </p:nvSpPr>
            <p:spPr>
              <a:xfrm>
                <a:off x="7310744" y="2325310"/>
                <a:ext cx="46562" cy="6066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48" extrusionOk="0">
                    <a:moveTo>
                      <a:pt x="901" y="0"/>
                    </a:moveTo>
                    <a:cubicBezTo>
                      <a:pt x="806" y="0"/>
                      <a:pt x="688" y="5"/>
                      <a:pt x="561" y="16"/>
                    </a:cubicBezTo>
                    <a:cubicBezTo>
                      <a:pt x="251" y="38"/>
                      <a:pt x="0" y="87"/>
                      <a:pt x="0" y="116"/>
                    </a:cubicBezTo>
                    <a:cubicBezTo>
                      <a:pt x="0" y="137"/>
                      <a:pt x="98" y="148"/>
                      <a:pt x="245" y="148"/>
                    </a:cubicBezTo>
                    <a:cubicBezTo>
                      <a:pt x="338" y="148"/>
                      <a:pt x="451" y="144"/>
                      <a:pt x="571" y="135"/>
                    </a:cubicBezTo>
                    <a:cubicBezTo>
                      <a:pt x="885" y="109"/>
                      <a:pt x="1135" y="64"/>
                      <a:pt x="1132" y="30"/>
                    </a:cubicBezTo>
                    <a:cubicBezTo>
                      <a:pt x="1130" y="11"/>
                      <a:pt x="1039" y="0"/>
                      <a:pt x="901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1" name="Google Shape;2131;p45"/>
              <p:cNvSpPr/>
              <p:nvPr/>
            </p:nvSpPr>
            <p:spPr>
              <a:xfrm>
                <a:off x="5820392" y="2062917"/>
                <a:ext cx="1595602" cy="1094858"/>
              </a:xfrm>
              <a:custGeom>
                <a:avLst/>
                <a:gdLst/>
                <a:ahLst/>
                <a:cxnLst/>
                <a:rect l="l" t="t" r="r" b="b"/>
                <a:pathLst>
                  <a:path w="38929" h="26712" extrusionOk="0">
                    <a:moveTo>
                      <a:pt x="3321" y="0"/>
                    </a:moveTo>
                    <a:cubicBezTo>
                      <a:pt x="2417" y="0"/>
                      <a:pt x="1649" y="696"/>
                      <a:pt x="1585" y="1614"/>
                    </a:cubicBezTo>
                    <a:lnTo>
                      <a:pt x="71" y="22385"/>
                    </a:lnTo>
                    <a:cubicBezTo>
                      <a:pt x="1" y="23342"/>
                      <a:pt x="721" y="24174"/>
                      <a:pt x="1678" y="24245"/>
                    </a:cubicBezTo>
                    <a:lnTo>
                      <a:pt x="35484" y="26707"/>
                    </a:lnTo>
                    <a:cubicBezTo>
                      <a:pt x="35528" y="26710"/>
                      <a:pt x="35571" y="26712"/>
                      <a:pt x="35614" y="26712"/>
                    </a:cubicBezTo>
                    <a:cubicBezTo>
                      <a:pt x="36518" y="26712"/>
                      <a:pt x="37280" y="26013"/>
                      <a:pt x="37349" y="25100"/>
                    </a:cubicBezTo>
                    <a:lnTo>
                      <a:pt x="38861" y="4330"/>
                    </a:lnTo>
                    <a:cubicBezTo>
                      <a:pt x="38928" y="3374"/>
                      <a:pt x="38207" y="2537"/>
                      <a:pt x="37251" y="2470"/>
                    </a:cubicBezTo>
                    <a:lnTo>
                      <a:pt x="3445" y="5"/>
                    </a:lnTo>
                    <a:cubicBezTo>
                      <a:pt x="3403" y="2"/>
                      <a:pt x="3362" y="0"/>
                      <a:pt x="3321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2" name="Google Shape;2132;p45"/>
              <p:cNvSpPr/>
              <p:nvPr/>
            </p:nvSpPr>
            <p:spPr>
              <a:xfrm>
                <a:off x="5819039" y="2060417"/>
                <a:ext cx="1596627" cy="1097563"/>
              </a:xfrm>
              <a:custGeom>
                <a:avLst/>
                <a:gdLst/>
                <a:ahLst/>
                <a:cxnLst/>
                <a:rect l="l" t="t" r="r" b="b"/>
                <a:pathLst>
                  <a:path w="38954" h="26778" extrusionOk="0">
                    <a:moveTo>
                      <a:pt x="3354" y="1"/>
                    </a:moveTo>
                    <a:cubicBezTo>
                      <a:pt x="2860" y="1"/>
                      <a:pt x="2372" y="213"/>
                      <a:pt x="2035" y="573"/>
                    </a:cubicBezTo>
                    <a:cubicBezTo>
                      <a:pt x="1856" y="768"/>
                      <a:pt x="1718" y="1003"/>
                      <a:pt x="1636" y="1257"/>
                    </a:cubicBezTo>
                    <a:cubicBezTo>
                      <a:pt x="1550" y="1514"/>
                      <a:pt x="1554" y="1780"/>
                      <a:pt x="1532" y="2034"/>
                    </a:cubicBezTo>
                    <a:cubicBezTo>
                      <a:pt x="1457" y="3057"/>
                      <a:pt x="1382" y="4073"/>
                      <a:pt x="1307" y="5081"/>
                    </a:cubicBezTo>
                    <a:cubicBezTo>
                      <a:pt x="1161" y="7098"/>
                      <a:pt x="1016" y="9089"/>
                      <a:pt x="874" y="11043"/>
                    </a:cubicBezTo>
                    <a:cubicBezTo>
                      <a:pt x="590" y="14950"/>
                      <a:pt x="318" y="18719"/>
                      <a:pt x="56" y="22312"/>
                    </a:cubicBezTo>
                    <a:cubicBezTo>
                      <a:pt x="0" y="22763"/>
                      <a:pt x="108" y="23249"/>
                      <a:pt x="381" y="23620"/>
                    </a:cubicBezTo>
                    <a:cubicBezTo>
                      <a:pt x="650" y="23992"/>
                      <a:pt x="1061" y="24254"/>
                      <a:pt x="1509" y="24332"/>
                    </a:cubicBezTo>
                    <a:cubicBezTo>
                      <a:pt x="2394" y="24422"/>
                      <a:pt x="3250" y="24467"/>
                      <a:pt x="4102" y="24534"/>
                    </a:cubicBezTo>
                    <a:cubicBezTo>
                      <a:pt x="5805" y="24658"/>
                      <a:pt x="7455" y="24777"/>
                      <a:pt x="9050" y="24889"/>
                    </a:cubicBezTo>
                    <a:cubicBezTo>
                      <a:pt x="12244" y="25121"/>
                      <a:pt x="15221" y="25333"/>
                      <a:pt x="17936" y="25532"/>
                    </a:cubicBezTo>
                    <a:cubicBezTo>
                      <a:pt x="23367" y="25916"/>
                      <a:pt x="27759" y="26230"/>
                      <a:pt x="30800" y="26450"/>
                    </a:cubicBezTo>
                    <a:cubicBezTo>
                      <a:pt x="32317" y="26555"/>
                      <a:pt x="33496" y="26637"/>
                      <a:pt x="34296" y="26693"/>
                    </a:cubicBezTo>
                    <a:cubicBezTo>
                      <a:pt x="34696" y="26719"/>
                      <a:pt x="35002" y="26738"/>
                      <a:pt x="35208" y="26753"/>
                    </a:cubicBezTo>
                    <a:cubicBezTo>
                      <a:pt x="35413" y="26764"/>
                      <a:pt x="35517" y="26768"/>
                      <a:pt x="35517" y="26768"/>
                    </a:cubicBezTo>
                    <a:cubicBezTo>
                      <a:pt x="35517" y="26768"/>
                      <a:pt x="35413" y="26757"/>
                      <a:pt x="35208" y="26742"/>
                    </a:cubicBezTo>
                    <a:cubicBezTo>
                      <a:pt x="35002" y="26723"/>
                      <a:pt x="34699" y="26701"/>
                      <a:pt x="34300" y="26667"/>
                    </a:cubicBezTo>
                    <a:cubicBezTo>
                      <a:pt x="33496" y="26607"/>
                      <a:pt x="32320" y="26518"/>
                      <a:pt x="30804" y="26402"/>
                    </a:cubicBezTo>
                    <a:cubicBezTo>
                      <a:pt x="27763" y="26178"/>
                      <a:pt x="23370" y="25849"/>
                      <a:pt x="17940" y="25446"/>
                    </a:cubicBezTo>
                    <a:cubicBezTo>
                      <a:pt x="15225" y="25247"/>
                      <a:pt x="12251" y="25027"/>
                      <a:pt x="9058" y="24792"/>
                    </a:cubicBezTo>
                    <a:cubicBezTo>
                      <a:pt x="7463" y="24673"/>
                      <a:pt x="5812" y="24553"/>
                      <a:pt x="4109" y="24430"/>
                    </a:cubicBezTo>
                    <a:cubicBezTo>
                      <a:pt x="3261" y="24363"/>
                      <a:pt x="2387" y="24314"/>
                      <a:pt x="1528" y="24228"/>
                    </a:cubicBezTo>
                    <a:cubicBezTo>
                      <a:pt x="1109" y="24153"/>
                      <a:pt x="721" y="23906"/>
                      <a:pt x="471" y="23556"/>
                    </a:cubicBezTo>
                    <a:cubicBezTo>
                      <a:pt x="217" y="23204"/>
                      <a:pt x="113" y="22760"/>
                      <a:pt x="168" y="22320"/>
                    </a:cubicBezTo>
                    <a:cubicBezTo>
                      <a:pt x="430" y="18729"/>
                      <a:pt x="706" y="14957"/>
                      <a:pt x="994" y="11051"/>
                    </a:cubicBezTo>
                    <a:cubicBezTo>
                      <a:pt x="1135" y="9097"/>
                      <a:pt x="1281" y="7110"/>
                      <a:pt x="1427" y="5089"/>
                    </a:cubicBezTo>
                    <a:cubicBezTo>
                      <a:pt x="1502" y="4081"/>
                      <a:pt x="1576" y="3064"/>
                      <a:pt x="1651" y="2042"/>
                    </a:cubicBezTo>
                    <a:cubicBezTo>
                      <a:pt x="1673" y="1783"/>
                      <a:pt x="1673" y="1530"/>
                      <a:pt x="1752" y="1294"/>
                    </a:cubicBezTo>
                    <a:cubicBezTo>
                      <a:pt x="1826" y="1059"/>
                      <a:pt x="1957" y="839"/>
                      <a:pt x="2125" y="656"/>
                    </a:cubicBezTo>
                    <a:cubicBezTo>
                      <a:pt x="2439" y="318"/>
                      <a:pt x="2895" y="121"/>
                      <a:pt x="3360" y="121"/>
                    </a:cubicBezTo>
                    <a:cubicBezTo>
                      <a:pt x="3399" y="121"/>
                      <a:pt x="3438" y="122"/>
                      <a:pt x="3478" y="125"/>
                    </a:cubicBezTo>
                    <a:cubicBezTo>
                      <a:pt x="11762" y="730"/>
                      <a:pt x="19658" y="1302"/>
                      <a:pt x="26837" y="1825"/>
                    </a:cubicBezTo>
                    <a:cubicBezTo>
                      <a:pt x="30430" y="2083"/>
                      <a:pt x="33841" y="2329"/>
                      <a:pt x="37034" y="2561"/>
                    </a:cubicBezTo>
                    <a:cubicBezTo>
                      <a:pt x="37235" y="2576"/>
                      <a:pt x="37430" y="2587"/>
                      <a:pt x="37616" y="2639"/>
                    </a:cubicBezTo>
                    <a:cubicBezTo>
                      <a:pt x="37799" y="2691"/>
                      <a:pt x="37975" y="2773"/>
                      <a:pt x="38132" y="2885"/>
                    </a:cubicBezTo>
                    <a:cubicBezTo>
                      <a:pt x="38446" y="3106"/>
                      <a:pt x="38677" y="3431"/>
                      <a:pt x="38782" y="3793"/>
                    </a:cubicBezTo>
                    <a:cubicBezTo>
                      <a:pt x="38897" y="4152"/>
                      <a:pt x="38827" y="4536"/>
                      <a:pt x="38808" y="4914"/>
                    </a:cubicBezTo>
                    <a:cubicBezTo>
                      <a:pt x="38778" y="5295"/>
                      <a:pt x="38752" y="5669"/>
                      <a:pt x="38726" y="6038"/>
                    </a:cubicBezTo>
                    <a:cubicBezTo>
                      <a:pt x="38618" y="7521"/>
                      <a:pt x="38516" y="8944"/>
                      <a:pt x="38420" y="10299"/>
                    </a:cubicBezTo>
                    <a:cubicBezTo>
                      <a:pt x="38031" y="15731"/>
                      <a:pt x="37718" y="20127"/>
                      <a:pt x="37501" y="23167"/>
                    </a:cubicBezTo>
                    <a:cubicBezTo>
                      <a:pt x="37449" y="23925"/>
                      <a:pt x="37399" y="24598"/>
                      <a:pt x="37359" y="25184"/>
                    </a:cubicBezTo>
                    <a:cubicBezTo>
                      <a:pt x="37306" y="25771"/>
                      <a:pt x="36982" y="26200"/>
                      <a:pt x="36660" y="26428"/>
                    </a:cubicBezTo>
                    <a:cubicBezTo>
                      <a:pt x="36339" y="26663"/>
                      <a:pt x="36029" y="26735"/>
                      <a:pt x="35827" y="26757"/>
                    </a:cubicBezTo>
                    <a:cubicBezTo>
                      <a:pt x="35745" y="26766"/>
                      <a:pt x="35679" y="26768"/>
                      <a:pt x="35628" y="26768"/>
                    </a:cubicBezTo>
                    <a:cubicBezTo>
                      <a:pt x="35577" y="26768"/>
                      <a:pt x="35543" y="26766"/>
                      <a:pt x="35527" y="26766"/>
                    </a:cubicBezTo>
                    <a:cubicBezTo>
                      <a:pt x="35520" y="26766"/>
                      <a:pt x="35517" y="26766"/>
                      <a:pt x="35517" y="26768"/>
                    </a:cubicBezTo>
                    <a:cubicBezTo>
                      <a:pt x="35517" y="26768"/>
                      <a:pt x="35544" y="26771"/>
                      <a:pt x="35596" y="26775"/>
                    </a:cubicBezTo>
                    <a:cubicBezTo>
                      <a:pt x="35616" y="26777"/>
                      <a:pt x="35640" y="26778"/>
                      <a:pt x="35667" y="26778"/>
                    </a:cubicBezTo>
                    <a:cubicBezTo>
                      <a:pt x="35711" y="26778"/>
                      <a:pt x="35765" y="26775"/>
                      <a:pt x="35827" y="26768"/>
                    </a:cubicBezTo>
                    <a:cubicBezTo>
                      <a:pt x="36032" y="26749"/>
                      <a:pt x="36346" y="26685"/>
                      <a:pt x="36675" y="26447"/>
                    </a:cubicBezTo>
                    <a:cubicBezTo>
                      <a:pt x="37004" y="26219"/>
                      <a:pt x="37337" y="25785"/>
                      <a:pt x="37392" y="25188"/>
                    </a:cubicBezTo>
                    <a:cubicBezTo>
                      <a:pt x="37437" y="24601"/>
                      <a:pt x="37489" y="23929"/>
                      <a:pt x="37549" y="23171"/>
                    </a:cubicBezTo>
                    <a:cubicBezTo>
                      <a:pt x="37773" y="20131"/>
                      <a:pt x="38102" y="15735"/>
                      <a:pt x="38506" y="10308"/>
                    </a:cubicBezTo>
                    <a:cubicBezTo>
                      <a:pt x="38602" y="8948"/>
                      <a:pt x="38711" y="7529"/>
                      <a:pt x="38819" y="6045"/>
                    </a:cubicBezTo>
                    <a:cubicBezTo>
                      <a:pt x="38845" y="5676"/>
                      <a:pt x="38871" y="5298"/>
                      <a:pt x="38901" y="4921"/>
                    </a:cubicBezTo>
                    <a:cubicBezTo>
                      <a:pt x="38913" y="4731"/>
                      <a:pt x="38931" y="4544"/>
                      <a:pt x="38942" y="4350"/>
                    </a:cubicBezTo>
                    <a:cubicBezTo>
                      <a:pt x="38954" y="4155"/>
                      <a:pt x="38928" y="3957"/>
                      <a:pt x="38871" y="3767"/>
                    </a:cubicBezTo>
                    <a:cubicBezTo>
                      <a:pt x="38763" y="3383"/>
                      <a:pt x="38520" y="3038"/>
                      <a:pt x="38188" y="2807"/>
                    </a:cubicBezTo>
                    <a:cubicBezTo>
                      <a:pt x="38023" y="2688"/>
                      <a:pt x="37841" y="2598"/>
                      <a:pt x="37642" y="2542"/>
                    </a:cubicBezTo>
                    <a:cubicBezTo>
                      <a:pt x="37444" y="2486"/>
                      <a:pt x="37239" y="2478"/>
                      <a:pt x="37041" y="2464"/>
                    </a:cubicBezTo>
                    <a:cubicBezTo>
                      <a:pt x="33848" y="2228"/>
                      <a:pt x="30438" y="1978"/>
                      <a:pt x="26848" y="1713"/>
                    </a:cubicBezTo>
                    <a:cubicBezTo>
                      <a:pt x="19665" y="1190"/>
                      <a:pt x="11773" y="611"/>
                      <a:pt x="3485" y="6"/>
                    </a:cubicBezTo>
                    <a:cubicBezTo>
                      <a:pt x="3441" y="2"/>
                      <a:pt x="3398" y="1"/>
                      <a:pt x="3354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3" name="Google Shape;2133;p45"/>
              <p:cNvSpPr/>
              <p:nvPr/>
            </p:nvSpPr>
            <p:spPr>
              <a:xfrm>
                <a:off x="6961211" y="2270553"/>
                <a:ext cx="219447" cy="211536"/>
              </a:xfrm>
              <a:custGeom>
                <a:avLst/>
                <a:gdLst/>
                <a:ahLst/>
                <a:cxnLst/>
                <a:rect l="l" t="t" r="r" b="b"/>
                <a:pathLst>
                  <a:path w="5354" h="5161" extrusionOk="0">
                    <a:moveTo>
                      <a:pt x="2673" y="0"/>
                    </a:moveTo>
                    <a:cubicBezTo>
                      <a:pt x="1332" y="0"/>
                      <a:pt x="201" y="1036"/>
                      <a:pt x="106" y="2394"/>
                    </a:cubicBezTo>
                    <a:cubicBezTo>
                      <a:pt x="1" y="3813"/>
                      <a:pt x="1069" y="5050"/>
                      <a:pt x="2488" y="5154"/>
                    </a:cubicBezTo>
                    <a:cubicBezTo>
                      <a:pt x="2551" y="5158"/>
                      <a:pt x="2613" y="5160"/>
                      <a:pt x="2675" y="5160"/>
                    </a:cubicBezTo>
                    <a:cubicBezTo>
                      <a:pt x="4018" y="5160"/>
                      <a:pt x="5152" y="4124"/>
                      <a:pt x="5248" y="2767"/>
                    </a:cubicBezTo>
                    <a:cubicBezTo>
                      <a:pt x="5353" y="1348"/>
                      <a:pt x="4285" y="111"/>
                      <a:pt x="2866" y="7"/>
                    </a:cubicBezTo>
                    <a:cubicBezTo>
                      <a:pt x="2801" y="2"/>
                      <a:pt x="2737" y="0"/>
                      <a:pt x="2673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4" name="Google Shape;2134;p45"/>
              <p:cNvSpPr/>
              <p:nvPr/>
            </p:nvSpPr>
            <p:spPr>
              <a:xfrm>
                <a:off x="7083391" y="2275102"/>
                <a:ext cx="229243" cy="220964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5391" extrusionOk="0">
                    <a:moveTo>
                      <a:pt x="2795" y="232"/>
                    </a:moveTo>
                    <a:cubicBezTo>
                      <a:pt x="2854" y="232"/>
                      <a:pt x="2914" y="232"/>
                      <a:pt x="2974" y="236"/>
                    </a:cubicBezTo>
                    <a:cubicBezTo>
                      <a:pt x="4329" y="336"/>
                      <a:pt x="5353" y="1521"/>
                      <a:pt x="5252" y="2873"/>
                    </a:cubicBezTo>
                    <a:cubicBezTo>
                      <a:pt x="5159" y="4167"/>
                      <a:pt x="4084" y="5158"/>
                      <a:pt x="2801" y="5158"/>
                    </a:cubicBezTo>
                    <a:cubicBezTo>
                      <a:pt x="2740" y="5158"/>
                      <a:pt x="2678" y="5156"/>
                      <a:pt x="2615" y="5151"/>
                    </a:cubicBezTo>
                    <a:cubicBezTo>
                      <a:pt x="1263" y="5054"/>
                      <a:pt x="240" y="3870"/>
                      <a:pt x="337" y="2515"/>
                    </a:cubicBezTo>
                    <a:cubicBezTo>
                      <a:pt x="433" y="1222"/>
                      <a:pt x="1517" y="232"/>
                      <a:pt x="2795" y="232"/>
                    </a:cubicBezTo>
                    <a:close/>
                    <a:moveTo>
                      <a:pt x="2788" y="1"/>
                    </a:moveTo>
                    <a:cubicBezTo>
                      <a:pt x="1392" y="1"/>
                      <a:pt x="212" y="1085"/>
                      <a:pt x="109" y="2499"/>
                    </a:cubicBezTo>
                    <a:cubicBezTo>
                      <a:pt x="0" y="3982"/>
                      <a:pt x="1117" y="5275"/>
                      <a:pt x="2600" y="5383"/>
                    </a:cubicBezTo>
                    <a:cubicBezTo>
                      <a:pt x="2667" y="5387"/>
                      <a:pt x="2731" y="5390"/>
                      <a:pt x="2798" y="5390"/>
                    </a:cubicBezTo>
                    <a:cubicBezTo>
                      <a:pt x="4195" y="5390"/>
                      <a:pt x="5379" y="4308"/>
                      <a:pt x="5484" y="2891"/>
                    </a:cubicBezTo>
                    <a:cubicBezTo>
                      <a:pt x="5592" y="1409"/>
                      <a:pt x="4475" y="117"/>
                      <a:pt x="2993" y="8"/>
                    </a:cubicBezTo>
                    <a:cubicBezTo>
                      <a:pt x="2924" y="3"/>
                      <a:pt x="2856" y="1"/>
                      <a:pt x="2788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5" name="Google Shape;2135;p45"/>
              <p:cNvSpPr/>
              <p:nvPr/>
            </p:nvSpPr>
            <p:spPr>
              <a:xfrm>
                <a:off x="5950524" y="2700990"/>
                <a:ext cx="29306" cy="8701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2123" extrusionOk="0">
                    <a:moveTo>
                      <a:pt x="12" y="1"/>
                    </a:moveTo>
                    <a:lnTo>
                      <a:pt x="1" y="192"/>
                    </a:lnTo>
                    <a:lnTo>
                      <a:pt x="486" y="228"/>
                    </a:lnTo>
                    <a:lnTo>
                      <a:pt x="348" y="2107"/>
                    </a:lnTo>
                    <a:lnTo>
                      <a:pt x="561" y="2122"/>
                    </a:lnTo>
                    <a:lnTo>
                      <a:pt x="714" y="53"/>
                    </a:lnTo>
                    <a:lnTo>
                      <a:pt x="12" y="1"/>
                    </a:ln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6" name="Google Shape;2136;p45"/>
              <p:cNvSpPr/>
              <p:nvPr/>
            </p:nvSpPr>
            <p:spPr>
              <a:xfrm>
                <a:off x="6001347" y="2706359"/>
                <a:ext cx="61153" cy="8808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2149" extrusionOk="0">
                    <a:moveTo>
                      <a:pt x="725" y="1"/>
                    </a:moveTo>
                    <a:cubicBezTo>
                      <a:pt x="451" y="1"/>
                      <a:pt x="222" y="86"/>
                      <a:pt x="68" y="247"/>
                    </a:cubicBezTo>
                    <a:lnTo>
                      <a:pt x="209" y="385"/>
                    </a:lnTo>
                    <a:cubicBezTo>
                      <a:pt x="338" y="257"/>
                      <a:pt x="505" y="195"/>
                      <a:pt x="705" y="195"/>
                    </a:cubicBezTo>
                    <a:cubicBezTo>
                      <a:pt x="732" y="195"/>
                      <a:pt x="760" y="196"/>
                      <a:pt x="789" y="199"/>
                    </a:cubicBezTo>
                    <a:cubicBezTo>
                      <a:pt x="1106" y="221"/>
                      <a:pt x="1263" y="381"/>
                      <a:pt x="1248" y="621"/>
                    </a:cubicBezTo>
                    <a:cubicBezTo>
                      <a:pt x="1237" y="762"/>
                      <a:pt x="1181" y="897"/>
                      <a:pt x="931" y="1109"/>
                    </a:cubicBezTo>
                    <a:lnTo>
                      <a:pt x="12" y="1890"/>
                    </a:lnTo>
                    <a:lnTo>
                      <a:pt x="1" y="2040"/>
                    </a:lnTo>
                    <a:lnTo>
                      <a:pt x="1450" y="2148"/>
                    </a:lnTo>
                    <a:lnTo>
                      <a:pt x="1464" y="1957"/>
                    </a:lnTo>
                    <a:lnTo>
                      <a:pt x="326" y="1876"/>
                    </a:lnTo>
                    <a:lnTo>
                      <a:pt x="1080" y="1233"/>
                    </a:lnTo>
                    <a:cubicBezTo>
                      <a:pt x="1379" y="983"/>
                      <a:pt x="1454" y="811"/>
                      <a:pt x="1469" y="613"/>
                    </a:cubicBezTo>
                    <a:cubicBezTo>
                      <a:pt x="1491" y="266"/>
                      <a:pt x="1240" y="34"/>
                      <a:pt x="823" y="4"/>
                    </a:cubicBezTo>
                    <a:cubicBezTo>
                      <a:pt x="790" y="2"/>
                      <a:pt x="757" y="1"/>
                      <a:pt x="725" y="1"/>
                    </a:cubicBez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7" name="Google Shape;2137;p45"/>
              <p:cNvSpPr/>
              <p:nvPr/>
            </p:nvSpPr>
            <p:spPr>
              <a:xfrm>
                <a:off x="6078197" y="2713983"/>
                <a:ext cx="74146" cy="85623"/>
              </a:xfrm>
              <a:custGeom>
                <a:avLst/>
                <a:gdLst/>
                <a:ahLst/>
                <a:cxnLst/>
                <a:rect l="l" t="t" r="r" b="b"/>
                <a:pathLst>
                  <a:path w="1809" h="2089" extrusionOk="0">
                    <a:moveTo>
                      <a:pt x="1207" y="1"/>
                    </a:moveTo>
                    <a:lnTo>
                      <a:pt x="12" y="1290"/>
                    </a:lnTo>
                    <a:lnTo>
                      <a:pt x="1" y="1443"/>
                    </a:lnTo>
                    <a:lnTo>
                      <a:pt x="1166" y="1528"/>
                    </a:lnTo>
                    <a:lnTo>
                      <a:pt x="1129" y="2074"/>
                    </a:lnTo>
                    <a:lnTo>
                      <a:pt x="1342" y="2089"/>
                    </a:lnTo>
                    <a:lnTo>
                      <a:pt x="1379" y="1544"/>
                    </a:lnTo>
                    <a:lnTo>
                      <a:pt x="1794" y="1573"/>
                    </a:lnTo>
                    <a:lnTo>
                      <a:pt x="1808" y="1387"/>
                    </a:lnTo>
                    <a:lnTo>
                      <a:pt x="1394" y="1357"/>
                    </a:lnTo>
                    <a:lnTo>
                      <a:pt x="1427" y="875"/>
                    </a:lnTo>
                    <a:lnTo>
                      <a:pt x="1222" y="864"/>
                    </a:lnTo>
                    <a:lnTo>
                      <a:pt x="1185" y="1342"/>
                    </a:lnTo>
                    <a:lnTo>
                      <a:pt x="289" y="1275"/>
                    </a:lnTo>
                    <a:lnTo>
                      <a:pt x="1442" y="16"/>
                    </a:lnTo>
                    <a:lnTo>
                      <a:pt x="1207" y="1"/>
                    </a:ln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8" name="Google Shape;2138;p45"/>
              <p:cNvSpPr/>
              <p:nvPr/>
            </p:nvSpPr>
            <p:spPr>
              <a:xfrm>
                <a:off x="6208165" y="2723327"/>
                <a:ext cx="74146" cy="85787"/>
              </a:xfrm>
              <a:custGeom>
                <a:avLst/>
                <a:gdLst/>
                <a:ahLst/>
                <a:cxnLst/>
                <a:rect l="l" t="t" r="r" b="b"/>
                <a:pathLst>
                  <a:path w="1809" h="2093" extrusionOk="0">
                    <a:moveTo>
                      <a:pt x="1207" y="1"/>
                    </a:moveTo>
                    <a:lnTo>
                      <a:pt x="12" y="1293"/>
                    </a:lnTo>
                    <a:lnTo>
                      <a:pt x="1" y="1447"/>
                    </a:lnTo>
                    <a:lnTo>
                      <a:pt x="1166" y="1533"/>
                    </a:lnTo>
                    <a:lnTo>
                      <a:pt x="1129" y="2078"/>
                    </a:lnTo>
                    <a:lnTo>
                      <a:pt x="1342" y="2093"/>
                    </a:lnTo>
                    <a:lnTo>
                      <a:pt x="1379" y="1547"/>
                    </a:lnTo>
                    <a:lnTo>
                      <a:pt x="1793" y="1577"/>
                    </a:lnTo>
                    <a:lnTo>
                      <a:pt x="1809" y="1390"/>
                    </a:lnTo>
                    <a:lnTo>
                      <a:pt x="1394" y="1361"/>
                    </a:lnTo>
                    <a:lnTo>
                      <a:pt x="1428" y="879"/>
                    </a:lnTo>
                    <a:lnTo>
                      <a:pt x="1222" y="864"/>
                    </a:lnTo>
                    <a:lnTo>
                      <a:pt x="1185" y="1345"/>
                    </a:lnTo>
                    <a:lnTo>
                      <a:pt x="288" y="1278"/>
                    </a:lnTo>
                    <a:lnTo>
                      <a:pt x="1443" y="19"/>
                    </a:lnTo>
                    <a:lnTo>
                      <a:pt x="1207" y="1"/>
                    </a:ln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9" name="Google Shape;2139;p45"/>
              <p:cNvSpPr/>
              <p:nvPr/>
            </p:nvSpPr>
            <p:spPr>
              <a:xfrm>
                <a:off x="6293745" y="2727180"/>
                <a:ext cx="63408" cy="87139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2126" extrusionOk="0">
                    <a:moveTo>
                      <a:pt x="386" y="1"/>
                    </a:moveTo>
                    <a:lnTo>
                      <a:pt x="202" y="1032"/>
                    </a:lnTo>
                    <a:lnTo>
                      <a:pt x="643" y="1061"/>
                    </a:lnTo>
                    <a:cubicBezTo>
                      <a:pt x="1170" y="1103"/>
                      <a:pt x="1323" y="1278"/>
                      <a:pt x="1305" y="1543"/>
                    </a:cubicBezTo>
                    <a:cubicBezTo>
                      <a:pt x="1287" y="1779"/>
                      <a:pt x="1112" y="1931"/>
                      <a:pt x="807" y="1931"/>
                    </a:cubicBezTo>
                    <a:cubicBezTo>
                      <a:pt x="783" y="1931"/>
                      <a:pt x="758" y="1930"/>
                      <a:pt x="733" y="1928"/>
                    </a:cubicBezTo>
                    <a:cubicBezTo>
                      <a:pt x="467" y="1909"/>
                      <a:pt x="240" y="1789"/>
                      <a:pt x="117" y="1644"/>
                    </a:cubicBezTo>
                    <a:lnTo>
                      <a:pt x="0" y="1804"/>
                    </a:lnTo>
                    <a:cubicBezTo>
                      <a:pt x="146" y="1977"/>
                      <a:pt x="423" y="2099"/>
                      <a:pt x="722" y="2122"/>
                    </a:cubicBezTo>
                    <a:cubicBezTo>
                      <a:pt x="755" y="2124"/>
                      <a:pt x="787" y="2125"/>
                      <a:pt x="818" y="2125"/>
                    </a:cubicBezTo>
                    <a:cubicBezTo>
                      <a:pt x="1263" y="2125"/>
                      <a:pt x="1496" y="1878"/>
                      <a:pt x="1517" y="1551"/>
                    </a:cubicBezTo>
                    <a:cubicBezTo>
                      <a:pt x="1547" y="1184"/>
                      <a:pt x="1327" y="923"/>
                      <a:pt x="703" y="878"/>
                    </a:cubicBezTo>
                    <a:lnTo>
                      <a:pt x="438" y="856"/>
                    </a:lnTo>
                    <a:lnTo>
                      <a:pt x="557" y="202"/>
                    </a:lnTo>
                    <a:lnTo>
                      <a:pt x="1502" y="273"/>
                    </a:lnTo>
                    <a:lnTo>
                      <a:pt x="1517" y="82"/>
                    </a:lnTo>
                    <a:lnTo>
                      <a:pt x="386" y="1"/>
                    </a:ln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0" name="Google Shape;2140;p45"/>
              <p:cNvSpPr/>
              <p:nvPr/>
            </p:nvSpPr>
            <p:spPr>
              <a:xfrm>
                <a:off x="6375349" y="2734230"/>
                <a:ext cx="65744" cy="8632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2106" extrusionOk="0">
                    <a:moveTo>
                      <a:pt x="815" y="1025"/>
                    </a:moveTo>
                    <a:cubicBezTo>
                      <a:pt x="834" y="1025"/>
                      <a:pt x="854" y="1026"/>
                      <a:pt x="874" y="1027"/>
                    </a:cubicBezTo>
                    <a:cubicBezTo>
                      <a:pt x="1196" y="1050"/>
                      <a:pt x="1383" y="1236"/>
                      <a:pt x="1364" y="1510"/>
                    </a:cubicBezTo>
                    <a:cubicBezTo>
                      <a:pt x="1346" y="1771"/>
                      <a:pt x="1148" y="1925"/>
                      <a:pt x="874" y="1925"/>
                    </a:cubicBezTo>
                    <a:cubicBezTo>
                      <a:pt x="858" y="1925"/>
                      <a:pt x="842" y="1925"/>
                      <a:pt x="826" y="1924"/>
                    </a:cubicBezTo>
                    <a:cubicBezTo>
                      <a:pt x="467" y="1898"/>
                      <a:pt x="295" y="1666"/>
                      <a:pt x="310" y="1438"/>
                    </a:cubicBezTo>
                    <a:cubicBezTo>
                      <a:pt x="328" y="1197"/>
                      <a:pt x="532" y="1025"/>
                      <a:pt x="815" y="1025"/>
                    </a:cubicBezTo>
                    <a:close/>
                    <a:moveTo>
                      <a:pt x="991" y="1"/>
                    </a:moveTo>
                    <a:cubicBezTo>
                      <a:pt x="472" y="1"/>
                      <a:pt x="96" y="338"/>
                      <a:pt x="49" y="1008"/>
                    </a:cubicBezTo>
                    <a:cubicBezTo>
                      <a:pt x="0" y="1658"/>
                      <a:pt x="273" y="2062"/>
                      <a:pt x="822" y="2103"/>
                    </a:cubicBezTo>
                    <a:cubicBezTo>
                      <a:pt x="846" y="2105"/>
                      <a:pt x="869" y="2106"/>
                      <a:pt x="891" y="2106"/>
                    </a:cubicBezTo>
                    <a:cubicBezTo>
                      <a:pt x="1259" y="2106"/>
                      <a:pt x="1548" y="1883"/>
                      <a:pt x="1573" y="1520"/>
                    </a:cubicBezTo>
                    <a:cubicBezTo>
                      <a:pt x="1603" y="1139"/>
                      <a:pt x="1334" y="878"/>
                      <a:pt x="923" y="848"/>
                    </a:cubicBezTo>
                    <a:cubicBezTo>
                      <a:pt x="899" y="846"/>
                      <a:pt x="875" y="845"/>
                      <a:pt x="851" y="845"/>
                    </a:cubicBezTo>
                    <a:cubicBezTo>
                      <a:pt x="594" y="845"/>
                      <a:pt x="371" y="956"/>
                      <a:pt x="262" y="1158"/>
                    </a:cubicBezTo>
                    <a:cubicBezTo>
                      <a:pt x="262" y="1095"/>
                      <a:pt x="262" y="1034"/>
                      <a:pt x="266" y="986"/>
                    </a:cubicBezTo>
                    <a:cubicBezTo>
                      <a:pt x="305" y="455"/>
                      <a:pt x="586" y="189"/>
                      <a:pt x="994" y="189"/>
                    </a:cubicBezTo>
                    <a:cubicBezTo>
                      <a:pt x="1016" y="189"/>
                      <a:pt x="1039" y="189"/>
                      <a:pt x="1062" y="191"/>
                    </a:cubicBezTo>
                    <a:cubicBezTo>
                      <a:pt x="1214" y="202"/>
                      <a:pt x="1357" y="239"/>
                      <a:pt x="1457" y="317"/>
                    </a:cubicBezTo>
                    <a:lnTo>
                      <a:pt x="1555" y="153"/>
                    </a:lnTo>
                    <a:cubicBezTo>
                      <a:pt x="1431" y="64"/>
                      <a:pt x="1259" y="19"/>
                      <a:pt x="1072" y="4"/>
                    </a:cubicBezTo>
                    <a:cubicBezTo>
                      <a:pt x="1045" y="2"/>
                      <a:pt x="1018" y="1"/>
                      <a:pt x="991" y="1"/>
                    </a:cubicBez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1" name="Google Shape;2141;p45"/>
              <p:cNvSpPr/>
              <p:nvPr/>
            </p:nvSpPr>
            <p:spPr>
              <a:xfrm>
                <a:off x="6493554" y="2741279"/>
                <a:ext cx="63408" cy="8759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2137" extrusionOk="0">
                    <a:moveTo>
                      <a:pt x="217" y="0"/>
                    </a:moveTo>
                    <a:lnTo>
                      <a:pt x="202" y="187"/>
                    </a:lnTo>
                    <a:lnTo>
                      <a:pt x="1262" y="265"/>
                    </a:lnTo>
                    <a:lnTo>
                      <a:pt x="635" y="941"/>
                    </a:lnTo>
                    <a:lnTo>
                      <a:pt x="624" y="1098"/>
                    </a:lnTo>
                    <a:lnTo>
                      <a:pt x="773" y="1109"/>
                    </a:lnTo>
                    <a:cubicBezTo>
                      <a:pt x="1154" y="1139"/>
                      <a:pt x="1319" y="1315"/>
                      <a:pt x="1300" y="1562"/>
                    </a:cubicBezTo>
                    <a:cubicBezTo>
                      <a:pt x="1283" y="1799"/>
                      <a:pt x="1110" y="1941"/>
                      <a:pt x="817" y="1941"/>
                    </a:cubicBezTo>
                    <a:cubicBezTo>
                      <a:pt x="792" y="1941"/>
                      <a:pt x="766" y="1940"/>
                      <a:pt x="740" y="1938"/>
                    </a:cubicBezTo>
                    <a:cubicBezTo>
                      <a:pt x="471" y="1920"/>
                      <a:pt x="239" y="1800"/>
                      <a:pt x="116" y="1655"/>
                    </a:cubicBezTo>
                    <a:lnTo>
                      <a:pt x="0" y="1815"/>
                    </a:lnTo>
                    <a:cubicBezTo>
                      <a:pt x="145" y="1988"/>
                      <a:pt x="426" y="2114"/>
                      <a:pt x="724" y="2133"/>
                    </a:cubicBezTo>
                    <a:cubicBezTo>
                      <a:pt x="758" y="2135"/>
                      <a:pt x="791" y="2137"/>
                      <a:pt x="823" y="2137"/>
                    </a:cubicBezTo>
                    <a:cubicBezTo>
                      <a:pt x="1261" y="2137"/>
                      <a:pt x="1496" y="1900"/>
                      <a:pt x="1520" y="1576"/>
                    </a:cubicBezTo>
                    <a:cubicBezTo>
                      <a:pt x="1543" y="1248"/>
                      <a:pt x="1338" y="997"/>
                      <a:pt x="897" y="941"/>
                    </a:cubicBezTo>
                    <a:lnTo>
                      <a:pt x="1535" y="247"/>
                    </a:lnTo>
                    <a:lnTo>
                      <a:pt x="1546" y="97"/>
                    </a:lnTo>
                    <a:lnTo>
                      <a:pt x="217" y="0"/>
                    </a:ln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2" name="Google Shape;2142;p45"/>
              <p:cNvSpPr/>
              <p:nvPr/>
            </p:nvSpPr>
            <p:spPr>
              <a:xfrm>
                <a:off x="6576347" y="2748903"/>
                <a:ext cx="65744" cy="86361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2107" extrusionOk="0">
                    <a:moveTo>
                      <a:pt x="825" y="1022"/>
                    </a:moveTo>
                    <a:cubicBezTo>
                      <a:pt x="843" y="1022"/>
                      <a:pt x="860" y="1023"/>
                      <a:pt x="878" y="1024"/>
                    </a:cubicBezTo>
                    <a:cubicBezTo>
                      <a:pt x="1196" y="1047"/>
                      <a:pt x="1387" y="1237"/>
                      <a:pt x="1364" y="1510"/>
                    </a:cubicBezTo>
                    <a:cubicBezTo>
                      <a:pt x="1346" y="1766"/>
                      <a:pt x="1151" y="1923"/>
                      <a:pt x="881" y="1923"/>
                    </a:cubicBezTo>
                    <a:cubicBezTo>
                      <a:pt x="863" y="1923"/>
                      <a:pt x="845" y="1922"/>
                      <a:pt x="826" y="1921"/>
                    </a:cubicBezTo>
                    <a:cubicBezTo>
                      <a:pt x="471" y="1895"/>
                      <a:pt x="296" y="1667"/>
                      <a:pt x="314" y="1438"/>
                    </a:cubicBezTo>
                    <a:cubicBezTo>
                      <a:pt x="332" y="1196"/>
                      <a:pt x="536" y="1022"/>
                      <a:pt x="825" y="1022"/>
                    </a:cubicBezTo>
                    <a:close/>
                    <a:moveTo>
                      <a:pt x="985" y="1"/>
                    </a:moveTo>
                    <a:cubicBezTo>
                      <a:pt x="470" y="1"/>
                      <a:pt x="99" y="341"/>
                      <a:pt x="49" y="1005"/>
                    </a:cubicBezTo>
                    <a:cubicBezTo>
                      <a:pt x="1" y="1659"/>
                      <a:pt x="273" y="2062"/>
                      <a:pt x="823" y="2104"/>
                    </a:cubicBezTo>
                    <a:cubicBezTo>
                      <a:pt x="846" y="2105"/>
                      <a:pt x="869" y="2106"/>
                      <a:pt x="892" y="2106"/>
                    </a:cubicBezTo>
                    <a:cubicBezTo>
                      <a:pt x="1262" y="2106"/>
                      <a:pt x="1549" y="1883"/>
                      <a:pt x="1577" y="1517"/>
                    </a:cubicBezTo>
                    <a:cubicBezTo>
                      <a:pt x="1603" y="1140"/>
                      <a:pt x="1335" y="878"/>
                      <a:pt x="923" y="849"/>
                    </a:cubicBezTo>
                    <a:cubicBezTo>
                      <a:pt x="898" y="847"/>
                      <a:pt x="874" y="846"/>
                      <a:pt x="850" y="846"/>
                    </a:cubicBezTo>
                    <a:cubicBezTo>
                      <a:pt x="593" y="846"/>
                      <a:pt x="375" y="954"/>
                      <a:pt x="266" y="1155"/>
                    </a:cubicBezTo>
                    <a:cubicBezTo>
                      <a:pt x="262" y="1092"/>
                      <a:pt x="266" y="1035"/>
                      <a:pt x="270" y="987"/>
                    </a:cubicBezTo>
                    <a:cubicBezTo>
                      <a:pt x="308" y="458"/>
                      <a:pt x="584" y="189"/>
                      <a:pt x="988" y="189"/>
                    </a:cubicBezTo>
                    <a:cubicBezTo>
                      <a:pt x="1012" y="189"/>
                      <a:pt x="1036" y="190"/>
                      <a:pt x="1061" y="192"/>
                    </a:cubicBezTo>
                    <a:cubicBezTo>
                      <a:pt x="1218" y="202"/>
                      <a:pt x="1357" y="240"/>
                      <a:pt x="1457" y="318"/>
                    </a:cubicBezTo>
                    <a:lnTo>
                      <a:pt x="1554" y="154"/>
                    </a:lnTo>
                    <a:cubicBezTo>
                      <a:pt x="1431" y="64"/>
                      <a:pt x="1259" y="19"/>
                      <a:pt x="1073" y="4"/>
                    </a:cubicBezTo>
                    <a:cubicBezTo>
                      <a:pt x="1043" y="2"/>
                      <a:pt x="1014" y="1"/>
                      <a:pt x="985" y="1"/>
                    </a:cubicBez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3" name="Google Shape;2143;p45"/>
              <p:cNvSpPr/>
              <p:nvPr/>
            </p:nvSpPr>
            <p:spPr>
              <a:xfrm>
                <a:off x="6659304" y="2752715"/>
                <a:ext cx="64063" cy="86894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2120" extrusionOk="0">
                    <a:moveTo>
                      <a:pt x="42" y="1"/>
                    </a:moveTo>
                    <a:lnTo>
                      <a:pt x="1" y="580"/>
                    </a:lnTo>
                    <a:lnTo>
                      <a:pt x="211" y="595"/>
                    </a:lnTo>
                    <a:lnTo>
                      <a:pt x="237" y="207"/>
                    </a:lnTo>
                    <a:lnTo>
                      <a:pt x="1301" y="285"/>
                    </a:lnTo>
                    <a:lnTo>
                      <a:pt x="315" y="2100"/>
                    </a:lnTo>
                    <a:lnTo>
                      <a:pt x="543" y="2119"/>
                    </a:lnTo>
                    <a:lnTo>
                      <a:pt x="1552" y="263"/>
                    </a:lnTo>
                    <a:lnTo>
                      <a:pt x="1562" y="113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4" name="Google Shape;2144;p45"/>
              <p:cNvSpPr/>
              <p:nvPr/>
            </p:nvSpPr>
            <p:spPr>
              <a:xfrm>
                <a:off x="6780583" y="2761609"/>
                <a:ext cx="64022" cy="86853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2119" extrusionOk="0">
                    <a:moveTo>
                      <a:pt x="41" y="1"/>
                    </a:moveTo>
                    <a:lnTo>
                      <a:pt x="0" y="576"/>
                    </a:lnTo>
                    <a:lnTo>
                      <a:pt x="210" y="591"/>
                    </a:lnTo>
                    <a:lnTo>
                      <a:pt x="236" y="206"/>
                    </a:lnTo>
                    <a:lnTo>
                      <a:pt x="1300" y="281"/>
                    </a:lnTo>
                    <a:lnTo>
                      <a:pt x="314" y="2100"/>
                    </a:lnTo>
                    <a:lnTo>
                      <a:pt x="542" y="2119"/>
                    </a:lnTo>
                    <a:lnTo>
                      <a:pt x="1551" y="263"/>
                    </a:lnTo>
                    <a:lnTo>
                      <a:pt x="1562" y="113"/>
                    </a:lnTo>
                    <a:lnTo>
                      <a:pt x="41" y="1"/>
                    </a:ln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5" name="Google Shape;2145;p45"/>
              <p:cNvSpPr/>
              <p:nvPr/>
            </p:nvSpPr>
            <p:spPr>
              <a:xfrm>
                <a:off x="6856818" y="2768945"/>
                <a:ext cx="67547" cy="86607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2113" extrusionOk="0">
                    <a:moveTo>
                      <a:pt x="850" y="181"/>
                    </a:moveTo>
                    <a:cubicBezTo>
                      <a:pt x="872" y="181"/>
                      <a:pt x="895" y="182"/>
                      <a:pt x="919" y="184"/>
                    </a:cubicBezTo>
                    <a:cubicBezTo>
                      <a:pt x="1229" y="206"/>
                      <a:pt x="1424" y="363"/>
                      <a:pt x="1408" y="599"/>
                    </a:cubicBezTo>
                    <a:cubicBezTo>
                      <a:pt x="1391" y="806"/>
                      <a:pt x="1217" y="934"/>
                      <a:pt x="936" y="934"/>
                    </a:cubicBezTo>
                    <a:cubicBezTo>
                      <a:pt x="914" y="934"/>
                      <a:pt x="891" y="933"/>
                      <a:pt x="867" y="932"/>
                    </a:cubicBezTo>
                    <a:cubicBezTo>
                      <a:pt x="546" y="905"/>
                      <a:pt x="367" y="748"/>
                      <a:pt x="381" y="520"/>
                    </a:cubicBezTo>
                    <a:cubicBezTo>
                      <a:pt x="398" y="306"/>
                      <a:pt x="575" y="181"/>
                      <a:pt x="850" y="181"/>
                    </a:cubicBezTo>
                    <a:close/>
                    <a:moveTo>
                      <a:pt x="772" y="1096"/>
                    </a:moveTo>
                    <a:cubicBezTo>
                      <a:pt x="799" y="1096"/>
                      <a:pt x="827" y="1097"/>
                      <a:pt x="856" y="1099"/>
                    </a:cubicBezTo>
                    <a:cubicBezTo>
                      <a:pt x="1222" y="1125"/>
                      <a:pt x="1427" y="1301"/>
                      <a:pt x="1408" y="1555"/>
                    </a:cubicBezTo>
                    <a:cubicBezTo>
                      <a:pt x="1391" y="1792"/>
                      <a:pt x="1193" y="1931"/>
                      <a:pt x="876" y="1931"/>
                    </a:cubicBezTo>
                    <a:cubicBezTo>
                      <a:pt x="849" y="1931"/>
                      <a:pt x="821" y="1930"/>
                      <a:pt x="793" y="1928"/>
                    </a:cubicBezTo>
                    <a:cubicBezTo>
                      <a:pt x="426" y="1902"/>
                      <a:pt x="224" y="1727"/>
                      <a:pt x="243" y="1469"/>
                    </a:cubicBezTo>
                    <a:cubicBezTo>
                      <a:pt x="260" y="1235"/>
                      <a:pt x="452" y="1096"/>
                      <a:pt x="772" y="1096"/>
                    </a:cubicBezTo>
                    <a:close/>
                    <a:moveTo>
                      <a:pt x="838" y="1"/>
                    </a:moveTo>
                    <a:cubicBezTo>
                      <a:pt x="454" y="1"/>
                      <a:pt x="193" y="187"/>
                      <a:pt x="169" y="498"/>
                    </a:cubicBezTo>
                    <a:cubicBezTo>
                      <a:pt x="153" y="715"/>
                      <a:pt x="258" y="879"/>
                      <a:pt x="464" y="976"/>
                    </a:cubicBezTo>
                    <a:cubicBezTo>
                      <a:pt x="198" y="1044"/>
                      <a:pt x="45" y="1208"/>
                      <a:pt x="27" y="1458"/>
                    </a:cubicBezTo>
                    <a:cubicBezTo>
                      <a:pt x="0" y="1823"/>
                      <a:pt x="284" y="2074"/>
                      <a:pt x="781" y="2108"/>
                    </a:cubicBezTo>
                    <a:cubicBezTo>
                      <a:pt x="820" y="2111"/>
                      <a:pt x="857" y="2112"/>
                      <a:pt x="894" y="2112"/>
                    </a:cubicBezTo>
                    <a:cubicBezTo>
                      <a:pt x="1324" y="2112"/>
                      <a:pt x="1605" y="1911"/>
                      <a:pt x="1629" y="1573"/>
                    </a:cubicBezTo>
                    <a:cubicBezTo>
                      <a:pt x="1644" y="1327"/>
                      <a:pt x="1513" y="1140"/>
                      <a:pt x="1260" y="1036"/>
                    </a:cubicBezTo>
                    <a:cubicBezTo>
                      <a:pt x="1479" y="968"/>
                      <a:pt x="1606" y="819"/>
                      <a:pt x="1625" y="606"/>
                    </a:cubicBezTo>
                    <a:cubicBezTo>
                      <a:pt x="1648" y="266"/>
                      <a:pt x="1372" y="35"/>
                      <a:pt x="934" y="5"/>
                    </a:cubicBezTo>
                    <a:cubicBezTo>
                      <a:pt x="901" y="2"/>
                      <a:pt x="869" y="1"/>
                      <a:pt x="838" y="1"/>
                    </a:cubicBez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6" name="Google Shape;2146;p45"/>
              <p:cNvSpPr/>
              <p:nvPr/>
            </p:nvSpPr>
            <p:spPr>
              <a:xfrm>
                <a:off x="6943627" y="2774847"/>
                <a:ext cx="65703" cy="8632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2106" extrusionOk="0">
                    <a:moveTo>
                      <a:pt x="723" y="184"/>
                    </a:moveTo>
                    <a:cubicBezTo>
                      <a:pt x="741" y="184"/>
                      <a:pt x="759" y="185"/>
                      <a:pt x="778" y="186"/>
                    </a:cubicBezTo>
                    <a:cubicBezTo>
                      <a:pt x="1136" y="212"/>
                      <a:pt x="1307" y="440"/>
                      <a:pt x="1293" y="667"/>
                    </a:cubicBezTo>
                    <a:cubicBezTo>
                      <a:pt x="1275" y="911"/>
                      <a:pt x="1068" y="1084"/>
                      <a:pt x="778" y="1084"/>
                    </a:cubicBezTo>
                    <a:cubicBezTo>
                      <a:pt x="760" y="1084"/>
                      <a:pt x="743" y="1084"/>
                      <a:pt x="725" y="1082"/>
                    </a:cubicBezTo>
                    <a:cubicBezTo>
                      <a:pt x="407" y="1060"/>
                      <a:pt x="221" y="869"/>
                      <a:pt x="240" y="597"/>
                    </a:cubicBezTo>
                    <a:cubicBezTo>
                      <a:pt x="257" y="341"/>
                      <a:pt x="452" y="184"/>
                      <a:pt x="723" y="184"/>
                    </a:cubicBezTo>
                    <a:close/>
                    <a:moveTo>
                      <a:pt x="710" y="0"/>
                    </a:moveTo>
                    <a:cubicBezTo>
                      <a:pt x="340" y="0"/>
                      <a:pt x="54" y="224"/>
                      <a:pt x="30" y="589"/>
                    </a:cubicBezTo>
                    <a:cubicBezTo>
                      <a:pt x="0" y="967"/>
                      <a:pt x="269" y="1228"/>
                      <a:pt x="680" y="1258"/>
                    </a:cubicBezTo>
                    <a:cubicBezTo>
                      <a:pt x="705" y="1260"/>
                      <a:pt x="729" y="1261"/>
                      <a:pt x="753" y="1261"/>
                    </a:cubicBezTo>
                    <a:cubicBezTo>
                      <a:pt x="1010" y="1261"/>
                      <a:pt x="1228" y="1153"/>
                      <a:pt x="1338" y="952"/>
                    </a:cubicBezTo>
                    <a:cubicBezTo>
                      <a:pt x="1341" y="1012"/>
                      <a:pt x="1338" y="1071"/>
                      <a:pt x="1338" y="1119"/>
                    </a:cubicBezTo>
                    <a:cubicBezTo>
                      <a:pt x="1299" y="1649"/>
                      <a:pt x="1020" y="1918"/>
                      <a:pt x="614" y="1918"/>
                    </a:cubicBezTo>
                    <a:cubicBezTo>
                      <a:pt x="590" y="1918"/>
                      <a:pt x="566" y="1917"/>
                      <a:pt x="542" y="1915"/>
                    </a:cubicBezTo>
                    <a:cubicBezTo>
                      <a:pt x="389" y="1904"/>
                      <a:pt x="247" y="1867"/>
                      <a:pt x="146" y="1788"/>
                    </a:cubicBezTo>
                    <a:lnTo>
                      <a:pt x="49" y="1953"/>
                    </a:lnTo>
                    <a:cubicBezTo>
                      <a:pt x="172" y="2043"/>
                      <a:pt x="344" y="2087"/>
                      <a:pt x="531" y="2102"/>
                    </a:cubicBezTo>
                    <a:cubicBezTo>
                      <a:pt x="561" y="2104"/>
                      <a:pt x="591" y="2105"/>
                      <a:pt x="621" y="2105"/>
                    </a:cubicBezTo>
                    <a:cubicBezTo>
                      <a:pt x="1135" y="2105"/>
                      <a:pt x="1505" y="1765"/>
                      <a:pt x="1554" y="1101"/>
                    </a:cubicBezTo>
                    <a:cubicBezTo>
                      <a:pt x="1602" y="447"/>
                      <a:pt x="1330" y="43"/>
                      <a:pt x="781" y="3"/>
                    </a:cubicBezTo>
                    <a:cubicBezTo>
                      <a:pt x="757" y="1"/>
                      <a:pt x="733" y="0"/>
                      <a:pt x="710" y="0"/>
                    </a:cubicBez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7" name="Google Shape;2147;p45"/>
              <p:cNvSpPr/>
              <p:nvPr/>
            </p:nvSpPr>
            <p:spPr>
              <a:xfrm>
                <a:off x="7066997" y="2782470"/>
                <a:ext cx="29429" cy="86812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118" extrusionOk="0">
                    <a:moveTo>
                      <a:pt x="16" y="0"/>
                    </a:moveTo>
                    <a:lnTo>
                      <a:pt x="1" y="186"/>
                    </a:lnTo>
                    <a:lnTo>
                      <a:pt x="490" y="224"/>
                    </a:lnTo>
                    <a:lnTo>
                      <a:pt x="352" y="2103"/>
                    </a:lnTo>
                    <a:lnTo>
                      <a:pt x="564" y="2117"/>
                    </a:lnTo>
                    <a:lnTo>
                      <a:pt x="718" y="4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8" name="Google Shape;2148;p45"/>
              <p:cNvSpPr/>
              <p:nvPr/>
            </p:nvSpPr>
            <p:spPr>
              <a:xfrm>
                <a:off x="7117861" y="2787676"/>
                <a:ext cx="61235" cy="88041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2148" extrusionOk="0">
                    <a:moveTo>
                      <a:pt x="727" y="0"/>
                    </a:moveTo>
                    <a:cubicBezTo>
                      <a:pt x="453" y="0"/>
                      <a:pt x="224" y="85"/>
                      <a:pt x="71" y="246"/>
                    </a:cubicBezTo>
                    <a:lnTo>
                      <a:pt x="213" y="388"/>
                    </a:lnTo>
                    <a:cubicBezTo>
                      <a:pt x="341" y="256"/>
                      <a:pt x="504" y="194"/>
                      <a:pt x="708" y="194"/>
                    </a:cubicBezTo>
                    <a:cubicBezTo>
                      <a:pt x="735" y="194"/>
                      <a:pt x="763" y="195"/>
                      <a:pt x="792" y="198"/>
                    </a:cubicBezTo>
                    <a:cubicBezTo>
                      <a:pt x="1109" y="220"/>
                      <a:pt x="1266" y="380"/>
                      <a:pt x="1247" y="620"/>
                    </a:cubicBezTo>
                    <a:cubicBezTo>
                      <a:pt x="1240" y="761"/>
                      <a:pt x="1183" y="896"/>
                      <a:pt x="933" y="1109"/>
                    </a:cubicBezTo>
                    <a:lnTo>
                      <a:pt x="11" y="1890"/>
                    </a:lnTo>
                    <a:lnTo>
                      <a:pt x="0" y="2043"/>
                    </a:lnTo>
                    <a:lnTo>
                      <a:pt x="1452" y="2147"/>
                    </a:lnTo>
                    <a:lnTo>
                      <a:pt x="1468" y="1957"/>
                    </a:lnTo>
                    <a:lnTo>
                      <a:pt x="328" y="1875"/>
                    </a:lnTo>
                    <a:lnTo>
                      <a:pt x="1083" y="1236"/>
                    </a:lnTo>
                    <a:cubicBezTo>
                      <a:pt x="1378" y="982"/>
                      <a:pt x="1457" y="811"/>
                      <a:pt x="1468" y="613"/>
                    </a:cubicBezTo>
                    <a:cubicBezTo>
                      <a:pt x="1494" y="265"/>
                      <a:pt x="1244" y="33"/>
                      <a:pt x="825" y="4"/>
                    </a:cubicBezTo>
                    <a:cubicBezTo>
                      <a:pt x="792" y="2"/>
                      <a:pt x="759" y="0"/>
                      <a:pt x="727" y="0"/>
                    </a:cubicBez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9" name="Google Shape;2149;p45"/>
              <p:cNvSpPr/>
              <p:nvPr/>
            </p:nvSpPr>
            <p:spPr>
              <a:xfrm>
                <a:off x="7192825" y="2792225"/>
                <a:ext cx="63572" cy="87631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138" extrusionOk="0">
                    <a:moveTo>
                      <a:pt x="221" y="0"/>
                    </a:moveTo>
                    <a:lnTo>
                      <a:pt x="206" y="188"/>
                    </a:lnTo>
                    <a:lnTo>
                      <a:pt x="1264" y="266"/>
                    </a:lnTo>
                    <a:lnTo>
                      <a:pt x="640" y="942"/>
                    </a:lnTo>
                    <a:lnTo>
                      <a:pt x="628" y="1099"/>
                    </a:lnTo>
                    <a:lnTo>
                      <a:pt x="774" y="1110"/>
                    </a:lnTo>
                    <a:cubicBezTo>
                      <a:pt x="1159" y="1136"/>
                      <a:pt x="1323" y="1312"/>
                      <a:pt x="1304" y="1562"/>
                    </a:cubicBezTo>
                    <a:cubicBezTo>
                      <a:pt x="1288" y="1800"/>
                      <a:pt x="1115" y="1942"/>
                      <a:pt x="817" y="1942"/>
                    </a:cubicBezTo>
                    <a:cubicBezTo>
                      <a:pt x="792" y="1942"/>
                      <a:pt x="767" y="1941"/>
                      <a:pt x="740" y="1939"/>
                    </a:cubicBezTo>
                    <a:cubicBezTo>
                      <a:pt x="471" y="1921"/>
                      <a:pt x="240" y="1801"/>
                      <a:pt x="116" y="1652"/>
                    </a:cubicBezTo>
                    <a:lnTo>
                      <a:pt x="1" y="1812"/>
                    </a:lnTo>
                    <a:cubicBezTo>
                      <a:pt x="151" y="1988"/>
                      <a:pt x="430" y="2112"/>
                      <a:pt x="730" y="2134"/>
                    </a:cubicBezTo>
                    <a:cubicBezTo>
                      <a:pt x="763" y="2136"/>
                      <a:pt x="794" y="2138"/>
                      <a:pt x="825" y="2138"/>
                    </a:cubicBezTo>
                    <a:cubicBezTo>
                      <a:pt x="1261" y="2138"/>
                      <a:pt x="1500" y="1901"/>
                      <a:pt x="1521" y="1577"/>
                    </a:cubicBezTo>
                    <a:cubicBezTo>
                      <a:pt x="1547" y="1245"/>
                      <a:pt x="1342" y="998"/>
                      <a:pt x="901" y="942"/>
                    </a:cubicBezTo>
                    <a:lnTo>
                      <a:pt x="1540" y="247"/>
                    </a:lnTo>
                    <a:lnTo>
                      <a:pt x="1551" y="98"/>
                    </a:lnTo>
                    <a:lnTo>
                      <a:pt x="221" y="0"/>
                    </a:ln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0" name="Google Shape;2150;p45"/>
              <p:cNvSpPr/>
              <p:nvPr/>
            </p:nvSpPr>
            <p:spPr>
              <a:xfrm>
                <a:off x="6594586" y="2896781"/>
                <a:ext cx="682032" cy="86402"/>
              </a:xfrm>
              <a:custGeom>
                <a:avLst/>
                <a:gdLst/>
                <a:ahLst/>
                <a:cxnLst/>
                <a:rect l="l" t="t" r="r" b="b"/>
                <a:pathLst>
                  <a:path w="16640" h="2108" extrusionOk="0">
                    <a:moveTo>
                      <a:pt x="68" y="1"/>
                    </a:moveTo>
                    <a:lnTo>
                      <a:pt x="0" y="901"/>
                    </a:lnTo>
                    <a:lnTo>
                      <a:pt x="16577" y="2107"/>
                    </a:lnTo>
                    <a:lnTo>
                      <a:pt x="16640" y="1207"/>
                    </a:lnTo>
                    <a:lnTo>
                      <a:pt x="68" y="1"/>
                    </a:ln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1" name="Google Shape;2151;p45"/>
              <p:cNvSpPr/>
              <p:nvPr/>
            </p:nvSpPr>
            <p:spPr>
              <a:xfrm>
                <a:off x="6920183" y="2994492"/>
                <a:ext cx="351099" cy="62178"/>
              </a:xfrm>
              <a:custGeom>
                <a:avLst/>
                <a:gdLst/>
                <a:ahLst/>
                <a:cxnLst/>
                <a:rect l="l" t="t" r="r" b="b"/>
                <a:pathLst>
                  <a:path w="8566" h="1517" extrusionOk="0">
                    <a:moveTo>
                      <a:pt x="64" y="0"/>
                    </a:moveTo>
                    <a:lnTo>
                      <a:pt x="0" y="897"/>
                    </a:lnTo>
                    <a:lnTo>
                      <a:pt x="8502" y="1516"/>
                    </a:lnTo>
                    <a:lnTo>
                      <a:pt x="8566" y="620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2" name="Google Shape;2152;p45"/>
              <p:cNvSpPr/>
              <p:nvPr/>
            </p:nvSpPr>
            <p:spPr>
              <a:xfrm>
                <a:off x="5934580" y="2416915"/>
                <a:ext cx="297528" cy="227153"/>
              </a:xfrm>
              <a:custGeom>
                <a:avLst/>
                <a:gdLst/>
                <a:ahLst/>
                <a:cxnLst/>
                <a:rect l="l" t="t" r="r" b="b"/>
                <a:pathLst>
                  <a:path w="7259" h="5542" extrusionOk="0">
                    <a:moveTo>
                      <a:pt x="1402" y="0"/>
                    </a:moveTo>
                    <a:cubicBezTo>
                      <a:pt x="805" y="0"/>
                      <a:pt x="302" y="460"/>
                      <a:pt x="259" y="1064"/>
                    </a:cubicBezTo>
                    <a:lnTo>
                      <a:pt x="46" y="3973"/>
                    </a:lnTo>
                    <a:cubicBezTo>
                      <a:pt x="1" y="4605"/>
                      <a:pt x="476" y="5154"/>
                      <a:pt x="1107" y="5199"/>
                    </a:cubicBezTo>
                    <a:lnTo>
                      <a:pt x="5776" y="5539"/>
                    </a:lnTo>
                    <a:cubicBezTo>
                      <a:pt x="5803" y="5541"/>
                      <a:pt x="5831" y="5542"/>
                      <a:pt x="5859" y="5542"/>
                    </a:cubicBezTo>
                    <a:cubicBezTo>
                      <a:pt x="6454" y="5542"/>
                      <a:pt x="6958" y="5085"/>
                      <a:pt x="7001" y="4482"/>
                    </a:cubicBezTo>
                    <a:lnTo>
                      <a:pt x="7213" y="1568"/>
                    </a:lnTo>
                    <a:cubicBezTo>
                      <a:pt x="7258" y="937"/>
                      <a:pt x="6784" y="391"/>
                      <a:pt x="6157" y="343"/>
                    </a:cubicBezTo>
                    <a:lnTo>
                      <a:pt x="1484" y="3"/>
                    </a:lnTo>
                    <a:cubicBezTo>
                      <a:pt x="1457" y="1"/>
                      <a:pt x="1429" y="0"/>
                      <a:pt x="1402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153" name="Google Shape;2153;p45"/>
              <p:cNvGrpSpPr/>
              <p:nvPr/>
            </p:nvGrpSpPr>
            <p:grpSpPr>
              <a:xfrm>
                <a:off x="5937326" y="2478845"/>
                <a:ext cx="288793" cy="99682"/>
                <a:chOff x="5937326" y="2478845"/>
                <a:chExt cx="288793" cy="99682"/>
              </a:xfrm>
            </p:grpSpPr>
            <p:sp>
              <p:nvSpPr>
                <p:cNvPr id="2154" name="Google Shape;2154;p45"/>
                <p:cNvSpPr/>
                <p:nvPr/>
              </p:nvSpPr>
              <p:spPr>
                <a:xfrm>
                  <a:off x="5937326" y="2478845"/>
                  <a:ext cx="196207" cy="99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7" h="2432" extrusionOk="0">
                      <a:moveTo>
                        <a:pt x="158" y="1"/>
                      </a:moveTo>
                      <a:lnTo>
                        <a:pt x="135" y="333"/>
                      </a:lnTo>
                      <a:lnTo>
                        <a:pt x="3714" y="595"/>
                      </a:lnTo>
                      <a:cubicBezTo>
                        <a:pt x="4125" y="621"/>
                        <a:pt x="4438" y="987"/>
                        <a:pt x="4409" y="1398"/>
                      </a:cubicBezTo>
                      <a:cubicBezTo>
                        <a:pt x="4380" y="1794"/>
                        <a:pt x="4052" y="2095"/>
                        <a:pt x="3660" y="2095"/>
                      </a:cubicBezTo>
                      <a:cubicBezTo>
                        <a:pt x="3642" y="2095"/>
                        <a:pt x="3624" y="2094"/>
                        <a:pt x="3606" y="2093"/>
                      </a:cubicBezTo>
                      <a:lnTo>
                        <a:pt x="28" y="1831"/>
                      </a:lnTo>
                      <a:lnTo>
                        <a:pt x="1" y="2167"/>
                      </a:lnTo>
                      <a:lnTo>
                        <a:pt x="3583" y="2429"/>
                      </a:lnTo>
                      <a:cubicBezTo>
                        <a:pt x="3608" y="2431"/>
                        <a:pt x="3633" y="2432"/>
                        <a:pt x="3658" y="2432"/>
                      </a:cubicBezTo>
                      <a:cubicBezTo>
                        <a:pt x="4224" y="2432"/>
                        <a:pt x="4702" y="1996"/>
                        <a:pt x="4745" y="1424"/>
                      </a:cubicBezTo>
                      <a:cubicBezTo>
                        <a:pt x="4786" y="826"/>
                        <a:pt x="4338" y="304"/>
                        <a:pt x="3740" y="263"/>
                      </a:cubicBezTo>
                      <a:lnTo>
                        <a:pt x="158" y="1"/>
                      </a:ln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55" name="Google Shape;2155;p45"/>
                <p:cNvSpPr/>
                <p:nvPr/>
              </p:nvSpPr>
              <p:spPr>
                <a:xfrm>
                  <a:off x="6124430" y="2529873"/>
                  <a:ext cx="101690" cy="20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1" h="512" extrusionOk="0">
                      <a:moveTo>
                        <a:pt x="23" y="0"/>
                      </a:moveTo>
                      <a:lnTo>
                        <a:pt x="1" y="333"/>
                      </a:lnTo>
                      <a:lnTo>
                        <a:pt x="2459" y="512"/>
                      </a:lnTo>
                      <a:lnTo>
                        <a:pt x="2481" y="179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2156" name="Google Shape;2156;p45"/>
              <p:cNvSpPr/>
              <p:nvPr/>
            </p:nvSpPr>
            <p:spPr>
              <a:xfrm>
                <a:off x="5990486" y="2240797"/>
                <a:ext cx="737611" cy="116404"/>
              </a:xfrm>
              <a:custGeom>
                <a:avLst/>
                <a:gdLst/>
                <a:ahLst/>
                <a:cxnLst/>
                <a:rect l="l" t="t" r="r" b="b"/>
                <a:pathLst>
                  <a:path w="17996" h="2840" extrusionOk="0">
                    <a:moveTo>
                      <a:pt x="112" y="1"/>
                    </a:moveTo>
                    <a:lnTo>
                      <a:pt x="0" y="1536"/>
                    </a:lnTo>
                    <a:lnTo>
                      <a:pt x="17884" y="2840"/>
                    </a:lnTo>
                    <a:lnTo>
                      <a:pt x="17996" y="1304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157" name="Google Shape;2157;p45"/>
            <p:cNvSpPr/>
            <p:nvPr/>
          </p:nvSpPr>
          <p:spPr>
            <a:xfrm>
              <a:off x="7676753" y="2025250"/>
              <a:ext cx="25125" cy="133250"/>
            </a:xfrm>
            <a:custGeom>
              <a:avLst/>
              <a:gdLst/>
              <a:ahLst/>
              <a:cxnLst/>
              <a:rect l="l" t="t" r="r" b="b"/>
              <a:pathLst>
                <a:path w="613" h="3251" extrusionOk="0">
                  <a:moveTo>
                    <a:pt x="613" y="1"/>
                  </a:moveTo>
                  <a:cubicBezTo>
                    <a:pt x="187" y="404"/>
                    <a:pt x="1" y="1017"/>
                    <a:pt x="30" y="1600"/>
                  </a:cubicBezTo>
                  <a:cubicBezTo>
                    <a:pt x="61" y="2186"/>
                    <a:pt x="288" y="2746"/>
                    <a:pt x="583" y="3250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8" name="Google Shape;2158;p45"/>
            <p:cNvSpPr/>
            <p:nvPr/>
          </p:nvSpPr>
          <p:spPr>
            <a:xfrm>
              <a:off x="7690689" y="2008569"/>
              <a:ext cx="230432" cy="460290"/>
            </a:xfrm>
            <a:custGeom>
              <a:avLst/>
              <a:gdLst/>
              <a:ahLst/>
              <a:cxnLst/>
              <a:rect l="l" t="t" r="r" b="b"/>
              <a:pathLst>
                <a:path w="5622" h="11230" extrusionOk="0">
                  <a:moveTo>
                    <a:pt x="2724" y="1"/>
                  </a:moveTo>
                  <a:lnTo>
                    <a:pt x="90" y="1290"/>
                  </a:lnTo>
                  <a:cubicBezTo>
                    <a:pt x="90" y="1290"/>
                    <a:pt x="0" y="4598"/>
                    <a:pt x="90" y="6029"/>
                  </a:cubicBezTo>
                  <a:cubicBezTo>
                    <a:pt x="176" y="7463"/>
                    <a:pt x="1626" y="7617"/>
                    <a:pt x="1626" y="7617"/>
                  </a:cubicBezTo>
                  <a:cubicBezTo>
                    <a:pt x="1626" y="7617"/>
                    <a:pt x="1581" y="8408"/>
                    <a:pt x="1536" y="9242"/>
                  </a:cubicBezTo>
                  <a:cubicBezTo>
                    <a:pt x="1480" y="10273"/>
                    <a:pt x="2260" y="11154"/>
                    <a:pt x="3288" y="11225"/>
                  </a:cubicBezTo>
                  <a:cubicBezTo>
                    <a:pt x="3333" y="11228"/>
                    <a:pt x="3378" y="11229"/>
                    <a:pt x="3422" y="11229"/>
                  </a:cubicBezTo>
                  <a:cubicBezTo>
                    <a:pt x="4424" y="11229"/>
                    <a:pt x="5265" y="10440"/>
                    <a:pt x="5308" y="9425"/>
                  </a:cubicBezTo>
                  <a:lnTo>
                    <a:pt x="5622" y="2197"/>
                  </a:lnTo>
                  <a:lnTo>
                    <a:pt x="2724" y="1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9" name="Google Shape;2159;p45"/>
            <p:cNvSpPr/>
            <p:nvPr/>
          </p:nvSpPr>
          <p:spPr>
            <a:xfrm>
              <a:off x="7713641" y="2152636"/>
              <a:ext cx="15083" cy="15206"/>
            </a:xfrm>
            <a:custGeom>
              <a:avLst/>
              <a:gdLst/>
              <a:ahLst/>
              <a:cxnLst/>
              <a:rect l="l" t="t" r="r" b="b"/>
              <a:pathLst>
                <a:path w="368" h="371" extrusionOk="0">
                  <a:moveTo>
                    <a:pt x="184" y="0"/>
                  </a:moveTo>
                  <a:cubicBezTo>
                    <a:pt x="83" y="0"/>
                    <a:pt x="1" y="83"/>
                    <a:pt x="1" y="183"/>
                  </a:cubicBezTo>
                  <a:cubicBezTo>
                    <a:pt x="1" y="288"/>
                    <a:pt x="83" y="371"/>
                    <a:pt x="184" y="371"/>
                  </a:cubicBezTo>
                  <a:cubicBezTo>
                    <a:pt x="285" y="371"/>
                    <a:pt x="367" y="288"/>
                    <a:pt x="367" y="183"/>
                  </a:cubicBezTo>
                  <a:cubicBezTo>
                    <a:pt x="367" y="83"/>
                    <a:pt x="285" y="0"/>
                    <a:pt x="18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0" name="Google Shape;2160;p45"/>
            <p:cNvSpPr/>
            <p:nvPr/>
          </p:nvSpPr>
          <p:spPr>
            <a:xfrm>
              <a:off x="7698353" y="2142963"/>
              <a:ext cx="30495" cy="9222"/>
            </a:xfrm>
            <a:custGeom>
              <a:avLst/>
              <a:gdLst/>
              <a:ahLst/>
              <a:cxnLst/>
              <a:rect l="l" t="t" r="r" b="b"/>
              <a:pathLst>
                <a:path w="744" h="225" extrusionOk="0">
                  <a:moveTo>
                    <a:pt x="396" y="0"/>
                  </a:moveTo>
                  <a:cubicBezTo>
                    <a:pt x="385" y="0"/>
                    <a:pt x="374" y="1"/>
                    <a:pt x="363" y="2"/>
                  </a:cubicBezTo>
                  <a:cubicBezTo>
                    <a:pt x="239" y="9"/>
                    <a:pt x="135" y="61"/>
                    <a:pt x="79" y="114"/>
                  </a:cubicBezTo>
                  <a:cubicBezTo>
                    <a:pt x="19" y="166"/>
                    <a:pt x="1" y="210"/>
                    <a:pt x="12" y="221"/>
                  </a:cubicBezTo>
                  <a:cubicBezTo>
                    <a:pt x="14" y="223"/>
                    <a:pt x="16" y="224"/>
                    <a:pt x="20" y="224"/>
                  </a:cubicBezTo>
                  <a:cubicBezTo>
                    <a:pt x="59" y="224"/>
                    <a:pt x="189" y="127"/>
                    <a:pt x="370" y="121"/>
                  </a:cubicBezTo>
                  <a:cubicBezTo>
                    <a:pt x="384" y="120"/>
                    <a:pt x="398" y="119"/>
                    <a:pt x="412" y="119"/>
                  </a:cubicBezTo>
                  <a:cubicBezTo>
                    <a:pt x="563" y="119"/>
                    <a:pt x="680" y="181"/>
                    <a:pt x="722" y="181"/>
                  </a:cubicBezTo>
                  <a:cubicBezTo>
                    <a:pt x="728" y="181"/>
                    <a:pt x="733" y="180"/>
                    <a:pt x="736" y="176"/>
                  </a:cubicBezTo>
                  <a:cubicBezTo>
                    <a:pt x="744" y="166"/>
                    <a:pt x="722" y="121"/>
                    <a:pt x="658" y="76"/>
                  </a:cubicBezTo>
                  <a:cubicBezTo>
                    <a:pt x="597" y="35"/>
                    <a:pt x="505" y="0"/>
                    <a:pt x="39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1" name="Google Shape;2161;p45"/>
            <p:cNvSpPr/>
            <p:nvPr/>
          </p:nvSpPr>
          <p:spPr>
            <a:xfrm>
              <a:off x="7800778" y="2152636"/>
              <a:ext cx="15206" cy="15206"/>
            </a:xfrm>
            <a:custGeom>
              <a:avLst/>
              <a:gdLst/>
              <a:ahLst/>
              <a:cxnLst/>
              <a:rect l="l" t="t" r="r" b="b"/>
              <a:pathLst>
                <a:path w="371" h="371" extrusionOk="0">
                  <a:moveTo>
                    <a:pt x="183" y="0"/>
                  </a:moveTo>
                  <a:cubicBezTo>
                    <a:pt x="83" y="0"/>
                    <a:pt x="0" y="83"/>
                    <a:pt x="0" y="183"/>
                  </a:cubicBezTo>
                  <a:cubicBezTo>
                    <a:pt x="0" y="288"/>
                    <a:pt x="83" y="371"/>
                    <a:pt x="183" y="371"/>
                  </a:cubicBezTo>
                  <a:cubicBezTo>
                    <a:pt x="288" y="371"/>
                    <a:pt x="370" y="288"/>
                    <a:pt x="370" y="183"/>
                  </a:cubicBezTo>
                  <a:cubicBezTo>
                    <a:pt x="370" y="83"/>
                    <a:pt x="288" y="0"/>
                    <a:pt x="1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2" name="Google Shape;2162;p45"/>
            <p:cNvSpPr/>
            <p:nvPr/>
          </p:nvSpPr>
          <p:spPr>
            <a:xfrm>
              <a:off x="7788196" y="2142963"/>
              <a:ext cx="30536" cy="9222"/>
            </a:xfrm>
            <a:custGeom>
              <a:avLst/>
              <a:gdLst/>
              <a:ahLst/>
              <a:cxnLst/>
              <a:rect l="l" t="t" r="r" b="b"/>
              <a:pathLst>
                <a:path w="745" h="225" extrusionOk="0">
                  <a:moveTo>
                    <a:pt x="393" y="0"/>
                  </a:moveTo>
                  <a:cubicBezTo>
                    <a:pt x="382" y="0"/>
                    <a:pt x="370" y="1"/>
                    <a:pt x="359" y="2"/>
                  </a:cubicBezTo>
                  <a:cubicBezTo>
                    <a:pt x="236" y="9"/>
                    <a:pt x="135" y="61"/>
                    <a:pt x="76" y="114"/>
                  </a:cubicBezTo>
                  <a:cubicBezTo>
                    <a:pt x="19" y="166"/>
                    <a:pt x="1" y="210"/>
                    <a:pt x="12" y="221"/>
                  </a:cubicBezTo>
                  <a:cubicBezTo>
                    <a:pt x="14" y="223"/>
                    <a:pt x="17" y="224"/>
                    <a:pt x="21" y="224"/>
                  </a:cubicBezTo>
                  <a:cubicBezTo>
                    <a:pt x="59" y="224"/>
                    <a:pt x="187" y="127"/>
                    <a:pt x="367" y="121"/>
                  </a:cubicBezTo>
                  <a:cubicBezTo>
                    <a:pt x="382" y="120"/>
                    <a:pt x="396" y="119"/>
                    <a:pt x="410" y="119"/>
                  </a:cubicBezTo>
                  <a:cubicBezTo>
                    <a:pt x="563" y="119"/>
                    <a:pt x="681" y="181"/>
                    <a:pt x="720" y="181"/>
                  </a:cubicBezTo>
                  <a:cubicBezTo>
                    <a:pt x="726" y="181"/>
                    <a:pt x="731" y="180"/>
                    <a:pt x="733" y="176"/>
                  </a:cubicBezTo>
                  <a:cubicBezTo>
                    <a:pt x="745" y="166"/>
                    <a:pt x="718" y="121"/>
                    <a:pt x="655" y="76"/>
                  </a:cubicBezTo>
                  <a:cubicBezTo>
                    <a:pt x="597" y="35"/>
                    <a:pt x="502" y="0"/>
                    <a:pt x="39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3" name="Google Shape;2163;p45"/>
            <p:cNvSpPr/>
            <p:nvPr/>
          </p:nvSpPr>
          <p:spPr>
            <a:xfrm>
              <a:off x="7747045" y="2228091"/>
              <a:ext cx="44266" cy="22912"/>
            </a:xfrm>
            <a:custGeom>
              <a:avLst/>
              <a:gdLst/>
              <a:ahLst/>
              <a:cxnLst/>
              <a:rect l="l" t="t" r="r" b="b"/>
              <a:pathLst>
                <a:path w="1080" h="559" extrusionOk="0">
                  <a:moveTo>
                    <a:pt x="953" y="1"/>
                  </a:moveTo>
                  <a:cubicBezTo>
                    <a:pt x="710" y="121"/>
                    <a:pt x="273" y="296"/>
                    <a:pt x="1" y="330"/>
                  </a:cubicBezTo>
                  <a:cubicBezTo>
                    <a:pt x="1" y="330"/>
                    <a:pt x="160" y="559"/>
                    <a:pt x="441" y="559"/>
                  </a:cubicBezTo>
                  <a:cubicBezTo>
                    <a:pt x="505" y="559"/>
                    <a:pt x="577" y="546"/>
                    <a:pt x="654" y="516"/>
                  </a:cubicBezTo>
                  <a:cubicBezTo>
                    <a:pt x="1080" y="349"/>
                    <a:pt x="953" y="1"/>
                    <a:pt x="95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4" name="Google Shape;2164;p45"/>
            <p:cNvSpPr/>
            <p:nvPr/>
          </p:nvSpPr>
          <p:spPr>
            <a:xfrm>
              <a:off x="7757169" y="2294571"/>
              <a:ext cx="77917" cy="40865"/>
            </a:xfrm>
            <a:custGeom>
              <a:avLst/>
              <a:gdLst/>
              <a:ahLst/>
              <a:cxnLst/>
              <a:rect l="l" t="t" r="r" b="b"/>
              <a:pathLst>
                <a:path w="1901" h="997" extrusionOk="0">
                  <a:moveTo>
                    <a:pt x="1900" y="0"/>
                  </a:moveTo>
                  <a:lnTo>
                    <a:pt x="1900" y="0"/>
                  </a:lnTo>
                  <a:cubicBezTo>
                    <a:pt x="1000" y="628"/>
                    <a:pt x="67" y="639"/>
                    <a:pt x="4" y="639"/>
                  </a:cubicBezTo>
                  <a:cubicBezTo>
                    <a:pt x="1" y="639"/>
                    <a:pt x="0" y="639"/>
                    <a:pt x="0" y="639"/>
                  </a:cubicBezTo>
                  <a:lnTo>
                    <a:pt x="0" y="639"/>
                  </a:lnTo>
                  <a:lnTo>
                    <a:pt x="33" y="994"/>
                  </a:lnTo>
                  <a:cubicBezTo>
                    <a:pt x="73" y="995"/>
                    <a:pt x="112" y="996"/>
                    <a:pt x="150" y="996"/>
                  </a:cubicBezTo>
                  <a:cubicBezTo>
                    <a:pt x="1494" y="996"/>
                    <a:pt x="1900" y="0"/>
                    <a:pt x="190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5" name="Google Shape;2165;p45"/>
            <p:cNvSpPr/>
            <p:nvPr/>
          </p:nvSpPr>
          <p:spPr>
            <a:xfrm>
              <a:off x="7912057" y="2156488"/>
              <a:ext cx="50415" cy="51972"/>
            </a:xfrm>
            <a:custGeom>
              <a:avLst/>
              <a:gdLst/>
              <a:ahLst/>
              <a:cxnLst/>
              <a:rect l="l" t="t" r="r" b="b"/>
              <a:pathLst>
                <a:path w="1230" h="1268" extrusionOk="0">
                  <a:moveTo>
                    <a:pt x="650" y="1"/>
                  </a:moveTo>
                  <a:cubicBezTo>
                    <a:pt x="634" y="1"/>
                    <a:pt x="618" y="2"/>
                    <a:pt x="602" y="3"/>
                  </a:cubicBezTo>
                  <a:cubicBezTo>
                    <a:pt x="363" y="30"/>
                    <a:pt x="173" y="227"/>
                    <a:pt x="86" y="448"/>
                  </a:cubicBezTo>
                  <a:cubicBezTo>
                    <a:pt x="0" y="672"/>
                    <a:pt x="0" y="919"/>
                    <a:pt x="8" y="1158"/>
                  </a:cubicBezTo>
                  <a:lnTo>
                    <a:pt x="34" y="1187"/>
                  </a:lnTo>
                  <a:cubicBezTo>
                    <a:pt x="155" y="1240"/>
                    <a:pt x="288" y="1267"/>
                    <a:pt x="420" y="1267"/>
                  </a:cubicBezTo>
                  <a:cubicBezTo>
                    <a:pt x="564" y="1267"/>
                    <a:pt x="706" y="1235"/>
                    <a:pt x="830" y="1165"/>
                  </a:cubicBezTo>
                  <a:cubicBezTo>
                    <a:pt x="1069" y="1031"/>
                    <a:pt x="1229" y="747"/>
                    <a:pt x="1185" y="474"/>
                  </a:cubicBezTo>
                  <a:cubicBezTo>
                    <a:pt x="1142" y="217"/>
                    <a:pt x="905" y="1"/>
                    <a:pt x="650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6" name="Google Shape;2166;p45"/>
            <p:cNvSpPr/>
            <p:nvPr/>
          </p:nvSpPr>
          <p:spPr>
            <a:xfrm>
              <a:off x="7929107" y="2168784"/>
              <a:ext cx="21887" cy="29593"/>
            </a:xfrm>
            <a:custGeom>
              <a:avLst/>
              <a:gdLst/>
              <a:ahLst/>
              <a:cxnLst/>
              <a:rect l="l" t="t" r="r" b="b"/>
              <a:pathLst>
                <a:path w="534" h="722" extrusionOk="0">
                  <a:moveTo>
                    <a:pt x="261" y="1"/>
                  </a:moveTo>
                  <a:cubicBezTo>
                    <a:pt x="234" y="1"/>
                    <a:pt x="208" y="5"/>
                    <a:pt x="186" y="10"/>
                  </a:cubicBezTo>
                  <a:cubicBezTo>
                    <a:pt x="55" y="47"/>
                    <a:pt x="3" y="103"/>
                    <a:pt x="7" y="115"/>
                  </a:cubicBezTo>
                  <a:cubicBezTo>
                    <a:pt x="8" y="119"/>
                    <a:pt x="14" y="121"/>
                    <a:pt x="22" y="121"/>
                  </a:cubicBezTo>
                  <a:cubicBezTo>
                    <a:pt x="50" y="121"/>
                    <a:pt x="114" y="101"/>
                    <a:pt x="198" y="96"/>
                  </a:cubicBezTo>
                  <a:cubicBezTo>
                    <a:pt x="204" y="95"/>
                    <a:pt x="210" y="95"/>
                    <a:pt x="217" y="95"/>
                  </a:cubicBezTo>
                  <a:cubicBezTo>
                    <a:pt x="264" y="95"/>
                    <a:pt x="318" y="108"/>
                    <a:pt x="354" y="141"/>
                  </a:cubicBezTo>
                  <a:cubicBezTo>
                    <a:pt x="395" y="178"/>
                    <a:pt x="410" y="253"/>
                    <a:pt x="406" y="331"/>
                  </a:cubicBezTo>
                  <a:cubicBezTo>
                    <a:pt x="395" y="496"/>
                    <a:pt x="291" y="611"/>
                    <a:pt x="189" y="637"/>
                  </a:cubicBezTo>
                  <a:cubicBezTo>
                    <a:pt x="156" y="647"/>
                    <a:pt x="126" y="650"/>
                    <a:pt x="101" y="650"/>
                  </a:cubicBezTo>
                  <a:cubicBezTo>
                    <a:pt x="66" y="650"/>
                    <a:pt x="40" y="645"/>
                    <a:pt x="24" y="645"/>
                  </a:cubicBezTo>
                  <a:cubicBezTo>
                    <a:pt x="17" y="645"/>
                    <a:pt x="13" y="646"/>
                    <a:pt x="10" y="649"/>
                  </a:cubicBezTo>
                  <a:cubicBezTo>
                    <a:pt x="0" y="656"/>
                    <a:pt x="56" y="722"/>
                    <a:pt x="174" y="722"/>
                  </a:cubicBezTo>
                  <a:cubicBezTo>
                    <a:pt x="185" y="722"/>
                    <a:pt x="196" y="721"/>
                    <a:pt x="208" y="720"/>
                  </a:cubicBezTo>
                  <a:cubicBezTo>
                    <a:pt x="272" y="712"/>
                    <a:pt x="358" y="679"/>
                    <a:pt x="417" y="608"/>
                  </a:cubicBezTo>
                  <a:cubicBezTo>
                    <a:pt x="481" y="541"/>
                    <a:pt x="518" y="443"/>
                    <a:pt x="526" y="339"/>
                  </a:cubicBezTo>
                  <a:cubicBezTo>
                    <a:pt x="534" y="241"/>
                    <a:pt x="511" y="125"/>
                    <a:pt x="425" y="58"/>
                  </a:cubicBezTo>
                  <a:cubicBezTo>
                    <a:pt x="371" y="14"/>
                    <a:pt x="313" y="1"/>
                    <a:pt x="261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7" name="Google Shape;2167;p45"/>
            <p:cNvSpPr/>
            <p:nvPr/>
          </p:nvSpPr>
          <p:spPr>
            <a:xfrm>
              <a:off x="7669130" y="1993363"/>
              <a:ext cx="263673" cy="172393"/>
            </a:xfrm>
            <a:custGeom>
              <a:avLst/>
              <a:gdLst/>
              <a:ahLst/>
              <a:cxnLst/>
              <a:rect l="l" t="t" r="r" b="b"/>
              <a:pathLst>
                <a:path w="6433" h="4206" extrusionOk="0">
                  <a:moveTo>
                    <a:pt x="3021" y="0"/>
                  </a:moveTo>
                  <a:cubicBezTo>
                    <a:pt x="2150" y="0"/>
                    <a:pt x="1279" y="330"/>
                    <a:pt x="635" y="921"/>
                  </a:cubicBezTo>
                  <a:cubicBezTo>
                    <a:pt x="0" y="1709"/>
                    <a:pt x="848" y="2209"/>
                    <a:pt x="1270" y="2538"/>
                  </a:cubicBezTo>
                  <a:cubicBezTo>
                    <a:pt x="1535" y="2745"/>
                    <a:pt x="2224" y="3224"/>
                    <a:pt x="2925" y="3224"/>
                  </a:cubicBezTo>
                  <a:cubicBezTo>
                    <a:pt x="3083" y="3224"/>
                    <a:pt x="3241" y="3200"/>
                    <a:pt x="3395" y="3143"/>
                  </a:cubicBezTo>
                  <a:cubicBezTo>
                    <a:pt x="3100" y="2743"/>
                    <a:pt x="2760" y="2568"/>
                    <a:pt x="2629" y="2187"/>
                  </a:cubicBezTo>
                  <a:lnTo>
                    <a:pt x="2629" y="2187"/>
                  </a:lnTo>
                  <a:cubicBezTo>
                    <a:pt x="2973" y="2673"/>
                    <a:pt x="3336" y="3038"/>
                    <a:pt x="3926" y="3098"/>
                  </a:cubicBezTo>
                  <a:cubicBezTo>
                    <a:pt x="3806" y="2755"/>
                    <a:pt x="3642" y="2056"/>
                    <a:pt x="3769" y="2026"/>
                  </a:cubicBezTo>
                  <a:lnTo>
                    <a:pt x="3769" y="2026"/>
                  </a:lnTo>
                  <a:cubicBezTo>
                    <a:pt x="3903" y="3195"/>
                    <a:pt x="4859" y="4205"/>
                    <a:pt x="5682" y="4205"/>
                  </a:cubicBezTo>
                  <a:cubicBezTo>
                    <a:pt x="5821" y="4205"/>
                    <a:pt x="5957" y="4176"/>
                    <a:pt x="6084" y="4114"/>
                  </a:cubicBezTo>
                  <a:cubicBezTo>
                    <a:pt x="6432" y="3263"/>
                    <a:pt x="6308" y="2250"/>
                    <a:pt x="5812" y="1481"/>
                  </a:cubicBezTo>
                  <a:cubicBezTo>
                    <a:pt x="5315" y="708"/>
                    <a:pt x="4467" y="185"/>
                    <a:pt x="3560" y="43"/>
                  </a:cubicBezTo>
                  <a:cubicBezTo>
                    <a:pt x="3382" y="15"/>
                    <a:pt x="3201" y="0"/>
                    <a:pt x="30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8" name="Google Shape;2168;p45"/>
            <p:cNvSpPr/>
            <p:nvPr/>
          </p:nvSpPr>
          <p:spPr>
            <a:xfrm>
              <a:off x="7910376" y="2196737"/>
              <a:ext cx="37299" cy="36766"/>
            </a:xfrm>
            <a:custGeom>
              <a:avLst/>
              <a:gdLst/>
              <a:ahLst/>
              <a:cxnLst/>
              <a:rect l="l" t="t" r="r" b="b"/>
              <a:pathLst>
                <a:path w="910" h="897" extrusionOk="0">
                  <a:moveTo>
                    <a:pt x="336" y="1"/>
                  </a:moveTo>
                  <a:cubicBezTo>
                    <a:pt x="305" y="1"/>
                    <a:pt x="199" y="32"/>
                    <a:pt x="101" y="164"/>
                  </a:cubicBezTo>
                  <a:cubicBezTo>
                    <a:pt x="45" y="243"/>
                    <a:pt x="0" y="359"/>
                    <a:pt x="19" y="490"/>
                  </a:cubicBezTo>
                  <a:cubicBezTo>
                    <a:pt x="34" y="617"/>
                    <a:pt x="105" y="759"/>
                    <a:pt x="240" y="837"/>
                  </a:cubicBezTo>
                  <a:cubicBezTo>
                    <a:pt x="312" y="878"/>
                    <a:pt x="392" y="897"/>
                    <a:pt x="467" y="897"/>
                  </a:cubicBezTo>
                  <a:cubicBezTo>
                    <a:pt x="535" y="897"/>
                    <a:pt x="600" y="882"/>
                    <a:pt x="655" y="855"/>
                  </a:cubicBezTo>
                  <a:cubicBezTo>
                    <a:pt x="777" y="800"/>
                    <a:pt x="848" y="688"/>
                    <a:pt x="871" y="594"/>
                  </a:cubicBezTo>
                  <a:cubicBezTo>
                    <a:pt x="910" y="407"/>
                    <a:pt x="821" y="306"/>
                    <a:pt x="805" y="306"/>
                  </a:cubicBezTo>
                  <a:cubicBezTo>
                    <a:pt x="804" y="306"/>
                    <a:pt x="804" y="306"/>
                    <a:pt x="803" y="307"/>
                  </a:cubicBezTo>
                  <a:cubicBezTo>
                    <a:pt x="785" y="314"/>
                    <a:pt x="845" y="419"/>
                    <a:pt x="789" y="568"/>
                  </a:cubicBezTo>
                  <a:cubicBezTo>
                    <a:pt x="762" y="643"/>
                    <a:pt x="703" y="717"/>
                    <a:pt x="610" y="755"/>
                  </a:cubicBezTo>
                  <a:cubicBezTo>
                    <a:pt x="570" y="771"/>
                    <a:pt x="525" y="780"/>
                    <a:pt x="478" y="780"/>
                  </a:cubicBezTo>
                  <a:cubicBezTo>
                    <a:pt x="419" y="780"/>
                    <a:pt x="357" y="766"/>
                    <a:pt x="303" y="733"/>
                  </a:cubicBezTo>
                  <a:cubicBezTo>
                    <a:pt x="206" y="676"/>
                    <a:pt x="146" y="572"/>
                    <a:pt x="127" y="474"/>
                  </a:cubicBezTo>
                  <a:cubicBezTo>
                    <a:pt x="109" y="374"/>
                    <a:pt x="135" y="281"/>
                    <a:pt x="172" y="209"/>
                  </a:cubicBezTo>
                  <a:cubicBezTo>
                    <a:pt x="251" y="67"/>
                    <a:pt x="355" y="19"/>
                    <a:pt x="344" y="4"/>
                  </a:cubicBezTo>
                  <a:cubicBezTo>
                    <a:pt x="344" y="2"/>
                    <a:pt x="341" y="1"/>
                    <a:pt x="336" y="1"/>
                  </a:cubicBezTo>
                  <a:close/>
                </a:path>
              </a:pathLst>
            </a:custGeom>
            <a:solidFill>
              <a:srgbClr val="E850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9" name="Google Shape;2169;p45"/>
            <p:cNvSpPr/>
            <p:nvPr/>
          </p:nvSpPr>
          <p:spPr>
            <a:xfrm>
              <a:off x="7457229" y="2394823"/>
              <a:ext cx="653915" cy="794461"/>
            </a:xfrm>
            <a:custGeom>
              <a:avLst/>
              <a:gdLst/>
              <a:ahLst/>
              <a:cxnLst/>
              <a:rect l="l" t="t" r="r" b="b"/>
              <a:pathLst>
                <a:path w="15954" h="19383" extrusionOk="0">
                  <a:moveTo>
                    <a:pt x="11004" y="1"/>
                  </a:moveTo>
                  <a:cubicBezTo>
                    <a:pt x="11004" y="1"/>
                    <a:pt x="11055" y="343"/>
                    <a:pt x="9871" y="343"/>
                  </a:cubicBezTo>
                  <a:cubicBezTo>
                    <a:pt x="9305" y="343"/>
                    <a:pt x="8458" y="265"/>
                    <a:pt x="7187" y="34"/>
                  </a:cubicBezTo>
                  <a:cubicBezTo>
                    <a:pt x="7127" y="23"/>
                    <a:pt x="7060" y="18"/>
                    <a:pt x="6986" y="18"/>
                  </a:cubicBezTo>
                  <a:cubicBezTo>
                    <a:pt x="5279" y="18"/>
                    <a:pt x="1" y="2790"/>
                    <a:pt x="1" y="2790"/>
                  </a:cubicBezTo>
                  <a:lnTo>
                    <a:pt x="1879" y="7359"/>
                  </a:lnTo>
                  <a:lnTo>
                    <a:pt x="4042" y="6907"/>
                  </a:lnTo>
                  <a:lnTo>
                    <a:pt x="4710" y="10548"/>
                  </a:lnTo>
                  <a:cubicBezTo>
                    <a:pt x="3803" y="13551"/>
                    <a:pt x="3317" y="16218"/>
                    <a:pt x="3317" y="16218"/>
                  </a:cubicBezTo>
                  <a:lnTo>
                    <a:pt x="8382" y="19382"/>
                  </a:lnTo>
                  <a:lnTo>
                    <a:pt x="9167" y="17899"/>
                  </a:lnTo>
                  <a:lnTo>
                    <a:pt x="10418" y="19091"/>
                  </a:lnTo>
                  <a:lnTo>
                    <a:pt x="15819" y="16218"/>
                  </a:lnTo>
                  <a:cubicBezTo>
                    <a:pt x="15150" y="12749"/>
                    <a:pt x="13466" y="11852"/>
                    <a:pt x="13466" y="11288"/>
                  </a:cubicBezTo>
                  <a:cubicBezTo>
                    <a:pt x="13466" y="9686"/>
                    <a:pt x="13230" y="11243"/>
                    <a:pt x="14590" y="5895"/>
                  </a:cubicBezTo>
                  <a:cubicBezTo>
                    <a:pt x="15953" y="549"/>
                    <a:pt x="11004" y="1"/>
                    <a:pt x="11004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0" name="Google Shape;2170;p45"/>
            <p:cNvSpPr/>
            <p:nvPr/>
          </p:nvSpPr>
          <p:spPr>
            <a:xfrm>
              <a:off x="7749914" y="2394823"/>
              <a:ext cx="158376" cy="153621"/>
            </a:xfrm>
            <a:custGeom>
              <a:avLst/>
              <a:gdLst/>
              <a:ahLst/>
              <a:cxnLst/>
              <a:rect l="l" t="t" r="r" b="b"/>
              <a:pathLst>
                <a:path w="3864" h="3748" extrusionOk="0">
                  <a:moveTo>
                    <a:pt x="3863" y="1"/>
                  </a:moveTo>
                  <a:lnTo>
                    <a:pt x="46" y="34"/>
                  </a:lnTo>
                  <a:cubicBezTo>
                    <a:pt x="46" y="34"/>
                    <a:pt x="1" y="3747"/>
                    <a:pt x="856" y="3747"/>
                  </a:cubicBezTo>
                  <a:cubicBezTo>
                    <a:pt x="884" y="3747"/>
                    <a:pt x="913" y="3743"/>
                    <a:pt x="943" y="3735"/>
                  </a:cubicBezTo>
                  <a:cubicBezTo>
                    <a:pt x="1887" y="3478"/>
                    <a:pt x="3785" y="1775"/>
                    <a:pt x="3863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1" name="Google Shape;2171;p45"/>
            <p:cNvSpPr/>
            <p:nvPr/>
          </p:nvSpPr>
          <p:spPr>
            <a:xfrm>
              <a:off x="7760202" y="2565981"/>
              <a:ext cx="14264" cy="114560"/>
            </a:xfrm>
            <a:custGeom>
              <a:avLst/>
              <a:gdLst/>
              <a:ahLst/>
              <a:cxnLst/>
              <a:rect l="l" t="t" r="r" b="b"/>
              <a:pathLst>
                <a:path w="348" h="2795" extrusionOk="0">
                  <a:moveTo>
                    <a:pt x="314" y="0"/>
                  </a:moveTo>
                  <a:cubicBezTo>
                    <a:pt x="284" y="0"/>
                    <a:pt x="190" y="623"/>
                    <a:pt x="116" y="1390"/>
                  </a:cubicBezTo>
                  <a:cubicBezTo>
                    <a:pt x="38" y="2163"/>
                    <a:pt x="0" y="2791"/>
                    <a:pt x="34" y="2794"/>
                  </a:cubicBezTo>
                  <a:cubicBezTo>
                    <a:pt x="34" y="2794"/>
                    <a:pt x="34" y="2794"/>
                    <a:pt x="34" y="2794"/>
                  </a:cubicBezTo>
                  <a:cubicBezTo>
                    <a:pt x="68" y="2794"/>
                    <a:pt x="158" y="2172"/>
                    <a:pt x="235" y="1405"/>
                  </a:cubicBezTo>
                  <a:cubicBezTo>
                    <a:pt x="311" y="631"/>
                    <a:pt x="347" y="4"/>
                    <a:pt x="314" y="0"/>
                  </a:cubicBezTo>
                  <a:cubicBezTo>
                    <a:pt x="314" y="0"/>
                    <a:pt x="314" y="0"/>
                    <a:pt x="31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2" name="Google Shape;2172;p45"/>
            <p:cNvSpPr/>
            <p:nvPr/>
          </p:nvSpPr>
          <p:spPr>
            <a:xfrm>
              <a:off x="7781761" y="2575162"/>
              <a:ext cx="6476" cy="92181"/>
            </a:xfrm>
            <a:custGeom>
              <a:avLst/>
              <a:gdLst/>
              <a:ahLst/>
              <a:cxnLst/>
              <a:rect l="l" t="t" r="r" b="b"/>
              <a:pathLst>
                <a:path w="158" h="2249" extrusionOk="0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16" y="0"/>
                    <a:pt x="1" y="505"/>
                    <a:pt x="19" y="1124"/>
                  </a:cubicBezTo>
                  <a:cubicBezTo>
                    <a:pt x="35" y="1746"/>
                    <a:pt x="76" y="2249"/>
                    <a:pt x="109" y="2249"/>
                  </a:cubicBezTo>
                  <a:cubicBezTo>
                    <a:pt x="109" y="2249"/>
                    <a:pt x="109" y="2249"/>
                    <a:pt x="109" y="2249"/>
                  </a:cubicBezTo>
                  <a:cubicBezTo>
                    <a:pt x="143" y="2249"/>
                    <a:pt x="158" y="1745"/>
                    <a:pt x="140" y="1124"/>
                  </a:cubicBezTo>
                  <a:cubicBezTo>
                    <a:pt x="124" y="503"/>
                    <a:pt x="83" y="0"/>
                    <a:pt x="5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3" name="Google Shape;2173;p45"/>
            <p:cNvSpPr/>
            <p:nvPr/>
          </p:nvSpPr>
          <p:spPr>
            <a:xfrm>
              <a:off x="7749176" y="2681644"/>
              <a:ext cx="10001" cy="14796"/>
            </a:xfrm>
            <a:custGeom>
              <a:avLst/>
              <a:gdLst/>
              <a:ahLst/>
              <a:cxnLst/>
              <a:rect l="l" t="t" r="r" b="b"/>
              <a:pathLst>
                <a:path w="244" h="361" extrusionOk="0">
                  <a:moveTo>
                    <a:pt x="203" y="0"/>
                  </a:moveTo>
                  <a:cubicBezTo>
                    <a:pt x="170" y="0"/>
                    <a:pt x="97" y="49"/>
                    <a:pt x="53" y="144"/>
                  </a:cubicBezTo>
                  <a:cubicBezTo>
                    <a:pt x="1" y="256"/>
                    <a:pt x="27" y="361"/>
                    <a:pt x="56" y="361"/>
                  </a:cubicBezTo>
                  <a:cubicBezTo>
                    <a:pt x="90" y="361"/>
                    <a:pt x="120" y="283"/>
                    <a:pt x="161" y="193"/>
                  </a:cubicBezTo>
                  <a:cubicBezTo>
                    <a:pt x="202" y="107"/>
                    <a:pt x="243" y="32"/>
                    <a:pt x="217" y="6"/>
                  </a:cubicBezTo>
                  <a:cubicBezTo>
                    <a:pt x="214" y="2"/>
                    <a:pt x="210" y="0"/>
                    <a:pt x="20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4" name="Google Shape;2174;p45"/>
            <p:cNvSpPr/>
            <p:nvPr/>
          </p:nvSpPr>
          <p:spPr>
            <a:xfrm>
              <a:off x="7754997" y="2683243"/>
              <a:ext cx="6312" cy="13239"/>
            </a:xfrm>
            <a:custGeom>
              <a:avLst/>
              <a:gdLst/>
              <a:ahLst/>
              <a:cxnLst/>
              <a:rect l="l" t="t" r="r" b="b"/>
              <a:pathLst>
                <a:path w="154" h="323" extrusionOk="0">
                  <a:moveTo>
                    <a:pt x="103" y="0"/>
                  </a:moveTo>
                  <a:cubicBezTo>
                    <a:pt x="71" y="0"/>
                    <a:pt x="33" y="65"/>
                    <a:pt x="19" y="149"/>
                  </a:cubicBezTo>
                  <a:cubicBezTo>
                    <a:pt x="0" y="236"/>
                    <a:pt x="12" y="314"/>
                    <a:pt x="45" y="322"/>
                  </a:cubicBezTo>
                  <a:cubicBezTo>
                    <a:pt x="47" y="322"/>
                    <a:pt x="48" y="322"/>
                    <a:pt x="50" y="322"/>
                  </a:cubicBezTo>
                  <a:cubicBezTo>
                    <a:pt x="83" y="322"/>
                    <a:pt x="117" y="257"/>
                    <a:pt x="135" y="172"/>
                  </a:cubicBezTo>
                  <a:cubicBezTo>
                    <a:pt x="153" y="82"/>
                    <a:pt x="143" y="8"/>
                    <a:pt x="109" y="1"/>
                  </a:cubicBezTo>
                  <a:cubicBezTo>
                    <a:pt x="107" y="0"/>
                    <a:pt x="105" y="0"/>
                    <a:pt x="10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5" name="Google Shape;2175;p45"/>
            <p:cNvSpPr/>
            <p:nvPr/>
          </p:nvSpPr>
          <p:spPr>
            <a:xfrm>
              <a:off x="7758357" y="2683243"/>
              <a:ext cx="5697" cy="13198"/>
            </a:xfrm>
            <a:custGeom>
              <a:avLst/>
              <a:gdLst/>
              <a:ahLst/>
              <a:cxnLst/>
              <a:rect l="l" t="t" r="r" b="b"/>
              <a:pathLst>
                <a:path w="139" h="322" extrusionOk="0">
                  <a:moveTo>
                    <a:pt x="55" y="1"/>
                  </a:moveTo>
                  <a:cubicBezTo>
                    <a:pt x="54" y="1"/>
                    <a:pt x="53" y="1"/>
                    <a:pt x="53" y="1"/>
                  </a:cubicBezTo>
                  <a:cubicBezTo>
                    <a:pt x="19" y="4"/>
                    <a:pt x="1" y="79"/>
                    <a:pt x="8" y="168"/>
                  </a:cubicBezTo>
                  <a:cubicBezTo>
                    <a:pt x="19" y="252"/>
                    <a:pt x="51" y="322"/>
                    <a:pt x="84" y="322"/>
                  </a:cubicBezTo>
                  <a:cubicBezTo>
                    <a:pt x="85" y="322"/>
                    <a:pt x="86" y="322"/>
                    <a:pt x="87" y="322"/>
                  </a:cubicBezTo>
                  <a:cubicBezTo>
                    <a:pt x="120" y="318"/>
                    <a:pt x="139" y="244"/>
                    <a:pt x="128" y="154"/>
                  </a:cubicBezTo>
                  <a:cubicBezTo>
                    <a:pt x="120" y="70"/>
                    <a:pt x="88" y="1"/>
                    <a:pt x="5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6" name="Google Shape;2176;p45"/>
            <p:cNvSpPr/>
            <p:nvPr/>
          </p:nvSpPr>
          <p:spPr>
            <a:xfrm>
              <a:off x="7759915" y="2679021"/>
              <a:ext cx="12665" cy="20043"/>
            </a:xfrm>
            <a:custGeom>
              <a:avLst/>
              <a:gdLst/>
              <a:ahLst/>
              <a:cxnLst/>
              <a:rect l="l" t="t" r="r" b="b"/>
              <a:pathLst>
                <a:path w="309" h="489" extrusionOk="0">
                  <a:moveTo>
                    <a:pt x="36" y="0"/>
                  </a:moveTo>
                  <a:cubicBezTo>
                    <a:pt x="30" y="0"/>
                    <a:pt x="25" y="2"/>
                    <a:pt x="23" y="6"/>
                  </a:cubicBezTo>
                  <a:cubicBezTo>
                    <a:pt x="0" y="33"/>
                    <a:pt x="71" y="126"/>
                    <a:pt x="127" y="249"/>
                  </a:cubicBezTo>
                  <a:cubicBezTo>
                    <a:pt x="187" y="373"/>
                    <a:pt x="213" y="488"/>
                    <a:pt x="247" y="488"/>
                  </a:cubicBezTo>
                  <a:cubicBezTo>
                    <a:pt x="247" y="488"/>
                    <a:pt x="248" y="488"/>
                    <a:pt x="248" y="488"/>
                  </a:cubicBezTo>
                  <a:cubicBezTo>
                    <a:pt x="281" y="488"/>
                    <a:pt x="309" y="348"/>
                    <a:pt x="235" y="200"/>
                  </a:cubicBezTo>
                  <a:cubicBezTo>
                    <a:pt x="177" y="69"/>
                    <a:pt x="75" y="0"/>
                    <a:pt x="3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7" name="Google Shape;2177;p45"/>
            <p:cNvSpPr/>
            <p:nvPr/>
          </p:nvSpPr>
          <p:spPr>
            <a:xfrm>
              <a:off x="7783318" y="2663447"/>
              <a:ext cx="5246" cy="18485"/>
            </a:xfrm>
            <a:custGeom>
              <a:avLst/>
              <a:gdLst/>
              <a:ahLst/>
              <a:cxnLst/>
              <a:rect l="l" t="t" r="r" b="b"/>
              <a:pathLst>
                <a:path w="128" h="451" extrusionOk="0">
                  <a:moveTo>
                    <a:pt x="89" y="1"/>
                  </a:moveTo>
                  <a:cubicBezTo>
                    <a:pt x="58" y="1"/>
                    <a:pt x="0" y="94"/>
                    <a:pt x="0" y="225"/>
                  </a:cubicBezTo>
                  <a:cubicBezTo>
                    <a:pt x="0" y="356"/>
                    <a:pt x="57" y="451"/>
                    <a:pt x="88" y="451"/>
                  </a:cubicBezTo>
                  <a:cubicBezTo>
                    <a:pt x="90" y="451"/>
                    <a:pt x="92" y="450"/>
                    <a:pt x="94" y="450"/>
                  </a:cubicBezTo>
                  <a:cubicBezTo>
                    <a:pt x="128" y="439"/>
                    <a:pt x="120" y="341"/>
                    <a:pt x="120" y="225"/>
                  </a:cubicBezTo>
                  <a:cubicBezTo>
                    <a:pt x="120" y="110"/>
                    <a:pt x="128" y="9"/>
                    <a:pt x="94" y="1"/>
                  </a:cubicBezTo>
                  <a:cubicBezTo>
                    <a:pt x="92" y="1"/>
                    <a:pt x="90" y="1"/>
                    <a:pt x="8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8" name="Google Shape;2178;p45"/>
            <p:cNvSpPr/>
            <p:nvPr/>
          </p:nvSpPr>
          <p:spPr>
            <a:xfrm>
              <a:off x="7788810" y="2664717"/>
              <a:ext cx="5574" cy="14592"/>
            </a:xfrm>
            <a:custGeom>
              <a:avLst/>
              <a:gdLst/>
              <a:ahLst/>
              <a:cxnLst/>
              <a:rect l="l" t="t" r="r" b="b"/>
              <a:pathLst>
                <a:path w="136" h="356" extrusionOk="0">
                  <a:moveTo>
                    <a:pt x="53" y="1"/>
                  </a:moveTo>
                  <a:cubicBezTo>
                    <a:pt x="20" y="4"/>
                    <a:pt x="1" y="86"/>
                    <a:pt x="8" y="184"/>
                  </a:cubicBezTo>
                  <a:cubicBezTo>
                    <a:pt x="16" y="278"/>
                    <a:pt x="51" y="355"/>
                    <a:pt x="81" y="355"/>
                  </a:cubicBezTo>
                  <a:cubicBezTo>
                    <a:pt x="82" y="355"/>
                    <a:pt x="82" y="355"/>
                    <a:pt x="83" y="355"/>
                  </a:cubicBezTo>
                  <a:cubicBezTo>
                    <a:pt x="116" y="351"/>
                    <a:pt x="135" y="270"/>
                    <a:pt x="128" y="172"/>
                  </a:cubicBezTo>
                  <a:cubicBezTo>
                    <a:pt x="120" y="75"/>
                    <a:pt x="83" y="1"/>
                    <a:pt x="5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9" name="Google Shape;2179;p45"/>
            <p:cNvSpPr/>
            <p:nvPr/>
          </p:nvSpPr>
          <p:spPr>
            <a:xfrm>
              <a:off x="7790040" y="2665865"/>
              <a:ext cx="11395" cy="12296"/>
            </a:xfrm>
            <a:custGeom>
              <a:avLst/>
              <a:gdLst/>
              <a:ahLst/>
              <a:cxnLst/>
              <a:rect l="l" t="t" r="r" b="b"/>
              <a:pathLst>
                <a:path w="278" h="300" extrusionOk="0">
                  <a:moveTo>
                    <a:pt x="44" y="1"/>
                  </a:moveTo>
                  <a:cubicBezTo>
                    <a:pt x="37" y="1"/>
                    <a:pt x="32" y="2"/>
                    <a:pt x="27" y="6"/>
                  </a:cubicBezTo>
                  <a:cubicBezTo>
                    <a:pt x="0" y="25"/>
                    <a:pt x="31" y="107"/>
                    <a:pt x="90" y="185"/>
                  </a:cubicBezTo>
                  <a:cubicBezTo>
                    <a:pt x="143" y="254"/>
                    <a:pt x="201" y="299"/>
                    <a:pt x="235" y="299"/>
                  </a:cubicBezTo>
                  <a:cubicBezTo>
                    <a:pt x="241" y="299"/>
                    <a:pt x="247" y="297"/>
                    <a:pt x="251" y="294"/>
                  </a:cubicBezTo>
                  <a:cubicBezTo>
                    <a:pt x="277" y="275"/>
                    <a:pt x="247" y="192"/>
                    <a:pt x="188" y="114"/>
                  </a:cubicBezTo>
                  <a:cubicBezTo>
                    <a:pt x="135" y="46"/>
                    <a:pt x="76" y="1"/>
                    <a:pt x="4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0" name="Google Shape;2180;p45"/>
            <p:cNvSpPr/>
            <p:nvPr/>
          </p:nvSpPr>
          <p:spPr>
            <a:xfrm>
              <a:off x="7790655" y="2664020"/>
              <a:ext cx="13526" cy="11395"/>
            </a:xfrm>
            <a:custGeom>
              <a:avLst/>
              <a:gdLst/>
              <a:ahLst/>
              <a:cxnLst/>
              <a:rect l="l" t="t" r="r" b="b"/>
              <a:pathLst>
                <a:path w="330" h="278" extrusionOk="0">
                  <a:moveTo>
                    <a:pt x="53" y="0"/>
                  </a:moveTo>
                  <a:cubicBezTo>
                    <a:pt x="30" y="0"/>
                    <a:pt x="15" y="7"/>
                    <a:pt x="12" y="18"/>
                  </a:cubicBezTo>
                  <a:cubicBezTo>
                    <a:pt x="1" y="51"/>
                    <a:pt x="68" y="99"/>
                    <a:pt x="139" y="167"/>
                  </a:cubicBezTo>
                  <a:cubicBezTo>
                    <a:pt x="206" y="221"/>
                    <a:pt x="258" y="277"/>
                    <a:pt x="289" y="277"/>
                  </a:cubicBezTo>
                  <a:cubicBezTo>
                    <a:pt x="293" y="277"/>
                    <a:pt x="296" y="277"/>
                    <a:pt x="299" y="275"/>
                  </a:cubicBezTo>
                  <a:cubicBezTo>
                    <a:pt x="330" y="264"/>
                    <a:pt x="311" y="159"/>
                    <a:pt x="221" y="77"/>
                  </a:cubicBezTo>
                  <a:cubicBezTo>
                    <a:pt x="161" y="22"/>
                    <a:pt x="95" y="0"/>
                    <a:pt x="5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1" name="Google Shape;2181;p45"/>
            <p:cNvSpPr/>
            <p:nvPr/>
          </p:nvSpPr>
          <p:spPr>
            <a:xfrm>
              <a:off x="7731716" y="2413267"/>
              <a:ext cx="17338" cy="15329"/>
            </a:xfrm>
            <a:custGeom>
              <a:avLst/>
              <a:gdLst/>
              <a:ahLst/>
              <a:cxnLst/>
              <a:rect l="l" t="t" r="r" b="b"/>
              <a:pathLst>
                <a:path w="423" h="374" extrusionOk="0">
                  <a:moveTo>
                    <a:pt x="199" y="21"/>
                  </a:moveTo>
                  <a:cubicBezTo>
                    <a:pt x="202" y="40"/>
                    <a:pt x="251" y="44"/>
                    <a:pt x="285" y="99"/>
                  </a:cubicBezTo>
                  <a:cubicBezTo>
                    <a:pt x="325" y="159"/>
                    <a:pt x="314" y="242"/>
                    <a:pt x="221" y="253"/>
                  </a:cubicBezTo>
                  <a:cubicBezTo>
                    <a:pt x="217" y="253"/>
                    <a:pt x="213" y="253"/>
                    <a:pt x="210" y="253"/>
                  </a:cubicBezTo>
                  <a:cubicBezTo>
                    <a:pt x="126" y="253"/>
                    <a:pt x="102" y="179"/>
                    <a:pt x="128" y="118"/>
                  </a:cubicBezTo>
                  <a:cubicBezTo>
                    <a:pt x="150" y="54"/>
                    <a:pt x="199" y="40"/>
                    <a:pt x="199" y="21"/>
                  </a:cubicBezTo>
                  <a:close/>
                  <a:moveTo>
                    <a:pt x="245" y="0"/>
                  </a:moveTo>
                  <a:cubicBezTo>
                    <a:pt x="218" y="0"/>
                    <a:pt x="200" y="10"/>
                    <a:pt x="198" y="18"/>
                  </a:cubicBezTo>
                  <a:lnTo>
                    <a:pt x="198" y="18"/>
                  </a:lnTo>
                  <a:cubicBezTo>
                    <a:pt x="196" y="13"/>
                    <a:pt x="184" y="8"/>
                    <a:pt x="167" y="8"/>
                  </a:cubicBezTo>
                  <a:cubicBezTo>
                    <a:pt x="138" y="8"/>
                    <a:pt x="94" y="22"/>
                    <a:pt x="56" y="73"/>
                  </a:cubicBezTo>
                  <a:cubicBezTo>
                    <a:pt x="27" y="115"/>
                    <a:pt x="1" y="182"/>
                    <a:pt x="30" y="256"/>
                  </a:cubicBezTo>
                  <a:cubicBezTo>
                    <a:pt x="54" y="327"/>
                    <a:pt x="132" y="374"/>
                    <a:pt x="207" y="374"/>
                  </a:cubicBezTo>
                  <a:cubicBezTo>
                    <a:pt x="216" y="374"/>
                    <a:pt x="224" y="373"/>
                    <a:pt x="232" y="372"/>
                  </a:cubicBezTo>
                  <a:cubicBezTo>
                    <a:pt x="318" y="365"/>
                    <a:pt x="401" y="301"/>
                    <a:pt x="411" y="219"/>
                  </a:cubicBezTo>
                  <a:cubicBezTo>
                    <a:pt x="423" y="141"/>
                    <a:pt x="385" y="80"/>
                    <a:pt x="352" y="44"/>
                  </a:cubicBezTo>
                  <a:cubicBezTo>
                    <a:pt x="312" y="10"/>
                    <a:pt x="274" y="0"/>
                    <a:pt x="24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2" name="Google Shape;2182;p45"/>
            <p:cNvSpPr/>
            <p:nvPr/>
          </p:nvSpPr>
          <p:spPr>
            <a:xfrm>
              <a:off x="7733561" y="2437449"/>
              <a:ext cx="10903" cy="7706"/>
            </a:xfrm>
            <a:custGeom>
              <a:avLst/>
              <a:gdLst/>
              <a:ahLst/>
              <a:cxnLst/>
              <a:rect l="l" t="t" r="r" b="b"/>
              <a:pathLst>
                <a:path w="266" h="188" extrusionOk="0">
                  <a:moveTo>
                    <a:pt x="55" y="1"/>
                  </a:moveTo>
                  <a:cubicBezTo>
                    <a:pt x="40" y="1"/>
                    <a:pt x="27" y="5"/>
                    <a:pt x="19" y="14"/>
                  </a:cubicBezTo>
                  <a:cubicBezTo>
                    <a:pt x="1" y="40"/>
                    <a:pt x="38" y="100"/>
                    <a:pt x="97" y="145"/>
                  </a:cubicBezTo>
                  <a:cubicBezTo>
                    <a:pt x="140" y="172"/>
                    <a:pt x="183" y="187"/>
                    <a:pt x="213" y="187"/>
                  </a:cubicBezTo>
                  <a:cubicBezTo>
                    <a:pt x="229" y="187"/>
                    <a:pt x="241" y="183"/>
                    <a:pt x="247" y="174"/>
                  </a:cubicBezTo>
                  <a:cubicBezTo>
                    <a:pt x="266" y="148"/>
                    <a:pt x="232" y="88"/>
                    <a:pt x="168" y="44"/>
                  </a:cubicBezTo>
                  <a:cubicBezTo>
                    <a:pt x="127" y="16"/>
                    <a:pt x="85" y="1"/>
                    <a:pt x="5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3" name="Google Shape;2183;p45"/>
            <p:cNvSpPr/>
            <p:nvPr/>
          </p:nvSpPr>
          <p:spPr>
            <a:xfrm>
              <a:off x="7735487" y="2450769"/>
              <a:ext cx="11763" cy="6476"/>
            </a:xfrm>
            <a:custGeom>
              <a:avLst/>
              <a:gdLst/>
              <a:ahLst/>
              <a:cxnLst/>
              <a:rect l="l" t="t" r="r" b="b"/>
              <a:pathLst>
                <a:path w="287" h="158" extrusionOk="0">
                  <a:moveTo>
                    <a:pt x="230" y="1"/>
                  </a:moveTo>
                  <a:cubicBezTo>
                    <a:pt x="202" y="1"/>
                    <a:pt x="164" y="16"/>
                    <a:pt x="121" y="32"/>
                  </a:cubicBezTo>
                  <a:cubicBezTo>
                    <a:pt x="66" y="55"/>
                    <a:pt x="9" y="74"/>
                    <a:pt x="6" y="107"/>
                  </a:cubicBezTo>
                  <a:cubicBezTo>
                    <a:pt x="0" y="131"/>
                    <a:pt x="40" y="158"/>
                    <a:pt x="96" y="158"/>
                  </a:cubicBezTo>
                  <a:cubicBezTo>
                    <a:pt x="117" y="158"/>
                    <a:pt x="141" y="154"/>
                    <a:pt x="166" y="144"/>
                  </a:cubicBezTo>
                  <a:cubicBezTo>
                    <a:pt x="256" y="107"/>
                    <a:pt x="286" y="29"/>
                    <a:pt x="260" y="10"/>
                  </a:cubicBezTo>
                  <a:cubicBezTo>
                    <a:pt x="252" y="3"/>
                    <a:pt x="242" y="1"/>
                    <a:pt x="23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4" name="Google Shape;2184;p45"/>
            <p:cNvSpPr/>
            <p:nvPr/>
          </p:nvSpPr>
          <p:spPr>
            <a:xfrm>
              <a:off x="7738602" y="2466672"/>
              <a:ext cx="8771" cy="8607"/>
            </a:xfrm>
            <a:custGeom>
              <a:avLst/>
              <a:gdLst/>
              <a:ahLst/>
              <a:cxnLst/>
              <a:rect l="l" t="t" r="r" b="b"/>
              <a:pathLst>
                <a:path w="214" h="210" extrusionOk="0">
                  <a:moveTo>
                    <a:pt x="167" y="0"/>
                  </a:moveTo>
                  <a:cubicBezTo>
                    <a:pt x="138" y="0"/>
                    <a:pt x="96" y="26"/>
                    <a:pt x="60" y="67"/>
                  </a:cubicBezTo>
                  <a:cubicBezTo>
                    <a:pt x="16" y="119"/>
                    <a:pt x="0" y="179"/>
                    <a:pt x="27" y="201"/>
                  </a:cubicBezTo>
                  <a:cubicBezTo>
                    <a:pt x="34" y="207"/>
                    <a:pt x="42" y="209"/>
                    <a:pt x="51" y="209"/>
                  </a:cubicBezTo>
                  <a:cubicBezTo>
                    <a:pt x="80" y="209"/>
                    <a:pt x="120" y="184"/>
                    <a:pt x="154" y="145"/>
                  </a:cubicBezTo>
                  <a:cubicBezTo>
                    <a:pt x="198" y="89"/>
                    <a:pt x="214" y="29"/>
                    <a:pt x="188" y="6"/>
                  </a:cubicBezTo>
                  <a:cubicBezTo>
                    <a:pt x="182" y="2"/>
                    <a:pt x="175" y="0"/>
                    <a:pt x="1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5" name="Google Shape;2185;p45"/>
            <p:cNvSpPr/>
            <p:nvPr/>
          </p:nvSpPr>
          <p:spPr>
            <a:xfrm>
              <a:off x="7732167" y="2483681"/>
              <a:ext cx="22256" cy="20494"/>
            </a:xfrm>
            <a:custGeom>
              <a:avLst/>
              <a:gdLst/>
              <a:ahLst/>
              <a:cxnLst/>
              <a:rect l="l" t="t" r="r" b="b"/>
              <a:pathLst>
                <a:path w="543" h="500" extrusionOk="0">
                  <a:moveTo>
                    <a:pt x="334" y="74"/>
                  </a:moveTo>
                  <a:lnTo>
                    <a:pt x="334" y="74"/>
                  </a:lnTo>
                  <a:cubicBezTo>
                    <a:pt x="350" y="87"/>
                    <a:pt x="366" y="104"/>
                    <a:pt x="381" y="126"/>
                  </a:cubicBezTo>
                  <a:cubicBezTo>
                    <a:pt x="412" y="167"/>
                    <a:pt x="426" y="223"/>
                    <a:pt x="404" y="275"/>
                  </a:cubicBezTo>
                  <a:cubicBezTo>
                    <a:pt x="386" y="331"/>
                    <a:pt x="326" y="379"/>
                    <a:pt x="266" y="379"/>
                  </a:cubicBezTo>
                  <a:cubicBezTo>
                    <a:pt x="207" y="379"/>
                    <a:pt x="147" y="327"/>
                    <a:pt x="131" y="275"/>
                  </a:cubicBezTo>
                  <a:cubicBezTo>
                    <a:pt x="117" y="227"/>
                    <a:pt x="139" y="174"/>
                    <a:pt x="176" y="141"/>
                  </a:cubicBezTo>
                  <a:cubicBezTo>
                    <a:pt x="255" y="77"/>
                    <a:pt x="329" y="100"/>
                    <a:pt x="337" y="85"/>
                  </a:cubicBezTo>
                  <a:cubicBezTo>
                    <a:pt x="340" y="83"/>
                    <a:pt x="339" y="79"/>
                    <a:pt x="334" y="74"/>
                  </a:cubicBezTo>
                  <a:close/>
                  <a:moveTo>
                    <a:pt x="295" y="0"/>
                  </a:moveTo>
                  <a:cubicBezTo>
                    <a:pt x="263" y="0"/>
                    <a:pt x="244" y="11"/>
                    <a:pt x="247" y="17"/>
                  </a:cubicBezTo>
                  <a:cubicBezTo>
                    <a:pt x="245" y="27"/>
                    <a:pt x="275" y="33"/>
                    <a:pt x="313" y="58"/>
                  </a:cubicBezTo>
                  <a:lnTo>
                    <a:pt x="313" y="58"/>
                  </a:lnTo>
                  <a:cubicBezTo>
                    <a:pt x="296" y="49"/>
                    <a:pt x="271" y="41"/>
                    <a:pt x="241" y="41"/>
                  </a:cubicBezTo>
                  <a:cubicBezTo>
                    <a:pt x="209" y="41"/>
                    <a:pt x="171" y="50"/>
                    <a:pt x="128" y="74"/>
                  </a:cubicBezTo>
                  <a:cubicBezTo>
                    <a:pt x="68" y="103"/>
                    <a:pt x="0" y="197"/>
                    <a:pt x="23" y="301"/>
                  </a:cubicBezTo>
                  <a:cubicBezTo>
                    <a:pt x="50" y="402"/>
                    <a:pt x="139" y="496"/>
                    <a:pt x="266" y="500"/>
                  </a:cubicBezTo>
                  <a:cubicBezTo>
                    <a:pt x="393" y="500"/>
                    <a:pt x="483" y="402"/>
                    <a:pt x="509" y="312"/>
                  </a:cubicBezTo>
                  <a:cubicBezTo>
                    <a:pt x="543" y="212"/>
                    <a:pt x="498" y="115"/>
                    <a:pt x="445" y="70"/>
                  </a:cubicBezTo>
                  <a:cubicBezTo>
                    <a:pt x="389" y="15"/>
                    <a:pt x="333" y="0"/>
                    <a:pt x="2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6" name="Google Shape;2186;p45"/>
            <p:cNvSpPr/>
            <p:nvPr/>
          </p:nvSpPr>
          <p:spPr>
            <a:xfrm>
              <a:off x="7742291" y="2511224"/>
              <a:ext cx="11231" cy="11231"/>
            </a:xfrm>
            <a:custGeom>
              <a:avLst/>
              <a:gdLst/>
              <a:ahLst/>
              <a:cxnLst/>
              <a:rect l="l" t="t" r="r" b="b"/>
              <a:pathLst>
                <a:path w="274" h="274" extrusionOk="0">
                  <a:moveTo>
                    <a:pt x="227" y="1"/>
                  </a:moveTo>
                  <a:cubicBezTo>
                    <a:pt x="190" y="1"/>
                    <a:pt x="129" y="27"/>
                    <a:pt x="79" y="85"/>
                  </a:cubicBezTo>
                  <a:cubicBezTo>
                    <a:pt x="4" y="167"/>
                    <a:pt x="0" y="264"/>
                    <a:pt x="34" y="272"/>
                  </a:cubicBezTo>
                  <a:cubicBezTo>
                    <a:pt x="37" y="273"/>
                    <a:pt x="39" y="274"/>
                    <a:pt x="42" y="274"/>
                  </a:cubicBezTo>
                  <a:cubicBezTo>
                    <a:pt x="72" y="274"/>
                    <a:pt x="117" y="222"/>
                    <a:pt x="169" y="164"/>
                  </a:cubicBezTo>
                  <a:cubicBezTo>
                    <a:pt x="224" y="100"/>
                    <a:pt x="273" y="44"/>
                    <a:pt x="258" y="14"/>
                  </a:cubicBezTo>
                  <a:cubicBezTo>
                    <a:pt x="254" y="5"/>
                    <a:pt x="243" y="1"/>
                    <a:pt x="22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7" name="Google Shape;2187;p45"/>
            <p:cNvSpPr/>
            <p:nvPr/>
          </p:nvSpPr>
          <p:spPr>
            <a:xfrm>
              <a:off x="7748275" y="2528889"/>
              <a:ext cx="11190" cy="11190"/>
            </a:xfrm>
            <a:custGeom>
              <a:avLst/>
              <a:gdLst/>
              <a:ahLst/>
              <a:cxnLst/>
              <a:rect l="l" t="t" r="r" b="b"/>
              <a:pathLst>
                <a:path w="273" h="273" extrusionOk="0">
                  <a:moveTo>
                    <a:pt x="231" y="0"/>
                  </a:moveTo>
                  <a:cubicBezTo>
                    <a:pt x="200" y="0"/>
                    <a:pt x="156" y="52"/>
                    <a:pt x="105" y="110"/>
                  </a:cubicBezTo>
                  <a:cubicBezTo>
                    <a:pt x="49" y="173"/>
                    <a:pt x="0" y="229"/>
                    <a:pt x="15" y="259"/>
                  </a:cubicBezTo>
                  <a:cubicBezTo>
                    <a:pt x="20" y="268"/>
                    <a:pt x="31" y="273"/>
                    <a:pt x="46" y="273"/>
                  </a:cubicBezTo>
                  <a:cubicBezTo>
                    <a:pt x="83" y="273"/>
                    <a:pt x="144" y="246"/>
                    <a:pt x="195" y="188"/>
                  </a:cubicBezTo>
                  <a:cubicBezTo>
                    <a:pt x="265" y="106"/>
                    <a:pt x="273" y="12"/>
                    <a:pt x="239" y="2"/>
                  </a:cubicBezTo>
                  <a:cubicBezTo>
                    <a:pt x="237" y="1"/>
                    <a:pt x="234" y="0"/>
                    <a:pt x="23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8" name="Google Shape;2188;p45"/>
            <p:cNvSpPr/>
            <p:nvPr/>
          </p:nvSpPr>
          <p:spPr>
            <a:xfrm>
              <a:off x="7757579" y="2542086"/>
              <a:ext cx="5574" cy="14592"/>
            </a:xfrm>
            <a:custGeom>
              <a:avLst/>
              <a:gdLst/>
              <a:ahLst/>
              <a:cxnLst/>
              <a:rect l="l" t="t" r="r" b="b"/>
              <a:pathLst>
                <a:path w="136" h="356" extrusionOk="0">
                  <a:moveTo>
                    <a:pt x="55" y="0"/>
                  </a:moveTo>
                  <a:cubicBezTo>
                    <a:pt x="54" y="0"/>
                    <a:pt x="54" y="1"/>
                    <a:pt x="53" y="1"/>
                  </a:cubicBezTo>
                  <a:cubicBezTo>
                    <a:pt x="20" y="4"/>
                    <a:pt x="1" y="87"/>
                    <a:pt x="8" y="183"/>
                  </a:cubicBezTo>
                  <a:cubicBezTo>
                    <a:pt x="16" y="279"/>
                    <a:pt x="48" y="356"/>
                    <a:pt x="81" y="356"/>
                  </a:cubicBezTo>
                  <a:cubicBezTo>
                    <a:pt x="82" y="356"/>
                    <a:pt x="83" y="356"/>
                    <a:pt x="83" y="356"/>
                  </a:cubicBezTo>
                  <a:cubicBezTo>
                    <a:pt x="116" y="352"/>
                    <a:pt x="135" y="270"/>
                    <a:pt x="128" y="173"/>
                  </a:cubicBezTo>
                  <a:cubicBezTo>
                    <a:pt x="120" y="77"/>
                    <a:pt x="88" y="0"/>
                    <a:pt x="5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9" name="Google Shape;2189;p45"/>
            <p:cNvSpPr/>
            <p:nvPr/>
          </p:nvSpPr>
          <p:spPr>
            <a:xfrm>
              <a:off x="7796926" y="2554546"/>
              <a:ext cx="10780" cy="6886"/>
            </a:xfrm>
            <a:custGeom>
              <a:avLst/>
              <a:gdLst/>
              <a:ahLst/>
              <a:cxnLst/>
              <a:rect l="l" t="t" r="r" b="b"/>
              <a:pathLst>
                <a:path w="263" h="168" extrusionOk="0">
                  <a:moveTo>
                    <a:pt x="61" y="1"/>
                  </a:moveTo>
                  <a:cubicBezTo>
                    <a:pt x="41" y="1"/>
                    <a:pt x="26" y="6"/>
                    <a:pt x="20" y="18"/>
                  </a:cubicBezTo>
                  <a:cubicBezTo>
                    <a:pt x="1" y="48"/>
                    <a:pt x="39" y="100"/>
                    <a:pt x="101" y="138"/>
                  </a:cubicBezTo>
                  <a:cubicBezTo>
                    <a:pt x="138" y="157"/>
                    <a:pt x="174" y="167"/>
                    <a:pt x="202" y="167"/>
                  </a:cubicBezTo>
                  <a:cubicBezTo>
                    <a:pt x="222" y="167"/>
                    <a:pt x="237" y="161"/>
                    <a:pt x="244" y="148"/>
                  </a:cubicBezTo>
                  <a:cubicBezTo>
                    <a:pt x="263" y="119"/>
                    <a:pt x="225" y="67"/>
                    <a:pt x="161" y="33"/>
                  </a:cubicBezTo>
                  <a:cubicBezTo>
                    <a:pt x="125" y="11"/>
                    <a:pt x="88" y="1"/>
                    <a:pt x="6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0" name="Google Shape;2190;p45"/>
            <p:cNvSpPr/>
            <p:nvPr/>
          </p:nvSpPr>
          <p:spPr>
            <a:xfrm>
              <a:off x="7811353" y="2541963"/>
              <a:ext cx="12419" cy="11231"/>
            </a:xfrm>
            <a:custGeom>
              <a:avLst/>
              <a:gdLst/>
              <a:ahLst/>
              <a:cxnLst/>
              <a:rect l="l" t="t" r="r" b="b"/>
              <a:pathLst>
                <a:path w="303" h="274" extrusionOk="0">
                  <a:moveTo>
                    <a:pt x="261" y="1"/>
                  </a:moveTo>
                  <a:cubicBezTo>
                    <a:pt x="227" y="1"/>
                    <a:pt x="166" y="36"/>
                    <a:pt x="108" y="93"/>
                  </a:cubicBezTo>
                  <a:cubicBezTo>
                    <a:pt x="41" y="164"/>
                    <a:pt x="0" y="243"/>
                    <a:pt x="26" y="265"/>
                  </a:cubicBezTo>
                  <a:cubicBezTo>
                    <a:pt x="31" y="271"/>
                    <a:pt x="38" y="273"/>
                    <a:pt x="46" y="273"/>
                  </a:cubicBezTo>
                  <a:cubicBezTo>
                    <a:pt x="79" y="273"/>
                    <a:pt x="138" y="236"/>
                    <a:pt x="194" y="179"/>
                  </a:cubicBezTo>
                  <a:cubicBezTo>
                    <a:pt x="265" y="108"/>
                    <a:pt x="302" y="30"/>
                    <a:pt x="280" y="7"/>
                  </a:cubicBezTo>
                  <a:cubicBezTo>
                    <a:pt x="276" y="3"/>
                    <a:pt x="269" y="1"/>
                    <a:pt x="26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1" name="Google Shape;2191;p45"/>
            <p:cNvSpPr/>
            <p:nvPr/>
          </p:nvSpPr>
          <p:spPr>
            <a:xfrm>
              <a:off x="7830002" y="2529914"/>
              <a:ext cx="15657" cy="13444"/>
            </a:xfrm>
            <a:custGeom>
              <a:avLst/>
              <a:gdLst/>
              <a:ahLst/>
              <a:cxnLst/>
              <a:rect l="l" t="t" r="r" b="b"/>
              <a:pathLst>
                <a:path w="382" h="328" extrusionOk="0">
                  <a:moveTo>
                    <a:pt x="162" y="62"/>
                  </a:moveTo>
                  <a:cubicBezTo>
                    <a:pt x="181" y="75"/>
                    <a:pt x="215" y="89"/>
                    <a:pt x="259" y="102"/>
                  </a:cubicBezTo>
                  <a:lnTo>
                    <a:pt x="259" y="102"/>
                  </a:lnTo>
                  <a:cubicBezTo>
                    <a:pt x="272" y="137"/>
                    <a:pt x="250" y="208"/>
                    <a:pt x="206" y="208"/>
                  </a:cubicBezTo>
                  <a:cubicBezTo>
                    <a:pt x="204" y="208"/>
                    <a:pt x="202" y="208"/>
                    <a:pt x="200" y="208"/>
                  </a:cubicBezTo>
                  <a:cubicBezTo>
                    <a:pt x="175" y="208"/>
                    <a:pt x="142" y="188"/>
                    <a:pt x="132" y="170"/>
                  </a:cubicBezTo>
                  <a:cubicBezTo>
                    <a:pt x="120" y="152"/>
                    <a:pt x="123" y="122"/>
                    <a:pt x="135" y="96"/>
                  </a:cubicBezTo>
                  <a:cubicBezTo>
                    <a:pt x="143" y="81"/>
                    <a:pt x="152" y="70"/>
                    <a:pt x="162" y="62"/>
                  </a:cubicBezTo>
                  <a:close/>
                  <a:moveTo>
                    <a:pt x="166" y="0"/>
                  </a:moveTo>
                  <a:cubicBezTo>
                    <a:pt x="140" y="0"/>
                    <a:pt x="105" y="11"/>
                    <a:pt x="68" y="44"/>
                  </a:cubicBezTo>
                  <a:cubicBezTo>
                    <a:pt x="34" y="73"/>
                    <a:pt x="1" y="141"/>
                    <a:pt x="30" y="215"/>
                  </a:cubicBezTo>
                  <a:cubicBezTo>
                    <a:pt x="59" y="278"/>
                    <a:pt x="122" y="328"/>
                    <a:pt x="200" y="328"/>
                  </a:cubicBezTo>
                  <a:cubicBezTo>
                    <a:pt x="206" y="328"/>
                    <a:pt x="212" y="328"/>
                    <a:pt x="218" y="327"/>
                  </a:cubicBezTo>
                  <a:cubicBezTo>
                    <a:pt x="299" y="320"/>
                    <a:pt x="359" y="249"/>
                    <a:pt x="366" y="189"/>
                  </a:cubicBezTo>
                  <a:cubicBezTo>
                    <a:pt x="382" y="125"/>
                    <a:pt x="359" y="63"/>
                    <a:pt x="322" y="29"/>
                  </a:cubicBezTo>
                  <a:lnTo>
                    <a:pt x="303" y="18"/>
                  </a:lnTo>
                  <a:lnTo>
                    <a:pt x="292" y="18"/>
                  </a:lnTo>
                  <a:cubicBezTo>
                    <a:pt x="279" y="17"/>
                    <a:pt x="266" y="17"/>
                    <a:pt x="255" y="17"/>
                  </a:cubicBezTo>
                  <a:cubicBezTo>
                    <a:pt x="237" y="17"/>
                    <a:pt x="221" y="18"/>
                    <a:pt x="207" y="19"/>
                  </a:cubicBezTo>
                  <a:lnTo>
                    <a:pt x="207" y="19"/>
                  </a:lnTo>
                  <a:cubicBezTo>
                    <a:pt x="209" y="11"/>
                    <a:pt x="192" y="0"/>
                    <a:pt x="16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2" name="Google Shape;2192;p45"/>
            <p:cNvSpPr/>
            <p:nvPr/>
          </p:nvSpPr>
          <p:spPr>
            <a:xfrm>
              <a:off x="7847626" y="2515896"/>
              <a:ext cx="6312" cy="13239"/>
            </a:xfrm>
            <a:custGeom>
              <a:avLst/>
              <a:gdLst/>
              <a:ahLst/>
              <a:cxnLst/>
              <a:rect l="l" t="t" r="r" b="b"/>
              <a:pathLst>
                <a:path w="154" h="323" extrusionOk="0">
                  <a:moveTo>
                    <a:pt x="103" y="1"/>
                  </a:moveTo>
                  <a:cubicBezTo>
                    <a:pt x="70" y="1"/>
                    <a:pt x="33" y="65"/>
                    <a:pt x="19" y="147"/>
                  </a:cubicBezTo>
                  <a:cubicBezTo>
                    <a:pt x="0" y="236"/>
                    <a:pt x="12" y="315"/>
                    <a:pt x="45" y="322"/>
                  </a:cubicBezTo>
                  <a:cubicBezTo>
                    <a:pt x="46" y="322"/>
                    <a:pt x="46" y="322"/>
                    <a:pt x="47" y="322"/>
                  </a:cubicBezTo>
                  <a:cubicBezTo>
                    <a:pt x="77" y="322"/>
                    <a:pt x="116" y="260"/>
                    <a:pt x="135" y="173"/>
                  </a:cubicBezTo>
                  <a:cubicBezTo>
                    <a:pt x="153" y="83"/>
                    <a:pt x="142" y="5"/>
                    <a:pt x="109" y="1"/>
                  </a:cubicBezTo>
                  <a:cubicBezTo>
                    <a:pt x="107" y="1"/>
                    <a:pt x="105" y="1"/>
                    <a:pt x="10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3" name="Google Shape;2193;p45"/>
            <p:cNvSpPr/>
            <p:nvPr/>
          </p:nvSpPr>
          <p:spPr>
            <a:xfrm>
              <a:off x="7857709" y="2508355"/>
              <a:ext cx="13034" cy="6968"/>
            </a:xfrm>
            <a:custGeom>
              <a:avLst/>
              <a:gdLst/>
              <a:ahLst/>
              <a:cxnLst/>
              <a:rect l="l" t="t" r="r" b="b"/>
              <a:pathLst>
                <a:path w="318" h="170" extrusionOk="0">
                  <a:moveTo>
                    <a:pt x="66" y="1"/>
                  </a:moveTo>
                  <a:cubicBezTo>
                    <a:pt x="41" y="1"/>
                    <a:pt x="22" y="7"/>
                    <a:pt x="16" y="20"/>
                  </a:cubicBezTo>
                  <a:cubicBezTo>
                    <a:pt x="1" y="51"/>
                    <a:pt x="57" y="103"/>
                    <a:pt x="135" y="141"/>
                  </a:cubicBezTo>
                  <a:cubicBezTo>
                    <a:pt x="181" y="159"/>
                    <a:pt x="224" y="169"/>
                    <a:pt x="255" y="169"/>
                  </a:cubicBezTo>
                  <a:cubicBezTo>
                    <a:pt x="281" y="169"/>
                    <a:pt x="298" y="162"/>
                    <a:pt x="304" y="148"/>
                  </a:cubicBezTo>
                  <a:cubicBezTo>
                    <a:pt x="318" y="118"/>
                    <a:pt x="266" y="65"/>
                    <a:pt x="183" y="32"/>
                  </a:cubicBezTo>
                  <a:cubicBezTo>
                    <a:pt x="140" y="11"/>
                    <a:pt x="97" y="1"/>
                    <a:pt x="6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4" name="Google Shape;2194;p45"/>
            <p:cNvSpPr/>
            <p:nvPr/>
          </p:nvSpPr>
          <p:spPr>
            <a:xfrm>
              <a:off x="7870046" y="2492534"/>
              <a:ext cx="13280" cy="12583"/>
            </a:xfrm>
            <a:custGeom>
              <a:avLst/>
              <a:gdLst/>
              <a:ahLst/>
              <a:cxnLst/>
              <a:rect l="l" t="t" r="r" b="b"/>
              <a:pathLst>
                <a:path w="324" h="307" extrusionOk="0">
                  <a:moveTo>
                    <a:pt x="174" y="1"/>
                  </a:moveTo>
                  <a:cubicBezTo>
                    <a:pt x="165" y="1"/>
                    <a:pt x="156" y="1"/>
                    <a:pt x="148" y="3"/>
                  </a:cubicBezTo>
                  <a:cubicBezTo>
                    <a:pt x="65" y="18"/>
                    <a:pt x="55" y="82"/>
                    <a:pt x="70" y="85"/>
                  </a:cubicBezTo>
                  <a:cubicBezTo>
                    <a:pt x="72" y="87"/>
                    <a:pt x="75" y="88"/>
                    <a:pt x="79" y="88"/>
                  </a:cubicBezTo>
                  <a:cubicBezTo>
                    <a:pt x="88" y="88"/>
                    <a:pt x="101" y="85"/>
                    <a:pt x="117" y="85"/>
                  </a:cubicBezTo>
                  <a:cubicBezTo>
                    <a:pt x="126" y="85"/>
                    <a:pt x="137" y="86"/>
                    <a:pt x="148" y="89"/>
                  </a:cubicBezTo>
                  <a:cubicBezTo>
                    <a:pt x="193" y="101"/>
                    <a:pt x="211" y="127"/>
                    <a:pt x="189" y="168"/>
                  </a:cubicBezTo>
                  <a:cubicBezTo>
                    <a:pt x="176" y="186"/>
                    <a:pt x="163" y="194"/>
                    <a:pt x="148" y="194"/>
                  </a:cubicBezTo>
                  <a:cubicBezTo>
                    <a:pt x="133" y="194"/>
                    <a:pt x="116" y="185"/>
                    <a:pt x="99" y="168"/>
                  </a:cubicBezTo>
                  <a:cubicBezTo>
                    <a:pt x="73" y="137"/>
                    <a:pt x="73" y="108"/>
                    <a:pt x="62" y="96"/>
                  </a:cubicBezTo>
                  <a:cubicBezTo>
                    <a:pt x="61" y="95"/>
                    <a:pt x="59" y="95"/>
                    <a:pt x="57" y="95"/>
                  </a:cubicBezTo>
                  <a:cubicBezTo>
                    <a:pt x="41" y="95"/>
                    <a:pt x="1" y="135"/>
                    <a:pt x="25" y="205"/>
                  </a:cubicBezTo>
                  <a:cubicBezTo>
                    <a:pt x="36" y="242"/>
                    <a:pt x="62" y="287"/>
                    <a:pt x="125" y="302"/>
                  </a:cubicBezTo>
                  <a:cubicBezTo>
                    <a:pt x="136" y="306"/>
                    <a:pt x="147" y="307"/>
                    <a:pt x="158" y="307"/>
                  </a:cubicBezTo>
                  <a:cubicBezTo>
                    <a:pt x="210" y="307"/>
                    <a:pt x="265" y="274"/>
                    <a:pt x="289" y="231"/>
                  </a:cubicBezTo>
                  <a:cubicBezTo>
                    <a:pt x="324" y="179"/>
                    <a:pt x="324" y="96"/>
                    <a:pt x="279" y="48"/>
                  </a:cubicBezTo>
                  <a:cubicBezTo>
                    <a:pt x="246" y="13"/>
                    <a:pt x="207" y="1"/>
                    <a:pt x="17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5" name="Google Shape;2195;p45"/>
            <p:cNvSpPr/>
            <p:nvPr/>
          </p:nvSpPr>
          <p:spPr>
            <a:xfrm>
              <a:off x="7882506" y="2473639"/>
              <a:ext cx="6189" cy="8116"/>
            </a:xfrm>
            <a:custGeom>
              <a:avLst/>
              <a:gdLst/>
              <a:ahLst/>
              <a:cxnLst/>
              <a:rect l="l" t="t" r="r" b="b"/>
              <a:pathLst>
                <a:path w="151" h="198" extrusionOk="0">
                  <a:moveTo>
                    <a:pt x="52" y="0"/>
                  </a:moveTo>
                  <a:cubicBezTo>
                    <a:pt x="48" y="0"/>
                    <a:pt x="45" y="1"/>
                    <a:pt x="42" y="1"/>
                  </a:cubicBezTo>
                  <a:cubicBezTo>
                    <a:pt x="12" y="12"/>
                    <a:pt x="1" y="64"/>
                    <a:pt x="20" y="117"/>
                  </a:cubicBezTo>
                  <a:cubicBezTo>
                    <a:pt x="36" y="165"/>
                    <a:pt x="69" y="197"/>
                    <a:pt x="97" y="197"/>
                  </a:cubicBezTo>
                  <a:cubicBezTo>
                    <a:pt x="101" y="197"/>
                    <a:pt x="105" y="197"/>
                    <a:pt x="109" y="195"/>
                  </a:cubicBezTo>
                  <a:cubicBezTo>
                    <a:pt x="139" y="184"/>
                    <a:pt x="150" y="131"/>
                    <a:pt x="132" y="79"/>
                  </a:cubicBezTo>
                  <a:cubicBezTo>
                    <a:pt x="115" y="33"/>
                    <a:pt x="82" y="0"/>
                    <a:pt x="5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6" name="Google Shape;2196;p45"/>
            <p:cNvSpPr/>
            <p:nvPr/>
          </p:nvSpPr>
          <p:spPr>
            <a:xfrm>
              <a:off x="7890621" y="2462286"/>
              <a:ext cx="10616" cy="6845"/>
            </a:xfrm>
            <a:custGeom>
              <a:avLst/>
              <a:gdLst/>
              <a:ahLst/>
              <a:cxnLst/>
              <a:rect l="l" t="t" r="r" b="b"/>
              <a:pathLst>
                <a:path w="259" h="167" extrusionOk="0">
                  <a:moveTo>
                    <a:pt x="63" y="1"/>
                  </a:moveTo>
                  <a:cubicBezTo>
                    <a:pt x="41" y="1"/>
                    <a:pt x="24" y="7"/>
                    <a:pt x="16" y="20"/>
                  </a:cubicBezTo>
                  <a:cubicBezTo>
                    <a:pt x="1" y="46"/>
                    <a:pt x="38" y="99"/>
                    <a:pt x="98" y="136"/>
                  </a:cubicBezTo>
                  <a:cubicBezTo>
                    <a:pt x="134" y="155"/>
                    <a:pt x="171" y="166"/>
                    <a:pt x="199" y="166"/>
                  </a:cubicBezTo>
                  <a:cubicBezTo>
                    <a:pt x="219" y="166"/>
                    <a:pt x="236" y="160"/>
                    <a:pt x="244" y="148"/>
                  </a:cubicBezTo>
                  <a:cubicBezTo>
                    <a:pt x="258" y="117"/>
                    <a:pt x="221" y="65"/>
                    <a:pt x="158" y="32"/>
                  </a:cubicBezTo>
                  <a:cubicBezTo>
                    <a:pt x="124" y="11"/>
                    <a:pt x="90" y="1"/>
                    <a:pt x="6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7" name="Google Shape;2197;p45"/>
            <p:cNvSpPr/>
            <p:nvPr/>
          </p:nvSpPr>
          <p:spPr>
            <a:xfrm>
              <a:off x="7897343" y="2447736"/>
              <a:ext cx="12911" cy="6886"/>
            </a:xfrm>
            <a:custGeom>
              <a:avLst/>
              <a:gdLst/>
              <a:ahLst/>
              <a:cxnLst/>
              <a:rect l="l" t="t" r="r" b="b"/>
              <a:pathLst>
                <a:path w="315" h="168" extrusionOk="0">
                  <a:moveTo>
                    <a:pt x="252" y="0"/>
                  </a:moveTo>
                  <a:cubicBezTo>
                    <a:pt x="220" y="0"/>
                    <a:pt x="178" y="10"/>
                    <a:pt x="135" y="28"/>
                  </a:cubicBezTo>
                  <a:cubicBezTo>
                    <a:pt x="54" y="65"/>
                    <a:pt x="1" y="118"/>
                    <a:pt x="12" y="148"/>
                  </a:cubicBezTo>
                  <a:cubicBezTo>
                    <a:pt x="19" y="161"/>
                    <a:pt x="38" y="168"/>
                    <a:pt x="65" y="168"/>
                  </a:cubicBezTo>
                  <a:cubicBezTo>
                    <a:pt x="97" y="168"/>
                    <a:pt x="139" y="158"/>
                    <a:pt x="184" y="140"/>
                  </a:cubicBezTo>
                  <a:cubicBezTo>
                    <a:pt x="263" y="103"/>
                    <a:pt x="315" y="51"/>
                    <a:pt x="304" y="20"/>
                  </a:cubicBezTo>
                  <a:cubicBezTo>
                    <a:pt x="297" y="7"/>
                    <a:pt x="278" y="0"/>
                    <a:pt x="25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8" name="Google Shape;2198;p45"/>
            <p:cNvSpPr/>
            <p:nvPr/>
          </p:nvSpPr>
          <p:spPr>
            <a:xfrm>
              <a:off x="7908532" y="2423513"/>
              <a:ext cx="13977" cy="12911"/>
            </a:xfrm>
            <a:custGeom>
              <a:avLst/>
              <a:gdLst/>
              <a:ahLst/>
              <a:cxnLst/>
              <a:rect l="l" t="t" r="r" b="b"/>
              <a:pathLst>
                <a:path w="341" h="315" extrusionOk="0">
                  <a:moveTo>
                    <a:pt x="189" y="0"/>
                  </a:moveTo>
                  <a:cubicBezTo>
                    <a:pt x="149" y="0"/>
                    <a:pt x="127" y="22"/>
                    <a:pt x="135" y="32"/>
                  </a:cubicBezTo>
                  <a:cubicBezTo>
                    <a:pt x="139" y="47"/>
                    <a:pt x="176" y="51"/>
                    <a:pt x="207" y="85"/>
                  </a:cubicBezTo>
                  <a:cubicBezTo>
                    <a:pt x="236" y="126"/>
                    <a:pt x="236" y="167"/>
                    <a:pt x="184" y="189"/>
                  </a:cubicBezTo>
                  <a:cubicBezTo>
                    <a:pt x="174" y="193"/>
                    <a:pt x="165" y="194"/>
                    <a:pt x="156" y="194"/>
                  </a:cubicBezTo>
                  <a:cubicBezTo>
                    <a:pt x="122" y="194"/>
                    <a:pt x="104" y="165"/>
                    <a:pt x="98" y="126"/>
                  </a:cubicBezTo>
                  <a:cubicBezTo>
                    <a:pt x="94" y="81"/>
                    <a:pt x="120" y="55"/>
                    <a:pt x="112" y="40"/>
                  </a:cubicBezTo>
                  <a:cubicBezTo>
                    <a:pt x="112" y="36"/>
                    <a:pt x="107" y="33"/>
                    <a:pt x="99" y="33"/>
                  </a:cubicBezTo>
                  <a:cubicBezTo>
                    <a:pt x="78" y="33"/>
                    <a:pt x="37" y="52"/>
                    <a:pt x="16" y="111"/>
                  </a:cubicBezTo>
                  <a:cubicBezTo>
                    <a:pt x="5" y="149"/>
                    <a:pt x="0" y="204"/>
                    <a:pt x="42" y="256"/>
                  </a:cubicBezTo>
                  <a:cubicBezTo>
                    <a:pt x="70" y="295"/>
                    <a:pt x="117" y="314"/>
                    <a:pt x="164" y="314"/>
                  </a:cubicBezTo>
                  <a:cubicBezTo>
                    <a:pt x="186" y="314"/>
                    <a:pt x="209" y="310"/>
                    <a:pt x="229" y="301"/>
                  </a:cubicBezTo>
                  <a:cubicBezTo>
                    <a:pt x="288" y="279"/>
                    <a:pt x="341" y="211"/>
                    <a:pt x="337" y="144"/>
                  </a:cubicBezTo>
                  <a:cubicBezTo>
                    <a:pt x="329" y="77"/>
                    <a:pt x="288" y="37"/>
                    <a:pt x="255" y="18"/>
                  </a:cubicBezTo>
                  <a:cubicBezTo>
                    <a:pt x="230" y="5"/>
                    <a:pt x="208" y="0"/>
                    <a:pt x="18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9" name="Google Shape;2199;p45"/>
            <p:cNvSpPr/>
            <p:nvPr/>
          </p:nvSpPr>
          <p:spPr>
            <a:xfrm>
              <a:off x="7914803" y="2402733"/>
              <a:ext cx="12460" cy="5533"/>
            </a:xfrm>
            <a:custGeom>
              <a:avLst/>
              <a:gdLst/>
              <a:ahLst/>
              <a:cxnLst/>
              <a:rect l="l" t="t" r="r" b="b"/>
              <a:pathLst>
                <a:path w="304" h="135" extrusionOk="0">
                  <a:moveTo>
                    <a:pt x="212" y="0"/>
                  </a:moveTo>
                  <a:cubicBezTo>
                    <a:pt x="190" y="0"/>
                    <a:pt x="165" y="3"/>
                    <a:pt x="139" y="9"/>
                  </a:cubicBezTo>
                  <a:cubicBezTo>
                    <a:pt x="61" y="28"/>
                    <a:pt x="1" y="69"/>
                    <a:pt x="9" y="99"/>
                  </a:cubicBezTo>
                  <a:cubicBezTo>
                    <a:pt x="14" y="121"/>
                    <a:pt x="47" y="134"/>
                    <a:pt x="93" y="134"/>
                  </a:cubicBezTo>
                  <a:cubicBezTo>
                    <a:pt x="115" y="134"/>
                    <a:pt x="140" y="131"/>
                    <a:pt x="166" y="125"/>
                  </a:cubicBezTo>
                  <a:cubicBezTo>
                    <a:pt x="247" y="106"/>
                    <a:pt x="304" y="65"/>
                    <a:pt x="296" y="35"/>
                  </a:cubicBezTo>
                  <a:cubicBezTo>
                    <a:pt x="291" y="13"/>
                    <a:pt x="257" y="0"/>
                    <a:pt x="21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0" name="Google Shape;2200;p45"/>
            <p:cNvSpPr/>
            <p:nvPr/>
          </p:nvSpPr>
          <p:spPr>
            <a:xfrm>
              <a:off x="7913737" y="2393143"/>
              <a:ext cx="5246" cy="4017"/>
            </a:xfrm>
            <a:custGeom>
              <a:avLst/>
              <a:gdLst/>
              <a:ahLst/>
              <a:cxnLst/>
              <a:rect l="l" t="t" r="r" b="b"/>
              <a:pathLst>
                <a:path w="128" h="98" extrusionOk="0">
                  <a:moveTo>
                    <a:pt x="128" y="0"/>
                  </a:moveTo>
                  <a:lnTo>
                    <a:pt x="64" y="49"/>
                  </a:lnTo>
                  <a:cubicBezTo>
                    <a:pt x="86" y="33"/>
                    <a:pt x="107" y="17"/>
                    <a:pt x="128" y="0"/>
                  </a:cubicBezTo>
                  <a:close/>
                  <a:moveTo>
                    <a:pt x="64" y="49"/>
                  </a:moveTo>
                  <a:cubicBezTo>
                    <a:pt x="43" y="65"/>
                    <a:pt x="21" y="81"/>
                    <a:pt x="1" y="97"/>
                  </a:cubicBezTo>
                  <a:lnTo>
                    <a:pt x="64" y="49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1" name="Google Shape;2201;p45"/>
            <p:cNvSpPr/>
            <p:nvPr/>
          </p:nvSpPr>
          <p:spPr>
            <a:xfrm>
              <a:off x="7482641" y="2523028"/>
              <a:ext cx="6353" cy="9099"/>
            </a:xfrm>
            <a:custGeom>
              <a:avLst/>
              <a:gdLst/>
              <a:ahLst/>
              <a:cxnLst/>
              <a:rect l="l" t="t" r="r" b="b"/>
              <a:pathLst>
                <a:path w="155" h="222" extrusionOk="0">
                  <a:moveTo>
                    <a:pt x="102" y="0"/>
                  </a:moveTo>
                  <a:cubicBezTo>
                    <a:pt x="70" y="0"/>
                    <a:pt x="36" y="39"/>
                    <a:pt x="20" y="92"/>
                  </a:cubicBezTo>
                  <a:cubicBezTo>
                    <a:pt x="1" y="152"/>
                    <a:pt x="12" y="208"/>
                    <a:pt x="42" y="219"/>
                  </a:cubicBezTo>
                  <a:cubicBezTo>
                    <a:pt x="46" y="220"/>
                    <a:pt x="50" y="221"/>
                    <a:pt x="54" y="221"/>
                  </a:cubicBezTo>
                  <a:cubicBezTo>
                    <a:pt x="84" y="221"/>
                    <a:pt x="119" y="183"/>
                    <a:pt x="135" y="129"/>
                  </a:cubicBezTo>
                  <a:cubicBezTo>
                    <a:pt x="154" y="69"/>
                    <a:pt x="142" y="14"/>
                    <a:pt x="113" y="2"/>
                  </a:cubicBezTo>
                  <a:cubicBezTo>
                    <a:pt x="109" y="1"/>
                    <a:pt x="106" y="0"/>
                    <a:pt x="1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2" name="Google Shape;2202;p45"/>
            <p:cNvSpPr/>
            <p:nvPr/>
          </p:nvSpPr>
          <p:spPr>
            <a:xfrm>
              <a:off x="7490429" y="2544259"/>
              <a:ext cx="14592" cy="13567"/>
            </a:xfrm>
            <a:custGeom>
              <a:avLst/>
              <a:gdLst/>
              <a:ahLst/>
              <a:cxnLst/>
              <a:rect l="l" t="t" r="r" b="b"/>
              <a:pathLst>
                <a:path w="356" h="331" extrusionOk="0">
                  <a:moveTo>
                    <a:pt x="190" y="0"/>
                  </a:moveTo>
                  <a:cubicBezTo>
                    <a:pt x="146" y="0"/>
                    <a:pt x="123" y="25"/>
                    <a:pt x="128" y="34"/>
                  </a:cubicBezTo>
                  <a:cubicBezTo>
                    <a:pt x="135" y="49"/>
                    <a:pt x="173" y="52"/>
                    <a:pt x="206" y="86"/>
                  </a:cubicBezTo>
                  <a:cubicBezTo>
                    <a:pt x="244" y="123"/>
                    <a:pt x="251" y="175"/>
                    <a:pt x="195" y="201"/>
                  </a:cubicBezTo>
                  <a:cubicBezTo>
                    <a:pt x="181" y="209"/>
                    <a:pt x="168" y="212"/>
                    <a:pt x="157" y="212"/>
                  </a:cubicBezTo>
                  <a:cubicBezTo>
                    <a:pt x="122" y="212"/>
                    <a:pt x="100" y="182"/>
                    <a:pt x="94" y="146"/>
                  </a:cubicBezTo>
                  <a:cubicBezTo>
                    <a:pt x="83" y="97"/>
                    <a:pt x="106" y="67"/>
                    <a:pt x="94" y="52"/>
                  </a:cubicBezTo>
                  <a:cubicBezTo>
                    <a:pt x="93" y="49"/>
                    <a:pt x="90" y="47"/>
                    <a:pt x="84" y="47"/>
                  </a:cubicBezTo>
                  <a:cubicBezTo>
                    <a:pt x="65" y="47"/>
                    <a:pt x="23" y="72"/>
                    <a:pt x="9" y="142"/>
                  </a:cubicBezTo>
                  <a:cubicBezTo>
                    <a:pt x="1" y="179"/>
                    <a:pt x="4" y="239"/>
                    <a:pt x="54" y="287"/>
                  </a:cubicBezTo>
                  <a:cubicBezTo>
                    <a:pt x="82" y="316"/>
                    <a:pt x="124" y="331"/>
                    <a:pt x="167" y="331"/>
                  </a:cubicBezTo>
                  <a:cubicBezTo>
                    <a:pt x="196" y="331"/>
                    <a:pt x="225" y="324"/>
                    <a:pt x="251" y="310"/>
                  </a:cubicBezTo>
                  <a:cubicBezTo>
                    <a:pt x="311" y="280"/>
                    <a:pt x="356" y="206"/>
                    <a:pt x="345" y="139"/>
                  </a:cubicBezTo>
                  <a:cubicBezTo>
                    <a:pt x="333" y="71"/>
                    <a:pt x="289" y="34"/>
                    <a:pt x="251" y="15"/>
                  </a:cubicBezTo>
                  <a:cubicBezTo>
                    <a:pt x="228" y="4"/>
                    <a:pt x="207" y="0"/>
                    <a:pt x="19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3" name="Google Shape;2203;p45"/>
            <p:cNvSpPr/>
            <p:nvPr/>
          </p:nvSpPr>
          <p:spPr>
            <a:xfrm>
              <a:off x="7498134" y="2571023"/>
              <a:ext cx="12132" cy="6517"/>
            </a:xfrm>
            <a:custGeom>
              <a:avLst/>
              <a:gdLst/>
              <a:ahLst/>
              <a:cxnLst/>
              <a:rect l="l" t="t" r="r" b="b"/>
              <a:pathLst>
                <a:path w="296" h="159" extrusionOk="0">
                  <a:moveTo>
                    <a:pt x="68" y="1"/>
                  </a:moveTo>
                  <a:cubicBezTo>
                    <a:pt x="38" y="1"/>
                    <a:pt x="17" y="8"/>
                    <a:pt x="11" y="23"/>
                  </a:cubicBezTo>
                  <a:cubicBezTo>
                    <a:pt x="0" y="53"/>
                    <a:pt x="49" y="105"/>
                    <a:pt x="123" y="135"/>
                  </a:cubicBezTo>
                  <a:cubicBezTo>
                    <a:pt x="161" y="151"/>
                    <a:pt x="200" y="159"/>
                    <a:pt x="230" y="159"/>
                  </a:cubicBezTo>
                  <a:cubicBezTo>
                    <a:pt x="258" y="159"/>
                    <a:pt x="278" y="152"/>
                    <a:pt x="284" y="135"/>
                  </a:cubicBezTo>
                  <a:cubicBezTo>
                    <a:pt x="295" y="105"/>
                    <a:pt x="247" y="57"/>
                    <a:pt x="171" y="23"/>
                  </a:cubicBezTo>
                  <a:cubicBezTo>
                    <a:pt x="134" y="8"/>
                    <a:pt x="97" y="1"/>
                    <a:pt x="6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4" name="Google Shape;2204;p45"/>
            <p:cNvSpPr/>
            <p:nvPr/>
          </p:nvSpPr>
          <p:spPr>
            <a:xfrm>
              <a:off x="7503913" y="2591311"/>
              <a:ext cx="9878" cy="5574"/>
            </a:xfrm>
            <a:custGeom>
              <a:avLst/>
              <a:gdLst/>
              <a:ahLst/>
              <a:cxnLst/>
              <a:rect l="l" t="t" r="r" b="b"/>
              <a:pathLst>
                <a:path w="241" h="136" extrusionOk="0">
                  <a:moveTo>
                    <a:pt x="82" y="1"/>
                  </a:moveTo>
                  <a:cubicBezTo>
                    <a:pt x="47" y="1"/>
                    <a:pt x="19" y="12"/>
                    <a:pt x="12" y="32"/>
                  </a:cubicBezTo>
                  <a:cubicBezTo>
                    <a:pt x="1" y="66"/>
                    <a:pt x="42" y="107"/>
                    <a:pt x="101" y="125"/>
                  </a:cubicBezTo>
                  <a:cubicBezTo>
                    <a:pt x="123" y="132"/>
                    <a:pt x="144" y="136"/>
                    <a:pt x="163" y="136"/>
                  </a:cubicBezTo>
                  <a:cubicBezTo>
                    <a:pt x="196" y="136"/>
                    <a:pt x="222" y="125"/>
                    <a:pt x="229" y="103"/>
                  </a:cubicBezTo>
                  <a:cubicBezTo>
                    <a:pt x="240" y="73"/>
                    <a:pt x="199" y="32"/>
                    <a:pt x="139" y="10"/>
                  </a:cubicBezTo>
                  <a:cubicBezTo>
                    <a:pt x="119" y="4"/>
                    <a:pt x="100" y="1"/>
                    <a:pt x="8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5" name="Google Shape;2205;p45"/>
            <p:cNvSpPr/>
            <p:nvPr/>
          </p:nvSpPr>
          <p:spPr>
            <a:xfrm>
              <a:off x="7512192" y="2608361"/>
              <a:ext cx="8034" cy="10042"/>
            </a:xfrm>
            <a:custGeom>
              <a:avLst/>
              <a:gdLst/>
              <a:ahLst/>
              <a:cxnLst/>
              <a:rect l="l" t="t" r="r" b="b"/>
              <a:pathLst>
                <a:path w="196" h="245" extrusionOk="0">
                  <a:moveTo>
                    <a:pt x="152" y="0"/>
                  </a:moveTo>
                  <a:cubicBezTo>
                    <a:pt x="121" y="0"/>
                    <a:pt x="77" y="37"/>
                    <a:pt x="45" y="90"/>
                  </a:cubicBezTo>
                  <a:cubicBezTo>
                    <a:pt x="8" y="158"/>
                    <a:pt x="1" y="225"/>
                    <a:pt x="30" y="240"/>
                  </a:cubicBezTo>
                  <a:cubicBezTo>
                    <a:pt x="34" y="243"/>
                    <a:pt x="40" y="245"/>
                    <a:pt x="45" y="245"/>
                  </a:cubicBezTo>
                  <a:cubicBezTo>
                    <a:pt x="74" y="245"/>
                    <a:pt x="119" y="207"/>
                    <a:pt x="150" y="154"/>
                  </a:cubicBezTo>
                  <a:cubicBezTo>
                    <a:pt x="187" y="87"/>
                    <a:pt x="195" y="20"/>
                    <a:pt x="168" y="4"/>
                  </a:cubicBezTo>
                  <a:cubicBezTo>
                    <a:pt x="163" y="1"/>
                    <a:pt x="158" y="0"/>
                    <a:pt x="15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6" name="Google Shape;2206;p45"/>
            <p:cNvSpPr/>
            <p:nvPr/>
          </p:nvSpPr>
          <p:spPr>
            <a:xfrm>
              <a:off x="7517398" y="2618977"/>
              <a:ext cx="18731" cy="16026"/>
            </a:xfrm>
            <a:custGeom>
              <a:avLst/>
              <a:gdLst/>
              <a:ahLst/>
              <a:cxnLst/>
              <a:rect l="l" t="t" r="r" b="b"/>
              <a:pathLst>
                <a:path w="457" h="391" extrusionOk="0">
                  <a:moveTo>
                    <a:pt x="229" y="0"/>
                  </a:moveTo>
                  <a:cubicBezTo>
                    <a:pt x="146" y="0"/>
                    <a:pt x="111" y="57"/>
                    <a:pt x="124" y="64"/>
                  </a:cubicBezTo>
                  <a:cubicBezTo>
                    <a:pt x="126" y="66"/>
                    <a:pt x="130" y="66"/>
                    <a:pt x="135" y="66"/>
                  </a:cubicBezTo>
                  <a:cubicBezTo>
                    <a:pt x="143" y="66"/>
                    <a:pt x="153" y="65"/>
                    <a:pt x="166" y="65"/>
                  </a:cubicBezTo>
                  <a:cubicBezTo>
                    <a:pt x="188" y="65"/>
                    <a:pt x="216" y="69"/>
                    <a:pt x="247" y="90"/>
                  </a:cubicBezTo>
                  <a:cubicBezTo>
                    <a:pt x="318" y="123"/>
                    <a:pt x="355" y="228"/>
                    <a:pt x="262" y="261"/>
                  </a:cubicBezTo>
                  <a:cubicBezTo>
                    <a:pt x="244" y="268"/>
                    <a:pt x="225" y="272"/>
                    <a:pt x="207" y="272"/>
                  </a:cubicBezTo>
                  <a:cubicBezTo>
                    <a:pt x="180" y="272"/>
                    <a:pt x="155" y="264"/>
                    <a:pt x="139" y="250"/>
                  </a:cubicBezTo>
                  <a:cubicBezTo>
                    <a:pt x="113" y="228"/>
                    <a:pt x="108" y="183"/>
                    <a:pt x="120" y="164"/>
                  </a:cubicBezTo>
                  <a:cubicBezTo>
                    <a:pt x="123" y="149"/>
                    <a:pt x="141" y="144"/>
                    <a:pt x="157" y="144"/>
                  </a:cubicBezTo>
                  <a:cubicBezTo>
                    <a:pt x="161" y="144"/>
                    <a:pt x="165" y="144"/>
                    <a:pt x="169" y="145"/>
                  </a:cubicBezTo>
                  <a:cubicBezTo>
                    <a:pt x="187" y="149"/>
                    <a:pt x="195" y="160"/>
                    <a:pt x="203" y="160"/>
                  </a:cubicBezTo>
                  <a:cubicBezTo>
                    <a:pt x="210" y="160"/>
                    <a:pt x="220" y="138"/>
                    <a:pt x="198" y="108"/>
                  </a:cubicBezTo>
                  <a:cubicBezTo>
                    <a:pt x="185" y="95"/>
                    <a:pt x="159" y="80"/>
                    <a:pt x="127" y="80"/>
                  </a:cubicBezTo>
                  <a:cubicBezTo>
                    <a:pt x="104" y="80"/>
                    <a:pt x="78" y="88"/>
                    <a:pt x="53" y="112"/>
                  </a:cubicBezTo>
                  <a:cubicBezTo>
                    <a:pt x="4" y="164"/>
                    <a:pt x="1" y="257"/>
                    <a:pt x="60" y="324"/>
                  </a:cubicBezTo>
                  <a:cubicBezTo>
                    <a:pt x="100" y="369"/>
                    <a:pt x="156" y="390"/>
                    <a:pt x="215" y="390"/>
                  </a:cubicBezTo>
                  <a:cubicBezTo>
                    <a:pt x="246" y="390"/>
                    <a:pt x="277" y="384"/>
                    <a:pt x="307" y="373"/>
                  </a:cubicBezTo>
                  <a:cubicBezTo>
                    <a:pt x="396" y="347"/>
                    <a:pt x="456" y="231"/>
                    <a:pt x="427" y="149"/>
                  </a:cubicBezTo>
                  <a:cubicBezTo>
                    <a:pt x="396" y="64"/>
                    <a:pt x="333" y="26"/>
                    <a:pt x="281" y="7"/>
                  </a:cubicBezTo>
                  <a:cubicBezTo>
                    <a:pt x="262" y="2"/>
                    <a:pt x="245" y="0"/>
                    <a:pt x="22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7" name="Google Shape;2207;p45"/>
            <p:cNvSpPr/>
            <p:nvPr/>
          </p:nvSpPr>
          <p:spPr>
            <a:xfrm>
              <a:off x="7528423" y="2645413"/>
              <a:ext cx="8607" cy="7050"/>
            </a:xfrm>
            <a:custGeom>
              <a:avLst/>
              <a:gdLst/>
              <a:ahLst/>
              <a:cxnLst/>
              <a:rect l="l" t="t" r="r" b="b"/>
              <a:pathLst>
                <a:path w="210" h="172" extrusionOk="0">
                  <a:moveTo>
                    <a:pt x="156" y="1"/>
                  </a:moveTo>
                  <a:cubicBezTo>
                    <a:pt x="130" y="1"/>
                    <a:pt x="96" y="15"/>
                    <a:pt x="64" y="42"/>
                  </a:cubicBezTo>
                  <a:cubicBezTo>
                    <a:pt x="19" y="83"/>
                    <a:pt x="1" y="136"/>
                    <a:pt x="23" y="158"/>
                  </a:cubicBezTo>
                  <a:cubicBezTo>
                    <a:pt x="31" y="167"/>
                    <a:pt x="44" y="172"/>
                    <a:pt x="58" y="172"/>
                  </a:cubicBezTo>
                  <a:cubicBezTo>
                    <a:pt x="84" y="172"/>
                    <a:pt x="117" y="158"/>
                    <a:pt x="146" y="131"/>
                  </a:cubicBezTo>
                  <a:cubicBezTo>
                    <a:pt x="191" y="91"/>
                    <a:pt x="210" y="38"/>
                    <a:pt x="187" y="12"/>
                  </a:cubicBezTo>
                  <a:cubicBezTo>
                    <a:pt x="180" y="4"/>
                    <a:pt x="169" y="1"/>
                    <a:pt x="15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8" name="Google Shape;2208;p45"/>
            <p:cNvSpPr/>
            <p:nvPr/>
          </p:nvSpPr>
          <p:spPr>
            <a:xfrm>
              <a:off x="7533628" y="2662053"/>
              <a:ext cx="8935" cy="8116"/>
            </a:xfrm>
            <a:custGeom>
              <a:avLst/>
              <a:gdLst/>
              <a:ahLst/>
              <a:cxnLst/>
              <a:rect l="l" t="t" r="r" b="b"/>
              <a:pathLst>
                <a:path w="218" h="198" extrusionOk="0">
                  <a:moveTo>
                    <a:pt x="170" y="1"/>
                  </a:moveTo>
                  <a:cubicBezTo>
                    <a:pt x="142" y="1"/>
                    <a:pt x="100" y="22"/>
                    <a:pt x="67" y="58"/>
                  </a:cubicBezTo>
                  <a:cubicBezTo>
                    <a:pt x="19" y="106"/>
                    <a:pt x="0" y="166"/>
                    <a:pt x="26" y="189"/>
                  </a:cubicBezTo>
                  <a:cubicBezTo>
                    <a:pt x="32" y="195"/>
                    <a:pt x="41" y="197"/>
                    <a:pt x="51" y="197"/>
                  </a:cubicBezTo>
                  <a:cubicBezTo>
                    <a:pt x="79" y="197"/>
                    <a:pt x="121" y="176"/>
                    <a:pt x="153" y="140"/>
                  </a:cubicBezTo>
                  <a:cubicBezTo>
                    <a:pt x="202" y="92"/>
                    <a:pt x="217" y="32"/>
                    <a:pt x="195" y="9"/>
                  </a:cubicBezTo>
                  <a:cubicBezTo>
                    <a:pt x="189" y="3"/>
                    <a:pt x="180" y="1"/>
                    <a:pt x="17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9" name="Google Shape;2209;p45"/>
            <p:cNvSpPr/>
            <p:nvPr/>
          </p:nvSpPr>
          <p:spPr>
            <a:xfrm>
              <a:off x="7630070" y="3071054"/>
              <a:ext cx="9222" cy="12501"/>
            </a:xfrm>
            <a:custGeom>
              <a:avLst/>
              <a:gdLst/>
              <a:ahLst/>
              <a:cxnLst/>
              <a:rect l="l" t="t" r="r" b="b"/>
              <a:pathLst>
                <a:path w="225" h="305" extrusionOk="0">
                  <a:moveTo>
                    <a:pt x="42" y="1"/>
                  </a:moveTo>
                  <a:cubicBezTo>
                    <a:pt x="38" y="1"/>
                    <a:pt x="34" y="1"/>
                    <a:pt x="31" y="3"/>
                  </a:cubicBezTo>
                  <a:cubicBezTo>
                    <a:pt x="0" y="18"/>
                    <a:pt x="16" y="100"/>
                    <a:pt x="60" y="182"/>
                  </a:cubicBezTo>
                  <a:cubicBezTo>
                    <a:pt x="100" y="255"/>
                    <a:pt x="154" y="304"/>
                    <a:pt x="184" y="304"/>
                  </a:cubicBezTo>
                  <a:cubicBezTo>
                    <a:pt x="188" y="304"/>
                    <a:pt x="192" y="303"/>
                    <a:pt x="195" y="302"/>
                  </a:cubicBezTo>
                  <a:cubicBezTo>
                    <a:pt x="224" y="287"/>
                    <a:pt x="214" y="205"/>
                    <a:pt x="165" y="122"/>
                  </a:cubicBezTo>
                  <a:cubicBezTo>
                    <a:pt x="126" y="50"/>
                    <a:pt x="74" y="1"/>
                    <a:pt x="4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0" name="Google Shape;2210;p45"/>
            <p:cNvSpPr/>
            <p:nvPr/>
          </p:nvSpPr>
          <p:spPr>
            <a:xfrm>
              <a:off x="7639579" y="3071054"/>
              <a:ext cx="7993" cy="12501"/>
            </a:xfrm>
            <a:custGeom>
              <a:avLst/>
              <a:gdLst/>
              <a:ahLst/>
              <a:cxnLst/>
              <a:rect l="l" t="t" r="r" b="b"/>
              <a:pathLst>
                <a:path w="195" h="305" extrusionOk="0">
                  <a:moveTo>
                    <a:pt x="41" y="1"/>
                  </a:moveTo>
                  <a:cubicBezTo>
                    <a:pt x="37" y="1"/>
                    <a:pt x="33" y="1"/>
                    <a:pt x="30" y="3"/>
                  </a:cubicBezTo>
                  <a:cubicBezTo>
                    <a:pt x="0" y="18"/>
                    <a:pt x="4" y="93"/>
                    <a:pt x="41" y="179"/>
                  </a:cubicBezTo>
                  <a:cubicBezTo>
                    <a:pt x="74" y="252"/>
                    <a:pt x="123" y="304"/>
                    <a:pt x="154" y="304"/>
                  </a:cubicBezTo>
                  <a:cubicBezTo>
                    <a:pt x="158" y="304"/>
                    <a:pt x="161" y="303"/>
                    <a:pt x="165" y="302"/>
                  </a:cubicBezTo>
                  <a:cubicBezTo>
                    <a:pt x="194" y="287"/>
                    <a:pt x="187" y="212"/>
                    <a:pt x="153" y="127"/>
                  </a:cubicBezTo>
                  <a:cubicBezTo>
                    <a:pt x="120" y="53"/>
                    <a:pt x="72" y="1"/>
                    <a:pt x="4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1" name="Google Shape;2211;p45"/>
            <p:cNvSpPr/>
            <p:nvPr/>
          </p:nvSpPr>
          <p:spPr>
            <a:xfrm>
              <a:off x="7654580" y="3087449"/>
              <a:ext cx="12583" cy="11558"/>
            </a:xfrm>
            <a:custGeom>
              <a:avLst/>
              <a:gdLst/>
              <a:ahLst/>
              <a:cxnLst/>
              <a:rect l="l" t="t" r="r" b="b"/>
              <a:pathLst>
                <a:path w="307" h="282" extrusionOk="0">
                  <a:moveTo>
                    <a:pt x="159" y="0"/>
                  </a:moveTo>
                  <a:cubicBezTo>
                    <a:pt x="111" y="0"/>
                    <a:pt x="88" y="31"/>
                    <a:pt x="97" y="41"/>
                  </a:cubicBezTo>
                  <a:cubicBezTo>
                    <a:pt x="109" y="55"/>
                    <a:pt x="138" y="55"/>
                    <a:pt x="161" y="81"/>
                  </a:cubicBezTo>
                  <a:cubicBezTo>
                    <a:pt x="187" y="111"/>
                    <a:pt x="190" y="134"/>
                    <a:pt x="157" y="156"/>
                  </a:cubicBezTo>
                  <a:cubicBezTo>
                    <a:pt x="146" y="162"/>
                    <a:pt x="137" y="165"/>
                    <a:pt x="129" y="165"/>
                  </a:cubicBezTo>
                  <a:cubicBezTo>
                    <a:pt x="112" y="165"/>
                    <a:pt x="100" y="152"/>
                    <a:pt x="90" y="126"/>
                  </a:cubicBezTo>
                  <a:cubicBezTo>
                    <a:pt x="78" y="93"/>
                    <a:pt x="93" y="63"/>
                    <a:pt x="83" y="51"/>
                  </a:cubicBezTo>
                  <a:cubicBezTo>
                    <a:pt x="82" y="48"/>
                    <a:pt x="77" y="46"/>
                    <a:pt x="71" y="46"/>
                  </a:cubicBezTo>
                  <a:cubicBezTo>
                    <a:pt x="52" y="46"/>
                    <a:pt x="16" y="66"/>
                    <a:pt x="7" y="122"/>
                  </a:cubicBezTo>
                  <a:cubicBezTo>
                    <a:pt x="0" y="160"/>
                    <a:pt x="7" y="208"/>
                    <a:pt x="49" y="249"/>
                  </a:cubicBezTo>
                  <a:cubicBezTo>
                    <a:pt x="72" y="271"/>
                    <a:pt x="105" y="281"/>
                    <a:pt x="138" y="281"/>
                  </a:cubicBezTo>
                  <a:cubicBezTo>
                    <a:pt x="168" y="281"/>
                    <a:pt x="198" y="273"/>
                    <a:pt x="221" y="257"/>
                  </a:cubicBezTo>
                  <a:cubicBezTo>
                    <a:pt x="273" y="227"/>
                    <a:pt x="307" y="160"/>
                    <a:pt x="292" y="100"/>
                  </a:cubicBezTo>
                  <a:cubicBezTo>
                    <a:pt x="273" y="44"/>
                    <a:pt x="232" y="18"/>
                    <a:pt x="198" y="7"/>
                  </a:cubicBezTo>
                  <a:cubicBezTo>
                    <a:pt x="184" y="2"/>
                    <a:pt x="170" y="0"/>
                    <a:pt x="15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2" name="Google Shape;2212;p45"/>
            <p:cNvSpPr/>
            <p:nvPr/>
          </p:nvSpPr>
          <p:spPr>
            <a:xfrm>
              <a:off x="7675401" y="3095236"/>
              <a:ext cx="12583" cy="9017"/>
            </a:xfrm>
            <a:custGeom>
              <a:avLst/>
              <a:gdLst/>
              <a:ahLst/>
              <a:cxnLst/>
              <a:rect l="l" t="t" r="r" b="b"/>
              <a:pathLst>
                <a:path w="307" h="220" extrusionOk="0">
                  <a:moveTo>
                    <a:pt x="256" y="0"/>
                  </a:moveTo>
                  <a:cubicBezTo>
                    <a:pt x="223" y="0"/>
                    <a:pt x="170" y="23"/>
                    <a:pt x="116" y="63"/>
                  </a:cubicBezTo>
                  <a:cubicBezTo>
                    <a:pt x="41" y="115"/>
                    <a:pt x="1" y="182"/>
                    <a:pt x="18" y="209"/>
                  </a:cubicBezTo>
                  <a:cubicBezTo>
                    <a:pt x="25" y="216"/>
                    <a:pt x="35" y="220"/>
                    <a:pt x="48" y="220"/>
                  </a:cubicBezTo>
                  <a:cubicBezTo>
                    <a:pt x="83" y="220"/>
                    <a:pt x="136" y="197"/>
                    <a:pt x="187" y="156"/>
                  </a:cubicBezTo>
                  <a:cubicBezTo>
                    <a:pt x="261" y="104"/>
                    <a:pt x="306" y="37"/>
                    <a:pt x="284" y="11"/>
                  </a:cubicBezTo>
                  <a:cubicBezTo>
                    <a:pt x="278" y="4"/>
                    <a:pt x="269" y="0"/>
                    <a:pt x="25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3" name="Google Shape;2213;p45"/>
            <p:cNvSpPr/>
            <p:nvPr/>
          </p:nvSpPr>
          <p:spPr>
            <a:xfrm>
              <a:off x="7687779" y="3104212"/>
              <a:ext cx="9386" cy="6066"/>
            </a:xfrm>
            <a:custGeom>
              <a:avLst/>
              <a:gdLst/>
              <a:ahLst/>
              <a:cxnLst/>
              <a:rect l="l" t="t" r="r" b="b"/>
              <a:pathLst>
                <a:path w="229" h="148" extrusionOk="0">
                  <a:moveTo>
                    <a:pt x="164" y="1"/>
                  </a:moveTo>
                  <a:cubicBezTo>
                    <a:pt x="142" y="1"/>
                    <a:pt x="115" y="7"/>
                    <a:pt x="90" y="20"/>
                  </a:cubicBezTo>
                  <a:cubicBezTo>
                    <a:pt x="35" y="46"/>
                    <a:pt x="1" y="94"/>
                    <a:pt x="16" y="125"/>
                  </a:cubicBezTo>
                  <a:cubicBezTo>
                    <a:pt x="23" y="140"/>
                    <a:pt x="42" y="147"/>
                    <a:pt x="66" y="147"/>
                  </a:cubicBezTo>
                  <a:cubicBezTo>
                    <a:pt x="88" y="147"/>
                    <a:pt x="115" y="141"/>
                    <a:pt x="142" y="128"/>
                  </a:cubicBezTo>
                  <a:cubicBezTo>
                    <a:pt x="199" y="98"/>
                    <a:pt x="228" y="53"/>
                    <a:pt x="214" y="23"/>
                  </a:cubicBezTo>
                  <a:cubicBezTo>
                    <a:pt x="206" y="8"/>
                    <a:pt x="187" y="1"/>
                    <a:pt x="16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4" name="Google Shape;2214;p45"/>
            <p:cNvSpPr/>
            <p:nvPr/>
          </p:nvSpPr>
          <p:spPr>
            <a:xfrm>
              <a:off x="7706428" y="3110647"/>
              <a:ext cx="5738" cy="9550"/>
            </a:xfrm>
            <a:custGeom>
              <a:avLst/>
              <a:gdLst/>
              <a:ahLst/>
              <a:cxnLst/>
              <a:rect l="l" t="t" r="r" b="b"/>
              <a:pathLst>
                <a:path w="140" h="233" extrusionOk="0">
                  <a:moveTo>
                    <a:pt x="57" y="1"/>
                  </a:moveTo>
                  <a:cubicBezTo>
                    <a:pt x="56" y="1"/>
                    <a:pt x="55" y="1"/>
                    <a:pt x="54" y="1"/>
                  </a:cubicBezTo>
                  <a:cubicBezTo>
                    <a:pt x="20" y="4"/>
                    <a:pt x="1" y="61"/>
                    <a:pt x="9" y="125"/>
                  </a:cubicBezTo>
                  <a:cubicBezTo>
                    <a:pt x="19" y="185"/>
                    <a:pt x="51" y="232"/>
                    <a:pt x="83" y="232"/>
                  </a:cubicBezTo>
                  <a:cubicBezTo>
                    <a:pt x="84" y="232"/>
                    <a:pt x="86" y="232"/>
                    <a:pt x="87" y="232"/>
                  </a:cubicBezTo>
                  <a:cubicBezTo>
                    <a:pt x="121" y="229"/>
                    <a:pt x="140" y="173"/>
                    <a:pt x="128" y="109"/>
                  </a:cubicBezTo>
                  <a:cubicBezTo>
                    <a:pt x="121" y="48"/>
                    <a:pt x="89" y="1"/>
                    <a:pt x="5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5" name="Google Shape;2215;p45"/>
            <p:cNvSpPr/>
            <p:nvPr/>
          </p:nvSpPr>
          <p:spPr>
            <a:xfrm>
              <a:off x="7727741" y="3117779"/>
              <a:ext cx="14264" cy="13157"/>
            </a:xfrm>
            <a:custGeom>
              <a:avLst/>
              <a:gdLst/>
              <a:ahLst/>
              <a:cxnLst/>
              <a:rect l="l" t="t" r="r" b="b"/>
              <a:pathLst>
                <a:path w="348" h="321" extrusionOk="0">
                  <a:moveTo>
                    <a:pt x="177" y="1"/>
                  </a:moveTo>
                  <a:cubicBezTo>
                    <a:pt x="115" y="1"/>
                    <a:pt x="89" y="41"/>
                    <a:pt x="101" y="47"/>
                  </a:cubicBezTo>
                  <a:cubicBezTo>
                    <a:pt x="108" y="63"/>
                    <a:pt x="146" y="55"/>
                    <a:pt x="184" y="85"/>
                  </a:cubicBezTo>
                  <a:cubicBezTo>
                    <a:pt x="221" y="115"/>
                    <a:pt x="236" y="159"/>
                    <a:pt x="187" y="189"/>
                  </a:cubicBezTo>
                  <a:cubicBezTo>
                    <a:pt x="173" y="197"/>
                    <a:pt x="160" y="201"/>
                    <a:pt x="148" y="201"/>
                  </a:cubicBezTo>
                  <a:cubicBezTo>
                    <a:pt x="118" y="201"/>
                    <a:pt x="98" y="176"/>
                    <a:pt x="91" y="141"/>
                  </a:cubicBezTo>
                  <a:cubicBezTo>
                    <a:pt x="82" y="96"/>
                    <a:pt x="105" y="66"/>
                    <a:pt x="94" y="51"/>
                  </a:cubicBezTo>
                  <a:cubicBezTo>
                    <a:pt x="94" y="47"/>
                    <a:pt x="90" y="45"/>
                    <a:pt x="84" y="45"/>
                  </a:cubicBezTo>
                  <a:cubicBezTo>
                    <a:pt x="64" y="45"/>
                    <a:pt x="20" y="68"/>
                    <a:pt x="8" y="137"/>
                  </a:cubicBezTo>
                  <a:cubicBezTo>
                    <a:pt x="1" y="178"/>
                    <a:pt x="5" y="234"/>
                    <a:pt x="53" y="282"/>
                  </a:cubicBezTo>
                  <a:cubicBezTo>
                    <a:pt x="80" y="308"/>
                    <a:pt x="117" y="320"/>
                    <a:pt x="154" y="320"/>
                  </a:cubicBezTo>
                  <a:cubicBezTo>
                    <a:pt x="188" y="320"/>
                    <a:pt x="222" y="310"/>
                    <a:pt x="251" y="290"/>
                  </a:cubicBezTo>
                  <a:cubicBezTo>
                    <a:pt x="307" y="256"/>
                    <a:pt x="348" y="178"/>
                    <a:pt x="325" y="111"/>
                  </a:cubicBezTo>
                  <a:cubicBezTo>
                    <a:pt x="307" y="47"/>
                    <a:pt x="255" y="18"/>
                    <a:pt x="217" y="6"/>
                  </a:cubicBezTo>
                  <a:cubicBezTo>
                    <a:pt x="202" y="2"/>
                    <a:pt x="189" y="1"/>
                    <a:pt x="17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6" name="Google Shape;2216;p45"/>
            <p:cNvSpPr/>
            <p:nvPr/>
          </p:nvSpPr>
          <p:spPr>
            <a:xfrm>
              <a:off x="7747045" y="3129378"/>
              <a:ext cx="11354" cy="9099"/>
            </a:xfrm>
            <a:custGeom>
              <a:avLst/>
              <a:gdLst/>
              <a:ahLst/>
              <a:cxnLst/>
              <a:rect l="l" t="t" r="r" b="b"/>
              <a:pathLst>
                <a:path w="277" h="222" extrusionOk="0">
                  <a:moveTo>
                    <a:pt x="227" y="1"/>
                  </a:moveTo>
                  <a:cubicBezTo>
                    <a:pt x="195" y="1"/>
                    <a:pt x="144" y="26"/>
                    <a:pt x="97" y="66"/>
                  </a:cubicBezTo>
                  <a:cubicBezTo>
                    <a:pt x="34" y="119"/>
                    <a:pt x="1" y="187"/>
                    <a:pt x="23" y="213"/>
                  </a:cubicBezTo>
                  <a:cubicBezTo>
                    <a:pt x="28" y="218"/>
                    <a:pt x="36" y="221"/>
                    <a:pt x="46" y="221"/>
                  </a:cubicBezTo>
                  <a:cubicBezTo>
                    <a:pt x="77" y="221"/>
                    <a:pt x="129" y="198"/>
                    <a:pt x="175" y="156"/>
                  </a:cubicBezTo>
                  <a:cubicBezTo>
                    <a:pt x="239" y="100"/>
                    <a:pt x="277" y="37"/>
                    <a:pt x="254" y="11"/>
                  </a:cubicBezTo>
                  <a:cubicBezTo>
                    <a:pt x="248" y="4"/>
                    <a:pt x="239" y="1"/>
                    <a:pt x="22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7" name="Google Shape;2217;p45"/>
            <p:cNvSpPr/>
            <p:nvPr/>
          </p:nvSpPr>
          <p:spPr>
            <a:xfrm>
              <a:off x="7763399" y="3139419"/>
              <a:ext cx="11968" cy="6886"/>
            </a:xfrm>
            <a:custGeom>
              <a:avLst/>
              <a:gdLst/>
              <a:ahLst/>
              <a:cxnLst/>
              <a:rect l="l" t="t" r="r" b="b"/>
              <a:pathLst>
                <a:path w="292" h="168" extrusionOk="0">
                  <a:moveTo>
                    <a:pt x="235" y="1"/>
                  </a:moveTo>
                  <a:cubicBezTo>
                    <a:pt x="206" y="1"/>
                    <a:pt x="164" y="17"/>
                    <a:pt x="121" y="35"/>
                  </a:cubicBezTo>
                  <a:cubicBezTo>
                    <a:pt x="53" y="64"/>
                    <a:pt x="0" y="98"/>
                    <a:pt x="0" y="132"/>
                  </a:cubicBezTo>
                  <a:cubicBezTo>
                    <a:pt x="3" y="152"/>
                    <a:pt x="33" y="168"/>
                    <a:pt x="76" y="168"/>
                  </a:cubicBezTo>
                  <a:cubicBezTo>
                    <a:pt x="103" y="168"/>
                    <a:pt x="136" y="161"/>
                    <a:pt x="169" y="147"/>
                  </a:cubicBezTo>
                  <a:cubicBezTo>
                    <a:pt x="255" y="109"/>
                    <a:pt x="292" y="35"/>
                    <a:pt x="266" y="12"/>
                  </a:cubicBezTo>
                  <a:cubicBezTo>
                    <a:pt x="259" y="4"/>
                    <a:pt x="248" y="1"/>
                    <a:pt x="23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8" name="Google Shape;2218;p45"/>
            <p:cNvSpPr/>
            <p:nvPr/>
          </p:nvSpPr>
          <p:spPr>
            <a:xfrm>
              <a:off x="7782703" y="3150076"/>
              <a:ext cx="6312" cy="8484"/>
            </a:xfrm>
            <a:custGeom>
              <a:avLst/>
              <a:gdLst/>
              <a:ahLst/>
              <a:cxnLst/>
              <a:rect l="l" t="t" r="r" b="b"/>
              <a:pathLst>
                <a:path w="154" h="207" extrusionOk="0">
                  <a:moveTo>
                    <a:pt x="54" y="1"/>
                  </a:moveTo>
                  <a:cubicBezTo>
                    <a:pt x="49" y="1"/>
                    <a:pt x="45" y="1"/>
                    <a:pt x="41" y="2"/>
                  </a:cubicBezTo>
                  <a:cubicBezTo>
                    <a:pt x="12" y="14"/>
                    <a:pt x="0" y="66"/>
                    <a:pt x="19" y="122"/>
                  </a:cubicBezTo>
                  <a:cubicBezTo>
                    <a:pt x="35" y="171"/>
                    <a:pt x="69" y="206"/>
                    <a:pt x="97" y="206"/>
                  </a:cubicBezTo>
                  <a:cubicBezTo>
                    <a:pt x="101" y="206"/>
                    <a:pt x="105" y="206"/>
                    <a:pt x="109" y="204"/>
                  </a:cubicBezTo>
                  <a:cubicBezTo>
                    <a:pt x="143" y="193"/>
                    <a:pt x="153" y="141"/>
                    <a:pt x="135" y="85"/>
                  </a:cubicBezTo>
                  <a:cubicBezTo>
                    <a:pt x="119" y="35"/>
                    <a:pt x="85" y="1"/>
                    <a:pt x="5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9" name="Google Shape;2219;p45"/>
            <p:cNvSpPr/>
            <p:nvPr/>
          </p:nvSpPr>
          <p:spPr>
            <a:xfrm>
              <a:off x="7798647" y="3147084"/>
              <a:ext cx="13649" cy="12050"/>
            </a:xfrm>
            <a:custGeom>
              <a:avLst/>
              <a:gdLst/>
              <a:ahLst/>
              <a:cxnLst/>
              <a:rect l="l" t="t" r="r" b="b"/>
              <a:pathLst>
                <a:path w="333" h="294" extrusionOk="0">
                  <a:moveTo>
                    <a:pt x="128" y="71"/>
                  </a:moveTo>
                  <a:lnTo>
                    <a:pt x="128" y="71"/>
                  </a:lnTo>
                  <a:cubicBezTo>
                    <a:pt x="138" y="73"/>
                    <a:pt x="149" y="76"/>
                    <a:pt x="161" y="83"/>
                  </a:cubicBezTo>
                  <a:cubicBezTo>
                    <a:pt x="202" y="110"/>
                    <a:pt x="216" y="139"/>
                    <a:pt x="171" y="165"/>
                  </a:cubicBezTo>
                  <a:cubicBezTo>
                    <a:pt x="160" y="173"/>
                    <a:pt x="150" y="176"/>
                    <a:pt x="142" y="176"/>
                  </a:cubicBezTo>
                  <a:cubicBezTo>
                    <a:pt x="122" y="176"/>
                    <a:pt x="112" y="155"/>
                    <a:pt x="112" y="120"/>
                  </a:cubicBezTo>
                  <a:cubicBezTo>
                    <a:pt x="112" y="98"/>
                    <a:pt x="121" y="83"/>
                    <a:pt x="128" y="71"/>
                  </a:cubicBezTo>
                  <a:close/>
                  <a:moveTo>
                    <a:pt x="164" y="0"/>
                  </a:moveTo>
                  <a:cubicBezTo>
                    <a:pt x="115" y="0"/>
                    <a:pt x="88" y="23"/>
                    <a:pt x="78" y="42"/>
                  </a:cubicBezTo>
                  <a:lnTo>
                    <a:pt x="78" y="42"/>
                  </a:lnTo>
                  <a:cubicBezTo>
                    <a:pt x="62" y="51"/>
                    <a:pt x="46" y="66"/>
                    <a:pt x="33" y="91"/>
                  </a:cubicBezTo>
                  <a:cubicBezTo>
                    <a:pt x="14" y="127"/>
                    <a:pt x="0" y="188"/>
                    <a:pt x="45" y="244"/>
                  </a:cubicBezTo>
                  <a:cubicBezTo>
                    <a:pt x="70" y="277"/>
                    <a:pt x="111" y="293"/>
                    <a:pt x="151" y="293"/>
                  </a:cubicBezTo>
                  <a:cubicBezTo>
                    <a:pt x="182" y="293"/>
                    <a:pt x="212" y="284"/>
                    <a:pt x="235" y="266"/>
                  </a:cubicBezTo>
                  <a:cubicBezTo>
                    <a:pt x="295" y="236"/>
                    <a:pt x="333" y="150"/>
                    <a:pt x="302" y="87"/>
                  </a:cubicBezTo>
                  <a:cubicBezTo>
                    <a:pt x="273" y="23"/>
                    <a:pt x="216" y="5"/>
                    <a:pt x="179" y="1"/>
                  </a:cubicBezTo>
                  <a:cubicBezTo>
                    <a:pt x="174" y="1"/>
                    <a:pt x="169" y="0"/>
                    <a:pt x="16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0" name="Google Shape;2220;p45"/>
            <p:cNvSpPr/>
            <p:nvPr/>
          </p:nvSpPr>
          <p:spPr>
            <a:xfrm>
              <a:off x="7809509" y="3129378"/>
              <a:ext cx="7050" cy="7337"/>
            </a:xfrm>
            <a:custGeom>
              <a:avLst/>
              <a:gdLst/>
              <a:ahLst/>
              <a:cxnLst/>
              <a:rect l="l" t="t" r="r" b="b"/>
              <a:pathLst>
                <a:path w="172" h="179" extrusionOk="0">
                  <a:moveTo>
                    <a:pt x="50" y="1"/>
                  </a:moveTo>
                  <a:cubicBezTo>
                    <a:pt x="42" y="1"/>
                    <a:pt x="34" y="3"/>
                    <a:pt x="26" y="7"/>
                  </a:cubicBezTo>
                  <a:cubicBezTo>
                    <a:pt x="0" y="26"/>
                    <a:pt x="4" y="78"/>
                    <a:pt x="37" y="123"/>
                  </a:cubicBezTo>
                  <a:cubicBezTo>
                    <a:pt x="63" y="159"/>
                    <a:pt x="94" y="179"/>
                    <a:pt x="120" y="179"/>
                  </a:cubicBezTo>
                  <a:cubicBezTo>
                    <a:pt x="129" y="179"/>
                    <a:pt x="138" y="176"/>
                    <a:pt x="146" y="171"/>
                  </a:cubicBezTo>
                  <a:cubicBezTo>
                    <a:pt x="172" y="152"/>
                    <a:pt x="168" y="100"/>
                    <a:pt x="135" y="56"/>
                  </a:cubicBezTo>
                  <a:cubicBezTo>
                    <a:pt x="109" y="22"/>
                    <a:pt x="77" y="1"/>
                    <a:pt x="5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1" name="Google Shape;2221;p45"/>
            <p:cNvSpPr/>
            <p:nvPr/>
          </p:nvSpPr>
          <p:spPr>
            <a:xfrm>
              <a:off x="7815739" y="3119582"/>
              <a:ext cx="7419" cy="6558"/>
            </a:xfrm>
            <a:custGeom>
              <a:avLst/>
              <a:gdLst/>
              <a:ahLst/>
              <a:cxnLst/>
              <a:rect l="l" t="t" r="r" b="b"/>
              <a:pathLst>
                <a:path w="181" h="160" extrusionOk="0">
                  <a:moveTo>
                    <a:pt x="57" y="0"/>
                  </a:moveTo>
                  <a:cubicBezTo>
                    <a:pt x="43" y="0"/>
                    <a:pt x="32" y="5"/>
                    <a:pt x="23" y="14"/>
                  </a:cubicBezTo>
                  <a:cubicBezTo>
                    <a:pt x="1" y="37"/>
                    <a:pt x="13" y="86"/>
                    <a:pt x="46" y="123"/>
                  </a:cubicBezTo>
                  <a:cubicBezTo>
                    <a:pt x="69" y="146"/>
                    <a:pt x="97" y="159"/>
                    <a:pt x="121" y="159"/>
                  </a:cubicBezTo>
                  <a:cubicBezTo>
                    <a:pt x="135" y="159"/>
                    <a:pt x="148" y="155"/>
                    <a:pt x="158" y="145"/>
                  </a:cubicBezTo>
                  <a:cubicBezTo>
                    <a:pt x="180" y="123"/>
                    <a:pt x="169" y="74"/>
                    <a:pt x="132" y="37"/>
                  </a:cubicBezTo>
                  <a:cubicBezTo>
                    <a:pt x="109" y="13"/>
                    <a:pt x="80" y="0"/>
                    <a:pt x="5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2" name="Google Shape;2222;p45"/>
            <p:cNvSpPr/>
            <p:nvPr/>
          </p:nvSpPr>
          <p:spPr>
            <a:xfrm>
              <a:off x="7825288" y="3102901"/>
              <a:ext cx="11354" cy="9796"/>
            </a:xfrm>
            <a:custGeom>
              <a:avLst/>
              <a:gdLst/>
              <a:ahLst/>
              <a:cxnLst/>
              <a:rect l="l" t="t" r="r" b="b"/>
              <a:pathLst>
                <a:path w="277" h="239" extrusionOk="0">
                  <a:moveTo>
                    <a:pt x="162" y="0"/>
                  </a:moveTo>
                  <a:cubicBezTo>
                    <a:pt x="116" y="0"/>
                    <a:pt x="96" y="38"/>
                    <a:pt x="109" y="45"/>
                  </a:cubicBezTo>
                  <a:cubicBezTo>
                    <a:pt x="119" y="55"/>
                    <a:pt x="142" y="59"/>
                    <a:pt x="157" y="81"/>
                  </a:cubicBezTo>
                  <a:cubicBezTo>
                    <a:pt x="164" y="93"/>
                    <a:pt x="168" y="107"/>
                    <a:pt x="164" y="107"/>
                  </a:cubicBezTo>
                  <a:cubicBezTo>
                    <a:pt x="161" y="107"/>
                    <a:pt x="157" y="112"/>
                    <a:pt x="142" y="115"/>
                  </a:cubicBezTo>
                  <a:cubicBezTo>
                    <a:pt x="134" y="117"/>
                    <a:pt x="129" y="118"/>
                    <a:pt x="126" y="118"/>
                  </a:cubicBezTo>
                  <a:cubicBezTo>
                    <a:pt x="122" y="118"/>
                    <a:pt x="119" y="117"/>
                    <a:pt x="116" y="115"/>
                  </a:cubicBezTo>
                  <a:cubicBezTo>
                    <a:pt x="109" y="107"/>
                    <a:pt x="104" y="93"/>
                    <a:pt x="100" y="78"/>
                  </a:cubicBezTo>
                  <a:cubicBezTo>
                    <a:pt x="97" y="48"/>
                    <a:pt x="112" y="26"/>
                    <a:pt x="100" y="11"/>
                  </a:cubicBezTo>
                  <a:cubicBezTo>
                    <a:pt x="99" y="5"/>
                    <a:pt x="93" y="2"/>
                    <a:pt x="84" y="2"/>
                  </a:cubicBezTo>
                  <a:cubicBezTo>
                    <a:pt x="67" y="2"/>
                    <a:pt x="39" y="15"/>
                    <a:pt x="19" y="55"/>
                  </a:cubicBezTo>
                  <a:cubicBezTo>
                    <a:pt x="7" y="85"/>
                    <a:pt x="0" y="130"/>
                    <a:pt x="26" y="175"/>
                  </a:cubicBezTo>
                  <a:cubicBezTo>
                    <a:pt x="44" y="214"/>
                    <a:pt x="94" y="239"/>
                    <a:pt x="140" y="239"/>
                  </a:cubicBezTo>
                  <a:cubicBezTo>
                    <a:pt x="151" y="239"/>
                    <a:pt x="161" y="238"/>
                    <a:pt x="171" y="235"/>
                  </a:cubicBezTo>
                  <a:cubicBezTo>
                    <a:pt x="224" y="224"/>
                    <a:pt x="276" y="171"/>
                    <a:pt x="273" y="107"/>
                  </a:cubicBezTo>
                  <a:cubicBezTo>
                    <a:pt x="269" y="48"/>
                    <a:pt x="228" y="18"/>
                    <a:pt x="198" y="7"/>
                  </a:cubicBezTo>
                  <a:cubicBezTo>
                    <a:pt x="185" y="2"/>
                    <a:pt x="173" y="0"/>
                    <a:pt x="16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3" name="Google Shape;2223;p45"/>
            <p:cNvSpPr/>
            <p:nvPr/>
          </p:nvSpPr>
          <p:spPr>
            <a:xfrm>
              <a:off x="7842585" y="3113967"/>
              <a:ext cx="5533" cy="6271"/>
            </a:xfrm>
            <a:custGeom>
              <a:avLst/>
              <a:gdLst/>
              <a:ahLst/>
              <a:cxnLst/>
              <a:rect l="l" t="t" r="r" b="b"/>
              <a:pathLst>
                <a:path w="135" h="153" extrusionOk="0">
                  <a:moveTo>
                    <a:pt x="74" y="1"/>
                  </a:moveTo>
                  <a:cubicBezTo>
                    <a:pt x="44" y="1"/>
                    <a:pt x="17" y="26"/>
                    <a:pt x="7" y="61"/>
                  </a:cubicBezTo>
                  <a:cubicBezTo>
                    <a:pt x="0" y="103"/>
                    <a:pt x="18" y="144"/>
                    <a:pt x="52" y="151"/>
                  </a:cubicBezTo>
                  <a:cubicBezTo>
                    <a:pt x="55" y="152"/>
                    <a:pt x="59" y="152"/>
                    <a:pt x="62" y="152"/>
                  </a:cubicBezTo>
                  <a:cubicBezTo>
                    <a:pt x="89" y="152"/>
                    <a:pt x="117" y="124"/>
                    <a:pt x="127" y="88"/>
                  </a:cubicBezTo>
                  <a:cubicBezTo>
                    <a:pt x="135" y="47"/>
                    <a:pt x="116" y="9"/>
                    <a:pt x="85" y="2"/>
                  </a:cubicBezTo>
                  <a:cubicBezTo>
                    <a:pt x="81" y="1"/>
                    <a:pt x="77" y="1"/>
                    <a:pt x="7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4" name="Google Shape;2224;p45"/>
            <p:cNvSpPr/>
            <p:nvPr/>
          </p:nvSpPr>
          <p:spPr>
            <a:xfrm>
              <a:off x="7850208" y="3120730"/>
              <a:ext cx="5533" cy="7788"/>
            </a:xfrm>
            <a:custGeom>
              <a:avLst/>
              <a:gdLst/>
              <a:ahLst/>
              <a:cxnLst/>
              <a:rect l="l" t="t" r="r" b="b"/>
              <a:pathLst>
                <a:path w="135" h="190" extrusionOk="0">
                  <a:moveTo>
                    <a:pt x="71" y="1"/>
                  </a:moveTo>
                  <a:cubicBezTo>
                    <a:pt x="69" y="1"/>
                    <a:pt x="67" y="1"/>
                    <a:pt x="64" y="1"/>
                  </a:cubicBezTo>
                  <a:cubicBezTo>
                    <a:pt x="34" y="9"/>
                    <a:pt x="11" y="46"/>
                    <a:pt x="4" y="87"/>
                  </a:cubicBezTo>
                  <a:cubicBezTo>
                    <a:pt x="1" y="125"/>
                    <a:pt x="4" y="165"/>
                    <a:pt x="30" y="184"/>
                  </a:cubicBezTo>
                  <a:cubicBezTo>
                    <a:pt x="35" y="188"/>
                    <a:pt x="42" y="190"/>
                    <a:pt x="49" y="190"/>
                  </a:cubicBezTo>
                  <a:cubicBezTo>
                    <a:pt x="77" y="190"/>
                    <a:pt x="115" y="160"/>
                    <a:pt x="124" y="106"/>
                  </a:cubicBezTo>
                  <a:cubicBezTo>
                    <a:pt x="134" y="47"/>
                    <a:pt x="102" y="1"/>
                    <a:pt x="7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5" name="Google Shape;2225;p45"/>
            <p:cNvSpPr/>
            <p:nvPr/>
          </p:nvSpPr>
          <p:spPr>
            <a:xfrm>
              <a:off x="7853323" y="3135362"/>
              <a:ext cx="8402" cy="5164"/>
            </a:xfrm>
            <a:custGeom>
              <a:avLst/>
              <a:gdLst/>
              <a:ahLst/>
              <a:cxnLst/>
              <a:rect l="l" t="t" r="r" b="b"/>
              <a:pathLst>
                <a:path w="205" h="126" extrusionOk="0">
                  <a:moveTo>
                    <a:pt x="89" y="1"/>
                  </a:moveTo>
                  <a:cubicBezTo>
                    <a:pt x="37" y="1"/>
                    <a:pt x="0" y="33"/>
                    <a:pt x="7" y="63"/>
                  </a:cubicBezTo>
                  <a:cubicBezTo>
                    <a:pt x="11" y="93"/>
                    <a:pt x="48" y="115"/>
                    <a:pt x="89" y="122"/>
                  </a:cubicBezTo>
                  <a:cubicBezTo>
                    <a:pt x="99" y="124"/>
                    <a:pt x="109" y="125"/>
                    <a:pt x="119" y="125"/>
                  </a:cubicBezTo>
                  <a:cubicBezTo>
                    <a:pt x="149" y="125"/>
                    <a:pt x="176" y="116"/>
                    <a:pt x="190" y="96"/>
                  </a:cubicBezTo>
                  <a:cubicBezTo>
                    <a:pt x="204" y="67"/>
                    <a:pt x="175" y="15"/>
                    <a:pt x="111" y="3"/>
                  </a:cubicBezTo>
                  <a:cubicBezTo>
                    <a:pt x="103" y="2"/>
                    <a:pt x="96" y="1"/>
                    <a:pt x="8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6" name="Google Shape;2226;p45"/>
            <p:cNvSpPr/>
            <p:nvPr/>
          </p:nvSpPr>
          <p:spPr>
            <a:xfrm>
              <a:off x="7865537" y="3146551"/>
              <a:ext cx="11968" cy="10821"/>
            </a:xfrm>
            <a:custGeom>
              <a:avLst/>
              <a:gdLst/>
              <a:ahLst/>
              <a:cxnLst/>
              <a:rect l="l" t="t" r="r" b="b"/>
              <a:pathLst>
                <a:path w="292" h="264" extrusionOk="0">
                  <a:moveTo>
                    <a:pt x="121" y="70"/>
                  </a:moveTo>
                  <a:cubicBezTo>
                    <a:pt x="128" y="74"/>
                    <a:pt x="136" y="78"/>
                    <a:pt x="142" y="85"/>
                  </a:cubicBezTo>
                  <a:cubicBezTo>
                    <a:pt x="153" y="92"/>
                    <a:pt x="165" y="107"/>
                    <a:pt x="165" y="118"/>
                  </a:cubicBezTo>
                  <a:cubicBezTo>
                    <a:pt x="161" y="126"/>
                    <a:pt x="161" y="130"/>
                    <a:pt x="146" y="140"/>
                  </a:cubicBezTo>
                  <a:cubicBezTo>
                    <a:pt x="131" y="149"/>
                    <a:pt x="123" y="145"/>
                    <a:pt x="123" y="149"/>
                  </a:cubicBezTo>
                  <a:cubicBezTo>
                    <a:pt x="116" y="149"/>
                    <a:pt x="108" y="133"/>
                    <a:pt x="108" y="118"/>
                  </a:cubicBezTo>
                  <a:cubicBezTo>
                    <a:pt x="106" y="97"/>
                    <a:pt x="115" y="83"/>
                    <a:pt x="121" y="70"/>
                  </a:cubicBezTo>
                  <a:close/>
                  <a:moveTo>
                    <a:pt x="150" y="1"/>
                  </a:moveTo>
                  <a:cubicBezTo>
                    <a:pt x="97" y="1"/>
                    <a:pt x="74" y="31"/>
                    <a:pt x="79" y="44"/>
                  </a:cubicBezTo>
                  <a:lnTo>
                    <a:pt x="79" y="44"/>
                  </a:lnTo>
                  <a:cubicBezTo>
                    <a:pt x="63" y="49"/>
                    <a:pt x="45" y="63"/>
                    <a:pt x="30" y="88"/>
                  </a:cubicBezTo>
                  <a:cubicBezTo>
                    <a:pt x="11" y="118"/>
                    <a:pt x="1" y="171"/>
                    <a:pt x="41" y="223"/>
                  </a:cubicBezTo>
                  <a:cubicBezTo>
                    <a:pt x="62" y="250"/>
                    <a:pt x="98" y="264"/>
                    <a:pt x="134" y="264"/>
                  </a:cubicBezTo>
                  <a:cubicBezTo>
                    <a:pt x="161" y="264"/>
                    <a:pt x="189" y="256"/>
                    <a:pt x="209" y="242"/>
                  </a:cubicBezTo>
                  <a:cubicBezTo>
                    <a:pt x="258" y="216"/>
                    <a:pt x="292" y="140"/>
                    <a:pt x="269" y="85"/>
                  </a:cubicBezTo>
                  <a:cubicBezTo>
                    <a:pt x="247" y="33"/>
                    <a:pt x="206" y="10"/>
                    <a:pt x="172" y="2"/>
                  </a:cubicBezTo>
                  <a:cubicBezTo>
                    <a:pt x="164" y="1"/>
                    <a:pt x="157" y="1"/>
                    <a:pt x="15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7" name="Google Shape;2227;p45"/>
            <p:cNvSpPr/>
            <p:nvPr/>
          </p:nvSpPr>
          <p:spPr>
            <a:xfrm>
              <a:off x="7878694" y="3161019"/>
              <a:ext cx="5246" cy="6189"/>
            </a:xfrm>
            <a:custGeom>
              <a:avLst/>
              <a:gdLst/>
              <a:ahLst/>
              <a:cxnLst/>
              <a:rect l="l" t="t" r="r" b="b"/>
              <a:pathLst>
                <a:path w="128" h="151" extrusionOk="0">
                  <a:moveTo>
                    <a:pt x="66" y="1"/>
                  </a:moveTo>
                  <a:cubicBezTo>
                    <a:pt x="35" y="1"/>
                    <a:pt x="7" y="32"/>
                    <a:pt x="4" y="72"/>
                  </a:cubicBezTo>
                  <a:cubicBezTo>
                    <a:pt x="0" y="113"/>
                    <a:pt x="23" y="146"/>
                    <a:pt x="56" y="151"/>
                  </a:cubicBezTo>
                  <a:cubicBezTo>
                    <a:pt x="58" y="151"/>
                    <a:pt x="60" y="151"/>
                    <a:pt x="61" y="151"/>
                  </a:cubicBezTo>
                  <a:cubicBezTo>
                    <a:pt x="93" y="151"/>
                    <a:pt x="120" y="121"/>
                    <a:pt x="123" y="83"/>
                  </a:cubicBezTo>
                  <a:cubicBezTo>
                    <a:pt x="128" y="42"/>
                    <a:pt x="105" y="4"/>
                    <a:pt x="71" y="1"/>
                  </a:cubicBezTo>
                  <a:cubicBezTo>
                    <a:pt x="70" y="1"/>
                    <a:pt x="68" y="1"/>
                    <a:pt x="6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8" name="Google Shape;2228;p45"/>
            <p:cNvSpPr/>
            <p:nvPr/>
          </p:nvSpPr>
          <p:spPr>
            <a:xfrm>
              <a:off x="7889432" y="3153765"/>
              <a:ext cx="10288" cy="5410"/>
            </a:xfrm>
            <a:custGeom>
              <a:avLst/>
              <a:gdLst/>
              <a:ahLst/>
              <a:cxnLst/>
              <a:rect l="l" t="t" r="r" b="b"/>
              <a:pathLst>
                <a:path w="251" h="132" extrusionOk="0">
                  <a:moveTo>
                    <a:pt x="90" y="0"/>
                  </a:moveTo>
                  <a:cubicBezTo>
                    <a:pt x="47" y="0"/>
                    <a:pt x="13" y="15"/>
                    <a:pt x="7" y="40"/>
                  </a:cubicBezTo>
                  <a:cubicBezTo>
                    <a:pt x="0" y="73"/>
                    <a:pt x="49" y="111"/>
                    <a:pt x="112" y="126"/>
                  </a:cubicBezTo>
                  <a:cubicBezTo>
                    <a:pt x="129" y="130"/>
                    <a:pt x="145" y="131"/>
                    <a:pt x="160" y="131"/>
                  </a:cubicBezTo>
                  <a:cubicBezTo>
                    <a:pt x="203" y="131"/>
                    <a:pt x="237" y="117"/>
                    <a:pt x="242" y="92"/>
                  </a:cubicBezTo>
                  <a:cubicBezTo>
                    <a:pt x="250" y="62"/>
                    <a:pt x="202" y="21"/>
                    <a:pt x="138" y="6"/>
                  </a:cubicBezTo>
                  <a:cubicBezTo>
                    <a:pt x="122" y="2"/>
                    <a:pt x="105" y="0"/>
                    <a:pt x="9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9" name="Google Shape;2229;p45"/>
            <p:cNvSpPr/>
            <p:nvPr/>
          </p:nvSpPr>
          <p:spPr>
            <a:xfrm>
              <a:off x="7903204" y="3147371"/>
              <a:ext cx="5369" cy="6968"/>
            </a:xfrm>
            <a:custGeom>
              <a:avLst/>
              <a:gdLst/>
              <a:ahLst/>
              <a:cxnLst/>
              <a:rect l="l" t="t" r="r" b="b"/>
              <a:pathLst>
                <a:path w="131" h="170" extrusionOk="0">
                  <a:moveTo>
                    <a:pt x="61" y="1"/>
                  </a:moveTo>
                  <a:cubicBezTo>
                    <a:pt x="59" y="1"/>
                    <a:pt x="58" y="1"/>
                    <a:pt x="56" y="1"/>
                  </a:cubicBezTo>
                  <a:cubicBezTo>
                    <a:pt x="26" y="5"/>
                    <a:pt x="0" y="42"/>
                    <a:pt x="8" y="91"/>
                  </a:cubicBezTo>
                  <a:cubicBezTo>
                    <a:pt x="11" y="136"/>
                    <a:pt x="41" y="170"/>
                    <a:pt x="75" y="170"/>
                  </a:cubicBezTo>
                  <a:cubicBezTo>
                    <a:pt x="104" y="165"/>
                    <a:pt x="130" y="125"/>
                    <a:pt x="127" y="80"/>
                  </a:cubicBezTo>
                  <a:cubicBezTo>
                    <a:pt x="120" y="33"/>
                    <a:pt x="93" y="1"/>
                    <a:pt x="6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0" name="Google Shape;2230;p45"/>
            <p:cNvSpPr/>
            <p:nvPr/>
          </p:nvSpPr>
          <p:spPr>
            <a:xfrm>
              <a:off x="7916647" y="3137165"/>
              <a:ext cx="4959" cy="6886"/>
            </a:xfrm>
            <a:custGeom>
              <a:avLst/>
              <a:gdLst/>
              <a:ahLst/>
              <a:cxnLst/>
              <a:rect l="l" t="t" r="r" b="b"/>
              <a:pathLst>
                <a:path w="121" h="168" extrusionOk="0">
                  <a:moveTo>
                    <a:pt x="61" y="0"/>
                  </a:moveTo>
                  <a:cubicBezTo>
                    <a:pt x="26" y="0"/>
                    <a:pt x="0" y="38"/>
                    <a:pt x="0" y="86"/>
                  </a:cubicBezTo>
                  <a:cubicBezTo>
                    <a:pt x="0" y="131"/>
                    <a:pt x="26" y="168"/>
                    <a:pt x="61" y="168"/>
                  </a:cubicBezTo>
                  <a:cubicBezTo>
                    <a:pt x="90" y="168"/>
                    <a:pt x="121" y="131"/>
                    <a:pt x="121" y="86"/>
                  </a:cubicBezTo>
                  <a:cubicBezTo>
                    <a:pt x="121" y="38"/>
                    <a:pt x="90" y="0"/>
                    <a:pt x="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1" name="Google Shape;2231;p45"/>
            <p:cNvSpPr/>
            <p:nvPr/>
          </p:nvSpPr>
          <p:spPr>
            <a:xfrm>
              <a:off x="7924148" y="3128804"/>
              <a:ext cx="12583" cy="11190"/>
            </a:xfrm>
            <a:custGeom>
              <a:avLst/>
              <a:gdLst/>
              <a:ahLst/>
              <a:cxnLst/>
              <a:rect l="l" t="t" r="r" b="b"/>
              <a:pathLst>
                <a:path w="307" h="273" extrusionOk="0">
                  <a:moveTo>
                    <a:pt x="155" y="60"/>
                  </a:moveTo>
                  <a:cubicBezTo>
                    <a:pt x="164" y="66"/>
                    <a:pt x="172" y="74"/>
                    <a:pt x="180" y="85"/>
                  </a:cubicBezTo>
                  <a:cubicBezTo>
                    <a:pt x="191" y="99"/>
                    <a:pt x="195" y="125"/>
                    <a:pt x="191" y="133"/>
                  </a:cubicBezTo>
                  <a:cubicBezTo>
                    <a:pt x="184" y="144"/>
                    <a:pt x="176" y="148"/>
                    <a:pt x="150" y="152"/>
                  </a:cubicBezTo>
                  <a:cubicBezTo>
                    <a:pt x="128" y="148"/>
                    <a:pt x="117" y="140"/>
                    <a:pt x="112" y="130"/>
                  </a:cubicBezTo>
                  <a:cubicBezTo>
                    <a:pt x="109" y="122"/>
                    <a:pt x="117" y="99"/>
                    <a:pt x="128" y="85"/>
                  </a:cubicBezTo>
                  <a:cubicBezTo>
                    <a:pt x="137" y="73"/>
                    <a:pt x="146" y="65"/>
                    <a:pt x="155" y="60"/>
                  </a:cubicBezTo>
                  <a:close/>
                  <a:moveTo>
                    <a:pt x="171" y="0"/>
                  </a:moveTo>
                  <a:cubicBezTo>
                    <a:pt x="165" y="0"/>
                    <a:pt x="159" y="1"/>
                    <a:pt x="153" y="2"/>
                  </a:cubicBezTo>
                  <a:lnTo>
                    <a:pt x="153" y="2"/>
                  </a:lnTo>
                  <a:cubicBezTo>
                    <a:pt x="148" y="1"/>
                    <a:pt x="142" y="0"/>
                    <a:pt x="135" y="0"/>
                  </a:cubicBezTo>
                  <a:cubicBezTo>
                    <a:pt x="119" y="0"/>
                    <a:pt x="100" y="4"/>
                    <a:pt x="79" y="13"/>
                  </a:cubicBezTo>
                  <a:cubicBezTo>
                    <a:pt x="45" y="32"/>
                    <a:pt x="0" y="70"/>
                    <a:pt x="5" y="140"/>
                  </a:cubicBezTo>
                  <a:cubicBezTo>
                    <a:pt x="5" y="215"/>
                    <a:pt x="79" y="271"/>
                    <a:pt x="146" y="271"/>
                  </a:cubicBezTo>
                  <a:cubicBezTo>
                    <a:pt x="150" y="272"/>
                    <a:pt x="154" y="272"/>
                    <a:pt x="158" y="272"/>
                  </a:cubicBezTo>
                  <a:cubicBezTo>
                    <a:pt x="220" y="272"/>
                    <a:pt x="292" y="222"/>
                    <a:pt x="300" y="156"/>
                  </a:cubicBezTo>
                  <a:cubicBezTo>
                    <a:pt x="307" y="85"/>
                    <a:pt x="266" y="40"/>
                    <a:pt x="236" y="21"/>
                  </a:cubicBezTo>
                  <a:cubicBezTo>
                    <a:pt x="212" y="6"/>
                    <a:pt x="190" y="0"/>
                    <a:pt x="17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2" name="Google Shape;2232;p45"/>
            <p:cNvSpPr/>
            <p:nvPr/>
          </p:nvSpPr>
          <p:spPr>
            <a:xfrm>
              <a:off x="7945051" y="3117738"/>
              <a:ext cx="10534" cy="5205"/>
            </a:xfrm>
            <a:custGeom>
              <a:avLst/>
              <a:gdLst/>
              <a:ahLst/>
              <a:cxnLst/>
              <a:rect l="l" t="t" r="r" b="b"/>
              <a:pathLst>
                <a:path w="257" h="127" extrusionOk="0">
                  <a:moveTo>
                    <a:pt x="109" y="1"/>
                  </a:moveTo>
                  <a:cubicBezTo>
                    <a:pt x="43" y="1"/>
                    <a:pt x="0" y="48"/>
                    <a:pt x="14" y="74"/>
                  </a:cubicBezTo>
                  <a:cubicBezTo>
                    <a:pt x="33" y="104"/>
                    <a:pt x="73" y="112"/>
                    <a:pt x="118" y="119"/>
                  </a:cubicBezTo>
                  <a:cubicBezTo>
                    <a:pt x="139" y="123"/>
                    <a:pt x="161" y="126"/>
                    <a:pt x="180" y="126"/>
                  </a:cubicBezTo>
                  <a:cubicBezTo>
                    <a:pt x="200" y="126"/>
                    <a:pt x="218" y="122"/>
                    <a:pt x="230" y="108"/>
                  </a:cubicBezTo>
                  <a:cubicBezTo>
                    <a:pt x="257" y="86"/>
                    <a:pt x="223" y="14"/>
                    <a:pt x="137" y="4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3" name="Google Shape;2233;p45"/>
            <p:cNvSpPr/>
            <p:nvPr/>
          </p:nvSpPr>
          <p:spPr>
            <a:xfrm>
              <a:off x="7955708" y="3110975"/>
              <a:ext cx="12419" cy="5410"/>
            </a:xfrm>
            <a:custGeom>
              <a:avLst/>
              <a:gdLst/>
              <a:ahLst/>
              <a:cxnLst/>
              <a:rect l="l" t="t" r="r" b="b"/>
              <a:pathLst>
                <a:path w="303" h="132" extrusionOk="0">
                  <a:moveTo>
                    <a:pt x="120" y="1"/>
                  </a:moveTo>
                  <a:cubicBezTo>
                    <a:pt x="51" y="1"/>
                    <a:pt x="1" y="32"/>
                    <a:pt x="4" y="56"/>
                  </a:cubicBezTo>
                  <a:cubicBezTo>
                    <a:pt x="11" y="90"/>
                    <a:pt x="71" y="108"/>
                    <a:pt x="138" y="124"/>
                  </a:cubicBezTo>
                  <a:cubicBezTo>
                    <a:pt x="169" y="128"/>
                    <a:pt x="198" y="132"/>
                    <a:pt x="223" y="132"/>
                  </a:cubicBezTo>
                  <a:cubicBezTo>
                    <a:pt x="255" y="132"/>
                    <a:pt x="279" y="126"/>
                    <a:pt x="288" y="108"/>
                  </a:cubicBezTo>
                  <a:cubicBezTo>
                    <a:pt x="302" y="79"/>
                    <a:pt x="250" y="19"/>
                    <a:pt x="161" y="4"/>
                  </a:cubicBezTo>
                  <a:cubicBezTo>
                    <a:pt x="147" y="2"/>
                    <a:pt x="133" y="1"/>
                    <a:pt x="12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4" name="Google Shape;2234;p45"/>
            <p:cNvSpPr/>
            <p:nvPr/>
          </p:nvSpPr>
          <p:spPr>
            <a:xfrm>
              <a:off x="7972512" y="3102368"/>
              <a:ext cx="5410" cy="6804"/>
            </a:xfrm>
            <a:custGeom>
              <a:avLst/>
              <a:gdLst/>
              <a:ahLst/>
              <a:cxnLst/>
              <a:rect l="l" t="t" r="r" b="b"/>
              <a:pathLst>
                <a:path w="132" h="166" extrusionOk="0">
                  <a:moveTo>
                    <a:pt x="70" y="1"/>
                  </a:moveTo>
                  <a:cubicBezTo>
                    <a:pt x="39" y="1"/>
                    <a:pt x="12" y="33"/>
                    <a:pt x="8" y="80"/>
                  </a:cubicBezTo>
                  <a:cubicBezTo>
                    <a:pt x="1" y="125"/>
                    <a:pt x="27" y="165"/>
                    <a:pt x="57" y="165"/>
                  </a:cubicBezTo>
                  <a:cubicBezTo>
                    <a:pt x="59" y="165"/>
                    <a:pt x="61" y="166"/>
                    <a:pt x="63" y="166"/>
                  </a:cubicBezTo>
                  <a:cubicBezTo>
                    <a:pt x="94" y="166"/>
                    <a:pt x="121" y="133"/>
                    <a:pt x="128" y="91"/>
                  </a:cubicBezTo>
                  <a:cubicBezTo>
                    <a:pt x="132" y="42"/>
                    <a:pt x="106" y="5"/>
                    <a:pt x="75" y="1"/>
                  </a:cubicBezTo>
                  <a:cubicBezTo>
                    <a:pt x="74" y="1"/>
                    <a:pt x="72" y="1"/>
                    <a:pt x="7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5" name="Google Shape;2235;p45"/>
            <p:cNvSpPr/>
            <p:nvPr/>
          </p:nvSpPr>
          <p:spPr>
            <a:xfrm>
              <a:off x="7982021" y="3089908"/>
              <a:ext cx="12747" cy="11558"/>
            </a:xfrm>
            <a:custGeom>
              <a:avLst/>
              <a:gdLst/>
              <a:ahLst/>
              <a:cxnLst/>
              <a:rect l="l" t="t" r="r" b="b"/>
              <a:pathLst>
                <a:path w="311" h="282" extrusionOk="0">
                  <a:moveTo>
                    <a:pt x="163" y="75"/>
                  </a:moveTo>
                  <a:cubicBezTo>
                    <a:pt x="166" y="77"/>
                    <a:pt x="169" y="79"/>
                    <a:pt x="172" y="81"/>
                  </a:cubicBezTo>
                  <a:cubicBezTo>
                    <a:pt x="191" y="96"/>
                    <a:pt x="195" y="111"/>
                    <a:pt x="195" y="122"/>
                  </a:cubicBezTo>
                  <a:cubicBezTo>
                    <a:pt x="191" y="141"/>
                    <a:pt x="179" y="160"/>
                    <a:pt x="169" y="160"/>
                  </a:cubicBezTo>
                  <a:cubicBezTo>
                    <a:pt x="167" y="162"/>
                    <a:pt x="164" y="163"/>
                    <a:pt x="160" y="163"/>
                  </a:cubicBezTo>
                  <a:cubicBezTo>
                    <a:pt x="150" y="163"/>
                    <a:pt x="137" y="157"/>
                    <a:pt x="131" y="148"/>
                  </a:cubicBezTo>
                  <a:cubicBezTo>
                    <a:pt x="124" y="137"/>
                    <a:pt x="120" y="129"/>
                    <a:pt x="127" y="111"/>
                  </a:cubicBezTo>
                  <a:cubicBezTo>
                    <a:pt x="136" y="92"/>
                    <a:pt x="151" y="82"/>
                    <a:pt x="163" y="75"/>
                  </a:cubicBezTo>
                  <a:close/>
                  <a:moveTo>
                    <a:pt x="176" y="0"/>
                  </a:moveTo>
                  <a:cubicBezTo>
                    <a:pt x="132" y="0"/>
                    <a:pt x="107" y="20"/>
                    <a:pt x="99" y="34"/>
                  </a:cubicBezTo>
                  <a:lnTo>
                    <a:pt x="99" y="34"/>
                  </a:lnTo>
                  <a:cubicBezTo>
                    <a:pt x="89" y="38"/>
                    <a:pt x="78" y="43"/>
                    <a:pt x="67" y="51"/>
                  </a:cubicBezTo>
                  <a:cubicBezTo>
                    <a:pt x="34" y="74"/>
                    <a:pt x="0" y="141"/>
                    <a:pt x="34" y="200"/>
                  </a:cubicBezTo>
                  <a:cubicBezTo>
                    <a:pt x="58" y="246"/>
                    <a:pt x="105" y="282"/>
                    <a:pt x="165" y="282"/>
                  </a:cubicBezTo>
                  <a:cubicBezTo>
                    <a:pt x="179" y="282"/>
                    <a:pt x="194" y="280"/>
                    <a:pt x="210" y="276"/>
                  </a:cubicBezTo>
                  <a:cubicBezTo>
                    <a:pt x="284" y="245"/>
                    <a:pt x="310" y="171"/>
                    <a:pt x="303" y="115"/>
                  </a:cubicBezTo>
                  <a:cubicBezTo>
                    <a:pt x="296" y="51"/>
                    <a:pt x="243" y="10"/>
                    <a:pt x="206" y="3"/>
                  </a:cubicBezTo>
                  <a:cubicBezTo>
                    <a:pt x="195" y="1"/>
                    <a:pt x="185" y="0"/>
                    <a:pt x="17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6" name="Google Shape;2236;p45"/>
            <p:cNvSpPr/>
            <p:nvPr/>
          </p:nvSpPr>
          <p:spPr>
            <a:xfrm>
              <a:off x="8000096" y="3084580"/>
              <a:ext cx="5533" cy="6886"/>
            </a:xfrm>
            <a:custGeom>
              <a:avLst/>
              <a:gdLst/>
              <a:ahLst/>
              <a:cxnLst/>
              <a:rect l="l" t="t" r="r" b="b"/>
              <a:pathLst>
                <a:path w="135" h="168" extrusionOk="0">
                  <a:moveTo>
                    <a:pt x="74" y="1"/>
                  </a:moveTo>
                  <a:cubicBezTo>
                    <a:pt x="46" y="1"/>
                    <a:pt x="18" y="33"/>
                    <a:pt x="7" y="73"/>
                  </a:cubicBezTo>
                  <a:cubicBezTo>
                    <a:pt x="0" y="118"/>
                    <a:pt x="19" y="163"/>
                    <a:pt x="52" y="166"/>
                  </a:cubicBezTo>
                  <a:cubicBezTo>
                    <a:pt x="55" y="167"/>
                    <a:pt x="58" y="167"/>
                    <a:pt x="61" y="167"/>
                  </a:cubicBezTo>
                  <a:cubicBezTo>
                    <a:pt x="89" y="167"/>
                    <a:pt x="117" y="139"/>
                    <a:pt x="128" y="95"/>
                  </a:cubicBezTo>
                  <a:cubicBezTo>
                    <a:pt x="135" y="51"/>
                    <a:pt x="116" y="6"/>
                    <a:pt x="83" y="2"/>
                  </a:cubicBezTo>
                  <a:cubicBezTo>
                    <a:pt x="80" y="1"/>
                    <a:pt x="77" y="1"/>
                    <a:pt x="7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7" name="Google Shape;2237;p45"/>
            <p:cNvSpPr/>
            <p:nvPr/>
          </p:nvSpPr>
          <p:spPr>
            <a:xfrm>
              <a:off x="8013703" y="3073759"/>
              <a:ext cx="5287" cy="6189"/>
            </a:xfrm>
            <a:custGeom>
              <a:avLst/>
              <a:gdLst/>
              <a:ahLst/>
              <a:cxnLst/>
              <a:rect l="l" t="t" r="r" b="b"/>
              <a:pathLst>
                <a:path w="129" h="151" extrusionOk="0">
                  <a:moveTo>
                    <a:pt x="66" y="1"/>
                  </a:moveTo>
                  <a:cubicBezTo>
                    <a:pt x="35" y="1"/>
                    <a:pt x="8" y="29"/>
                    <a:pt x="4" y="68"/>
                  </a:cubicBezTo>
                  <a:cubicBezTo>
                    <a:pt x="1" y="109"/>
                    <a:pt x="23" y="146"/>
                    <a:pt x="56" y="151"/>
                  </a:cubicBezTo>
                  <a:cubicBezTo>
                    <a:pt x="58" y="151"/>
                    <a:pt x="60" y="151"/>
                    <a:pt x="61" y="151"/>
                  </a:cubicBezTo>
                  <a:cubicBezTo>
                    <a:pt x="90" y="151"/>
                    <a:pt x="120" y="121"/>
                    <a:pt x="124" y="79"/>
                  </a:cubicBezTo>
                  <a:cubicBezTo>
                    <a:pt x="128" y="38"/>
                    <a:pt x="106" y="4"/>
                    <a:pt x="72" y="1"/>
                  </a:cubicBezTo>
                  <a:cubicBezTo>
                    <a:pt x="70" y="1"/>
                    <a:pt x="68" y="1"/>
                    <a:pt x="6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8" name="Google Shape;2238;p45"/>
            <p:cNvSpPr/>
            <p:nvPr/>
          </p:nvSpPr>
          <p:spPr>
            <a:xfrm>
              <a:off x="8024647" y="3064087"/>
              <a:ext cx="11313" cy="5533"/>
            </a:xfrm>
            <a:custGeom>
              <a:avLst/>
              <a:gdLst/>
              <a:ahLst/>
              <a:cxnLst/>
              <a:rect l="l" t="t" r="r" b="b"/>
              <a:pathLst>
                <a:path w="276" h="135" extrusionOk="0">
                  <a:moveTo>
                    <a:pt x="104" y="0"/>
                  </a:moveTo>
                  <a:cubicBezTo>
                    <a:pt x="44" y="0"/>
                    <a:pt x="1" y="29"/>
                    <a:pt x="6" y="54"/>
                  </a:cubicBezTo>
                  <a:cubicBezTo>
                    <a:pt x="10" y="87"/>
                    <a:pt x="63" y="110"/>
                    <a:pt x="122" y="125"/>
                  </a:cubicBezTo>
                  <a:cubicBezTo>
                    <a:pt x="151" y="130"/>
                    <a:pt x="178" y="134"/>
                    <a:pt x="201" y="134"/>
                  </a:cubicBezTo>
                  <a:cubicBezTo>
                    <a:pt x="227" y="134"/>
                    <a:pt x="247" y="129"/>
                    <a:pt x="256" y="113"/>
                  </a:cubicBezTo>
                  <a:cubicBezTo>
                    <a:pt x="275" y="87"/>
                    <a:pt x="230" y="23"/>
                    <a:pt x="148" y="6"/>
                  </a:cubicBezTo>
                  <a:cubicBezTo>
                    <a:pt x="133" y="2"/>
                    <a:pt x="118" y="0"/>
                    <a:pt x="10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9" name="Google Shape;2239;p45"/>
            <p:cNvSpPr/>
            <p:nvPr/>
          </p:nvSpPr>
          <p:spPr>
            <a:xfrm>
              <a:off x="8041369" y="3056135"/>
              <a:ext cx="5615" cy="6148"/>
            </a:xfrm>
            <a:custGeom>
              <a:avLst/>
              <a:gdLst/>
              <a:ahLst/>
              <a:cxnLst/>
              <a:rect l="l" t="t" r="r" b="b"/>
              <a:pathLst>
                <a:path w="137" h="150" extrusionOk="0">
                  <a:moveTo>
                    <a:pt x="84" y="0"/>
                  </a:moveTo>
                  <a:cubicBezTo>
                    <a:pt x="60" y="0"/>
                    <a:pt x="29" y="18"/>
                    <a:pt x="17" y="57"/>
                  </a:cubicBezTo>
                  <a:cubicBezTo>
                    <a:pt x="1" y="112"/>
                    <a:pt x="34" y="150"/>
                    <a:pt x="63" y="150"/>
                  </a:cubicBezTo>
                  <a:cubicBezTo>
                    <a:pt x="67" y="150"/>
                    <a:pt x="72" y="149"/>
                    <a:pt x="76" y="147"/>
                  </a:cubicBezTo>
                  <a:cubicBezTo>
                    <a:pt x="107" y="136"/>
                    <a:pt x="125" y="110"/>
                    <a:pt x="133" y="95"/>
                  </a:cubicBezTo>
                  <a:cubicBezTo>
                    <a:pt x="136" y="72"/>
                    <a:pt x="133" y="43"/>
                    <a:pt x="114" y="16"/>
                  </a:cubicBezTo>
                  <a:cubicBezTo>
                    <a:pt x="108" y="5"/>
                    <a:pt x="97" y="0"/>
                    <a:pt x="8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0" name="Google Shape;2240;p45"/>
            <p:cNvSpPr/>
            <p:nvPr/>
          </p:nvSpPr>
          <p:spPr>
            <a:xfrm>
              <a:off x="8053378" y="3045110"/>
              <a:ext cx="5369" cy="6189"/>
            </a:xfrm>
            <a:custGeom>
              <a:avLst/>
              <a:gdLst/>
              <a:ahLst/>
              <a:cxnLst/>
              <a:rect l="l" t="t" r="r" b="b"/>
              <a:pathLst>
                <a:path w="131" h="151" extrusionOk="0">
                  <a:moveTo>
                    <a:pt x="65" y="0"/>
                  </a:moveTo>
                  <a:cubicBezTo>
                    <a:pt x="36" y="0"/>
                    <a:pt x="11" y="32"/>
                    <a:pt x="4" y="69"/>
                  </a:cubicBezTo>
                  <a:cubicBezTo>
                    <a:pt x="0" y="110"/>
                    <a:pt x="22" y="147"/>
                    <a:pt x="57" y="150"/>
                  </a:cubicBezTo>
                  <a:cubicBezTo>
                    <a:pt x="59" y="151"/>
                    <a:pt x="61" y="151"/>
                    <a:pt x="63" y="151"/>
                  </a:cubicBezTo>
                  <a:cubicBezTo>
                    <a:pt x="93" y="151"/>
                    <a:pt x="120" y="122"/>
                    <a:pt x="124" y="83"/>
                  </a:cubicBezTo>
                  <a:cubicBezTo>
                    <a:pt x="131" y="43"/>
                    <a:pt x="109" y="5"/>
                    <a:pt x="74" y="1"/>
                  </a:cubicBezTo>
                  <a:cubicBezTo>
                    <a:pt x="71" y="1"/>
                    <a:pt x="68" y="0"/>
                    <a:pt x="6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1" name="Google Shape;2241;p45"/>
            <p:cNvSpPr/>
            <p:nvPr/>
          </p:nvSpPr>
          <p:spPr>
            <a:xfrm>
              <a:off x="7856643" y="2547865"/>
              <a:ext cx="214734" cy="213668"/>
            </a:xfrm>
            <a:custGeom>
              <a:avLst/>
              <a:gdLst/>
              <a:ahLst/>
              <a:cxnLst/>
              <a:rect l="l" t="t" r="r" b="b"/>
              <a:pathLst>
                <a:path w="5239" h="5213" extrusionOk="0">
                  <a:moveTo>
                    <a:pt x="2418" y="1"/>
                  </a:moveTo>
                  <a:cubicBezTo>
                    <a:pt x="1908" y="1"/>
                    <a:pt x="1528" y="32"/>
                    <a:pt x="1528" y="32"/>
                  </a:cubicBezTo>
                  <a:lnTo>
                    <a:pt x="1" y="1570"/>
                  </a:lnTo>
                  <a:lnTo>
                    <a:pt x="3702" y="5212"/>
                  </a:lnTo>
                  <a:cubicBezTo>
                    <a:pt x="3702" y="5212"/>
                    <a:pt x="4457" y="3016"/>
                    <a:pt x="4983" y="1081"/>
                  </a:cubicBezTo>
                  <a:cubicBezTo>
                    <a:pt x="5239" y="148"/>
                    <a:pt x="3524" y="1"/>
                    <a:pt x="2418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2" name="Google Shape;2242;p45"/>
            <p:cNvSpPr/>
            <p:nvPr/>
          </p:nvSpPr>
          <p:spPr>
            <a:xfrm>
              <a:off x="7891400" y="2604836"/>
              <a:ext cx="5574" cy="13239"/>
            </a:xfrm>
            <a:custGeom>
              <a:avLst/>
              <a:gdLst/>
              <a:ahLst/>
              <a:cxnLst/>
              <a:rect l="l" t="t" r="r" b="b"/>
              <a:pathLst>
                <a:path w="136" h="323" extrusionOk="0">
                  <a:moveTo>
                    <a:pt x="53" y="1"/>
                  </a:moveTo>
                  <a:cubicBezTo>
                    <a:pt x="19" y="5"/>
                    <a:pt x="1" y="80"/>
                    <a:pt x="8" y="169"/>
                  </a:cubicBezTo>
                  <a:cubicBezTo>
                    <a:pt x="15" y="257"/>
                    <a:pt x="51" y="323"/>
                    <a:pt x="80" y="323"/>
                  </a:cubicBezTo>
                  <a:cubicBezTo>
                    <a:pt x="81" y="323"/>
                    <a:pt x="81" y="323"/>
                    <a:pt x="82" y="323"/>
                  </a:cubicBezTo>
                  <a:cubicBezTo>
                    <a:pt x="116" y="319"/>
                    <a:pt x="135" y="244"/>
                    <a:pt x="127" y="158"/>
                  </a:cubicBezTo>
                  <a:cubicBezTo>
                    <a:pt x="120" y="68"/>
                    <a:pt x="87" y="1"/>
                    <a:pt x="5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3" name="Google Shape;2243;p45"/>
            <p:cNvSpPr/>
            <p:nvPr/>
          </p:nvSpPr>
          <p:spPr>
            <a:xfrm>
              <a:off x="7898736" y="2618198"/>
              <a:ext cx="10616" cy="5041"/>
            </a:xfrm>
            <a:custGeom>
              <a:avLst/>
              <a:gdLst/>
              <a:ahLst/>
              <a:cxnLst/>
              <a:rect l="l" t="t" r="r" b="b"/>
              <a:pathLst>
                <a:path w="259" h="123" extrusionOk="0">
                  <a:moveTo>
                    <a:pt x="127" y="0"/>
                  </a:moveTo>
                  <a:cubicBezTo>
                    <a:pt x="56" y="0"/>
                    <a:pt x="1" y="30"/>
                    <a:pt x="1" y="60"/>
                  </a:cubicBezTo>
                  <a:cubicBezTo>
                    <a:pt x="1" y="93"/>
                    <a:pt x="56" y="123"/>
                    <a:pt x="127" y="123"/>
                  </a:cubicBezTo>
                  <a:cubicBezTo>
                    <a:pt x="199" y="123"/>
                    <a:pt x="258" y="93"/>
                    <a:pt x="258" y="60"/>
                  </a:cubicBezTo>
                  <a:cubicBezTo>
                    <a:pt x="258" y="30"/>
                    <a:pt x="199" y="0"/>
                    <a:pt x="12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4" name="Google Shape;2244;p45"/>
            <p:cNvSpPr/>
            <p:nvPr/>
          </p:nvSpPr>
          <p:spPr>
            <a:xfrm>
              <a:off x="7912057" y="2631026"/>
              <a:ext cx="4959" cy="10944"/>
            </a:xfrm>
            <a:custGeom>
              <a:avLst/>
              <a:gdLst/>
              <a:ahLst/>
              <a:cxnLst/>
              <a:rect l="l" t="t" r="r" b="b"/>
              <a:pathLst>
                <a:path w="121" h="267" extrusionOk="0">
                  <a:moveTo>
                    <a:pt x="40" y="1"/>
                  </a:moveTo>
                  <a:cubicBezTo>
                    <a:pt x="35" y="1"/>
                    <a:pt x="31" y="2"/>
                    <a:pt x="26" y="4"/>
                  </a:cubicBezTo>
                  <a:cubicBezTo>
                    <a:pt x="0" y="23"/>
                    <a:pt x="4" y="75"/>
                    <a:pt x="0" y="132"/>
                  </a:cubicBezTo>
                  <a:cubicBezTo>
                    <a:pt x="4" y="187"/>
                    <a:pt x="0" y="244"/>
                    <a:pt x="26" y="263"/>
                  </a:cubicBezTo>
                  <a:cubicBezTo>
                    <a:pt x="30" y="265"/>
                    <a:pt x="35" y="266"/>
                    <a:pt x="40" y="266"/>
                  </a:cubicBezTo>
                  <a:cubicBezTo>
                    <a:pt x="72" y="266"/>
                    <a:pt x="121" y="216"/>
                    <a:pt x="121" y="132"/>
                  </a:cubicBezTo>
                  <a:cubicBezTo>
                    <a:pt x="121" y="51"/>
                    <a:pt x="73" y="1"/>
                    <a:pt x="4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5" name="Google Shape;2245;p45"/>
            <p:cNvSpPr/>
            <p:nvPr/>
          </p:nvSpPr>
          <p:spPr>
            <a:xfrm>
              <a:off x="7921238" y="2641724"/>
              <a:ext cx="15985" cy="14059"/>
            </a:xfrm>
            <a:custGeom>
              <a:avLst/>
              <a:gdLst/>
              <a:ahLst/>
              <a:cxnLst/>
              <a:rect l="l" t="t" r="r" b="b"/>
              <a:pathLst>
                <a:path w="390" h="343" extrusionOk="0">
                  <a:moveTo>
                    <a:pt x="196" y="75"/>
                  </a:moveTo>
                  <a:cubicBezTo>
                    <a:pt x="202" y="78"/>
                    <a:pt x="208" y="82"/>
                    <a:pt x="214" y="87"/>
                  </a:cubicBezTo>
                  <a:cubicBezTo>
                    <a:pt x="266" y="124"/>
                    <a:pt x="285" y="195"/>
                    <a:pt x="206" y="218"/>
                  </a:cubicBezTo>
                  <a:cubicBezTo>
                    <a:pt x="194" y="221"/>
                    <a:pt x="184" y="222"/>
                    <a:pt x="175" y="222"/>
                  </a:cubicBezTo>
                  <a:cubicBezTo>
                    <a:pt x="122" y="222"/>
                    <a:pt x="110" y="172"/>
                    <a:pt x="139" y="124"/>
                  </a:cubicBezTo>
                  <a:cubicBezTo>
                    <a:pt x="156" y="94"/>
                    <a:pt x="178" y="83"/>
                    <a:pt x="196" y="75"/>
                  </a:cubicBezTo>
                  <a:close/>
                  <a:moveTo>
                    <a:pt x="199" y="1"/>
                  </a:moveTo>
                  <a:cubicBezTo>
                    <a:pt x="141" y="1"/>
                    <a:pt x="109" y="34"/>
                    <a:pt x="108" y="46"/>
                  </a:cubicBezTo>
                  <a:lnTo>
                    <a:pt x="108" y="46"/>
                  </a:lnTo>
                  <a:cubicBezTo>
                    <a:pt x="97" y="52"/>
                    <a:pt x="86" y="60"/>
                    <a:pt x="76" y="69"/>
                  </a:cubicBezTo>
                  <a:cubicBezTo>
                    <a:pt x="42" y="98"/>
                    <a:pt x="1" y="162"/>
                    <a:pt x="31" y="244"/>
                  </a:cubicBezTo>
                  <a:cubicBezTo>
                    <a:pt x="51" y="309"/>
                    <a:pt x="121" y="343"/>
                    <a:pt x="186" y="343"/>
                  </a:cubicBezTo>
                  <a:cubicBezTo>
                    <a:pt x="206" y="343"/>
                    <a:pt x="226" y="340"/>
                    <a:pt x="243" y="333"/>
                  </a:cubicBezTo>
                  <a:cubicBezTo>
                    <a:pt x="318" y="315"/>
                    <a:pt x="390" y="226"/>
                    <a:pt x="371" y="143"/>
                  </a:cubicBezTo>
                  <a:cubicBezTo>
                    <a:pt x="352" y="64"/>
                    <a:pt x="295" y="28"/>
                    <a:pt x="251" y="9"/>
                  </a:cubicBezTo>
                  <a:cubicBezTo>
                    <a:pt x="232" y="3"/>
                    <a:pt x="214" y="1"/>
                    <a:pt x="19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6" name="Google Shape;2246;p45"/>
            <p:cNvSpPr/>
            <p:nvPr/>
          </p:nvSpPr>
          <p:spPr>
            <a:xfrm>
              <a:off x="7940379" y="2661397"/>
              <a:ext cx="6189" cy="8034"/>
            </a:xfrm>
            <a:custGeom>
              <a:avLst/>
              <a:gdLst/>
              <a:ahLst/>
              <a:cxnLst/>
              <a:rect l="l" t="t" r="r" b="b"/>
              <a:pathLst>
                <a:path w="151" h="196" extrusionOk="0">
                  <a:moveTo>
                    <a:pt x="93" y="1"/>
                  </a:moveTo>
                  <a:cubicBezTo>
                    <a:pt x="65" y="1"/>
                    <a:pt x="33" y="32"/>
                    <a:pt x="19" y="77"/>
                  </a:cubicBezTo>
                  <a:cubicBezTo>
                    <a:pt x="1" y="130"/>
                    <a:pt x="12" y="182"/>
                    <a:pt x="42" y="194"/>
                  </a:cubicBezTo>
                  <a:cubicBezTo>
                    <a:pt x="46" y="195"/>
                    <a:pt x="50" y="196"/>
                    <a:pt x="55" y="196"/>
                  </a:cubicBezTo>
                  <a:cubicBezTo>
                    <a:pt x="84" y="196"/>
                    <a:pt x="115" y="164"/>
                    <a:pt x="131" y="115"/>
                  </a:cubicBezTo>
                  <a:cubicBezTo>
                    <a:pt x="150" y="63"/>
                    <a:pt x="139" y="10"/>
                    <a:pt x="105" y="3"/>
                  </a:cubicBezTo>
                  <a:cubicBezTo>
                    <a:pt x="102" y="2"/>
                    <a:pt x="98" y="1"/>
                    <a:pt x="9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7" name="Google Shape;2247;p45"/>
            <p:cNvSpPr/>
            <p:nvPr/>
          </p:nvSpPr>
          <p:spPr>
            <a:xfrm>
              <a:off x="7951691" y="2666562"/>
              <a:ext cx="6476" cy="15821"/>
            </a:xfrm>
            <a:custGeom>
              <a:avLst/>
              <a:gdLst/>
              <a:ahLst/>
              <a:cxnLst/>
              <a:rect l="l" t="t" r="r" b="b"/>
              <a:pathLst>
                <a:path w="158" h="386" extrusionOk="0">
                  <a:moveTo>
                    <a:pt x="110" y="1"/>
                  </a:moveTo>
                  <a:cubicBezTo>
                    <a:pt x="77" y="1"/>
                    <a:pt x="38" y="81"/>
                    <a:pt x="19" y="184"/>
                  </a:cubicBezTo>
                  <a:cubicBezTo>
                    <a:pt x="1" y="292"/>
                    <a:pt x="12" y="382"/>
                    <a:pt x="45" y="385"/>
                  </a:cubicBezTo>
                  <a:cubicBezTo>
                    <a:pt x="47" y="386"/>
                    <a:pt x="48" y="386"/>
                    <a:pt x="50" y="386"/>
                  </a:cubicBezTo>
                  <a:cubicBezTo>
                    <a:pt x="83" y="386"/>
                    <a:pt x="122" y="306"/>
                    <a:pt x="140" y="206"/>
                  </a:cubicBezTo>
                  <a:cubicBezTo>
                    <a:pt x="158" y="97"/>
                    <a:pt x="143" y="8"/>
                    <a:pt x="113" y="1"/>
                  </a:cubicBezTo>
                  <a:cubicBezTo>
                    <a:pt x="112" y="1"/>
                    <a:pt x="111" y="1"/>
                    <a:pt x="1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8" name="Google Shape;2248;p45"/>
            <p:cNvSpPr/>
            <p:nvPr/>
          </p:nvSpPr>
          <p:spPr>
            <a:xfrm>
              <a:off x="7959027" y="2681890"/>
              <a:ext cx="12173" cy="5123"/>
            </a:xfrm>
            <a:custGeom>
              <a:avLst/>
              <a:gdLst/>
              <a:ahLst/>
              <a:cxnLst/>
              <a:rect l="l" t="t" r="r" b="b"/>
              <a:pathLst>
                <a:path w="297" h="125" extrusionOk="0">
                  <a:moveTo>
                    <a:pt x="183" y="0"/>
                  </a:moveTo>
                  <a:cubicBezTo>
                    <a:pt x="170" y="0"/>
                    <a:pt x="157" y="1"/>
                    <a:pt x="143" y="3"/>
                  </a:cubicBezTo>
                  <a:cubicBezTo>
                    <a:pt x="61" y="11"/>
                    <a:pt x="1" y="44"/>
                    <a:pt x="5" y="78"/>
                  </a:cubicBezTo>
                  <a:cubicBezTo>
                    <a:pt x="8" y="107"/>
                    <a:pt x="58" y="125"/>
                    <a:pt x="122" y="125"/>
                  </a:cubicBezTo>
                  <a:cubicBezTo>
                    <a:pt x="132" y="125"/>
                    <a:pt x="143" y="124"/>
                    <a:pt x="154" y="123"/>
                  </a:cubicBezTo>
                  <a:cubicBezTo>
                    <a:pt x="237" y="112"/>
                    <a:pt x="297" y="78"/>
                    <a:pt x="292" y="44"/>
                  </a:cubicBezTo>
                  <a:cubicBezTo>
                    <a:pt x="289" y="20"/>
                    <a:pt x="243" y="0"/>
                    <a:pt x="1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9" name="Google Shape;2249;p45"/>
            <p:cNvSpPr/>
            <p:nvPr/>
          </p:nvSpPr>
          <p:spPr>
            <a:xfrm>
              <a:off x="7972840" y="2689924"/>
              <a:ext cx="15493" cy="14837"/>
            </a:xfrm>
            <a:custGeom>
              <a:avLst/>
              <a:gdLst/>
              <a:ahLst/>
              <a:cxnLst/>
              <a:rect l="l" t="t" r="r" b="b"/>
              <a:pathLst>
                <a:path w="378" h="362" extrusionOk="0">
                  <a:moveTo>
                    <a:pt x="176" y="1"/>
                  </a:moveTo>
                  <a:cubicBezTo>
                    <a:pt x="132" y="1"/>
                    <a:pt x="107" y="21"/>
                    <a:pt x="112" y="31"/>
                  </a:cubicBezTo>
                  <a:cubicBezTo>
                    <a:pt x="117" y="47"/>
                    <a:pt x="161" y="50"/>
                    <a:pt x="206" y="91"/>
                  </a:cubicBezTo>
                  <a:cubicBezTo>
                    <a:pt x="251" y="133"/>
                    <a:pt x="274" y="200"/>
                    <a:pt x="206" y="233"/>
                  </a:cubicBezTo>
                  <a:cubicBezTo>
                    <a:pt x="191" y="239"/>
                    <a:pt x="178" y="242"/>
                    <a:pt x="167" y="242"/>
                  </a:cubicBezTo>
                  <a:cubicBezTo>
                    <a:pt x="130" y="242"/>
                    <a:pt x="119" y="210"/>
                    <a:pt x="143" y="170"/>
                  </a:cubicBezTo>
                  <a:cubicBezTo>
                    <a:pt x="165" y="121"/>
                    <a:pt x="202" y="129"/>
                    <a:pt x="213" y="114"/>
                  </a:cubicBezTo>
                  <a:cubicBezTo>
                    <a:pt x="217" y="110"/>
                    <a:pt x="213" y="91"/>
                    <a:pt x="187" y="81"/>
                  </a:cubicBezTo>
                  <a:cubicBezTo>
                    <a:pt x="181" y="78"/>
                    <a:pt x="173" y="76"/>
                    <a:pt x="164" y="76"/>
                  </a:cubicBezTo>
                  <a:cubicBezTo>
                    <a:pt x="137" y="76"/>
                    <a:pt x="103" y="89"/>
                    <a:pt x="75" y="114"/>
                  </a:cubicBezTo>
                  <a:cubicBezTo>
                    <a:pt x="45" y="143"/>
                    <a:pt x="0" y="211"/>
                    <a:pt x="45" y="293"/>
                  </a:cubicBezTo>
                  <a:cubicBezTo>
                    <a:pt x="73" y="339"/>
                    <a:pt x="124" y="361"/>
                    <a:pt x="175" y="361"/>
                  </a:cubicBezTo>
                  <a:cubicBezTo>
                    <a:pt x="206" y="361"/>
                    <a:pt x="237" y="353"/>
                    <a:pt x="262" y="338"/>
                  </a:cubicBezTo>
                  <a:cubicBezTo>
                    <a:pt x="333" y="308"/>
                    <a:pt x="377" y="215"/>
                    <a:pt x="355" y="143"/>
                  </a:cubicBezTo>
                  <a:cubicBezTo>
                    <a:pt x="341" y="73"/>
                    <a:pt x="288" y="36"/>
                    <a:pt x="247" y="17"/>
                  </a:cubicBezTo>
                  <a:cubicBezTo>
                    <a:pt x="220" y="5"/>
                    <a:pt x="196" y="1"/>
                    <a:pt x="17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0" name="Google Shape;2250;p45"/>
            <p:cNvSpPr/>
            <p:nvPr/>
          </p:nvSpPr>
          <p:spPr>
            <a:xfrm>
              <a:off x="7990915" y="2708654"/>
              <a:ext cx="4918" cy="15821"/>
            </a:xfrm>
            <a:custGeom>
              <a:avLst/>
              <a:gdLst/>
              <a:ahLst/>
              <a:cxnLst/>
              <a:rect l="l" t="t" r="r" b="b"/>
              <a:pathLst>
                <a:path w="120" h="386" extrusionOk="0">
                  <a:moveTo>
                    <a:pt x="60" y="0"/>
                  </a:moveTo>
                  <a:cubicBezTo>
                    <a:pt x="26" y="0"/>
                    <a:pt x="0" y="90"/>
                    <a:pt x="0" y="195"/>
                  </a:cubicBezTo>
                  <a:cubicBezTo>
                    <a:pt x="0" y="300"/>
                    <a:pt x="26" y="386"/>
                    <a:pt x="60" y="386"/>
                  </a:cubicBezTo>
                  <a:cubicBezTo>
                    <a:pt x="93" y="386"/>
                    <a:pt x="119" y="300"/>
                    <a:pt x="119" y="195"/>
                  </a:cubicBezTo>
                  <a:cubicBezTo>
                    <a:pt x="119" y="90"/>
                    <a:pt x="93" y="0"/>
                    <a:pt x="6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1" name="Google Shape;2251;p45"/>
            <p:cNvSpPr/>
            <p:nvPr/>
          </p:nvSpPr>
          <p:spPr>
            <a:xfrm>
              <a:off x="7861521" y="2484337"/>
              <a:ext cx="109519" cy="126078"/>
            </a:xfrm>
            <a:custGeom>
              <a:avLst/>
              <a:gdLst/>
              <a:ahLst/>
              <a:cxnLst/>
              <a:rect l="l" t="t" r="r" b="b"/>
              <a:pathLst>
                <a:path w="2672" h="3076" extrusionOk="0">
                  <a:moveTo>
                    <a:pt x="2656" y="1"/>
                  </a:moveTo>
                  <a:cubicBezTo>
                    <a:pt x="2637" y="1"/>
                    <a:pt x="2497" y="178"/>
                    <a:pt x="2261" y="442"/>
                  </a:cubicBezTo>
                  <a:cubicBezTo>
                    <a:pt x="1992" y="753"/>
                    <a:pt x="1671" y="1115"/>
                    <a:pt x="1316" y="1522"/>
                  </a:cubicBezTo>
                  <a:cubicBezTo>
                    <a:pt x="946" y="1940"/>
                    <a:pt x="614" y="2321"/>
                    <a:pt x="375" y="2601"/>
                  </a:cubicBezTo>
                  <a:cubicBezTo>
                    <a:pt x="139" y="2885"/>
                    <a:pt x="1" y="3064"/>
                    <a:pt x="12" y="3075"/>
                  </a:cubicBezTo>
                  <a:cubicBezTo>
                    <a:pt x="13" y="3076"/>
                    <a:pt x="13" y="3076"/>
                    <a:pt x="14" y="3076"/>
                  </a:cubicBezTo>
                  <a:cubicBezTo>
                    <a:pt x="35" y="3076"/>
                    <a:pt x="197" y="2917"/>
                    <a:pt x="438" y="2661"/>
                  </a:cubicBezTo>
                  <a:cubicBezTo>
                    <a:pt x="692" y="2392"/>
                    <a:pt x="1035" y="2018"/>
                    <a:pt x="1406" y="1601"/>
                  </a:cubicBezTo>
                  <a:cubicBezTo>
                    <a:pt x="1775" y="1178"/>
                    <a:pt x="2104" y="789"/>
                    <a:pt x="2328" y="498"/>
                  </a:cubicBezTo>
                  <a:cubicBezTo>
                    <a:pt x="2552" y="207"/>
                    <a:pt x="2671" y="9"/>
                    <a:pt x="2657" y="1"/>
                  </a:cubicBezTo>
                  <a:cubicBezTo>
                    <a:pt x="2657" y="1"/>
                    <a:pt x="2656" y="1"/>
                    <a:pt x="265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2" name="Google Shape;2252;p45"/>
            <p:cNvSpPr/>
            <p:nvPr/>
          </p:nvSpPr>
          <p:spPr>
            <a:xfrm>
              <a:off x="8066084" y="3046135"/>
              <a:ext cx="10903" cy="5451"/>
            </a:xfrm>
            <a:custGeom>
              <a:avLst/>
              <a:gdLst/>
              <a:ahLst/>
              <a:cxnLst/>
              <a:rect l="l" t="t" r="r" b="b"/>
              <a:pathLst>
                <a:path w="266" h="133" extrusionOk="0">
                  <a:moveTo>
                    <a:pt x="84" y="1"/>
                  </a:moveTo>
                  <a:cubicBezTo>
                    <a:pt x="45" y="1"/>
                    <a:pt x="15" y="13"/>
                    <a:pt x="7" y="36"/>
                  </a:cubicBezTo>
                  <a:cubicBezTo>
                    <a:pt x="0" y="70"/>
                    <a:pt x="49" y="107"/>
                    <a:pt x="119" y="125"/>
                  </a:cubicBezTo>
                  <a:cubicBezTo>
                    <a:pt x="140" y="130"/>
                    <a:pt x="160" y="132"/>
                    <a:pt x="178" y="132"/>
                  </a:cubicBezTo>
                  <a:cubicBezTo>
                    <a:pt x="220" y="132"/>
                    <a:pt x="253" y="120"/>
                    <a:pt x="258" y="99"/>
                  </a:cubicBezTo>
                  <a:cubicBezTo>
                    <a:pt x="266" y="66"/>
                    <a:pt x="217" y="25"/>
                    <a:pt x="145" y="10"/>
                  </a:cubicBezTo>
                  <a:cubicBezTo>
                    <a:pt x="124" y="4"/>
                    <a:pt x="103" y="1"/>
                    <a:pt x="8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3" name="Google Shape;2253;p45"/>
            <p:cNvSpPr/>
            <p:nvPr/>
          </p:nvSpPr>
          <p:spPr>
            <a:xfrm>
              <a:off x="8079774" y="3036421"/>
              <a:ext cx="12214" cy="9427"/>
            </a:xfrm>
            <a:custGeom>
              <a:avLst/>
              <a:gdLst/>
              <a:ahLst/>
              <a:cxnLst/>
              <a:rect l="l" t="t" r="r" b="b"/>
              <a:pathLst>
                <a:path w="298" h="230" extrusionOk="0">
                  <a:moveTo>
                    <a:pt x="126" y="68"/>
                  </a:moveTo>
                  <a:cubicBezTo>
                    <a:pt x="138" y="72"/>
                    <a:pt x="152" y="77"/>
                    <a:pt x="163" y="86"/>
                  </a:cubicBezTo>
                  <a:cubicBezTo>
                    <a:pt x="178" y="93"/>
                    <a:pt x="178" y="101"/>
                    <a:pt x="178" y="109"/>
                  </a:cubicBezTo>
                  <a:cubicBezTo>
                    <a:pt x="178" y="108"/>
                    <a:pt x="178" y="108"/>
                    <a:pt x="178" y="108"/>
                  </a:cubicBezTo>
                  <a:lnTo>
                    <a:pt x="178" y="108"/>
                  </a:lnTo>
                  <a:cubicBezTo>
                    <a:pt x="177" y="108"/>
                    <a:pt x="178" y="108"/>
                    <a:pt x="178" y="109"/>
                  </a:cubicBezTo>
                  <a:lnTo>
                    <a:pt x="178" y="109"/>
                  </a:lnTo>
                  <a:cubicBezTo>
                    <a:pt x="178" y="109"/>
                    <a:pt x="178" y="109"/>
                    <a:pt x="178" y="109"/>
                  </a:cubicBezTo>
                  <a:lnTo>
                    <a:pt x="178" y="109"/>
                  </a:lnTo>
                  <a:cubicBezTo>
                    <a:pt x="178" y="109"/>
                    <a:pt x="178" y="109"/>
                    <a:pt x="178" y="109"/>
                  </a:cubicBezTo>
                  <a:lnTo>
                    <a:pt x="178" y="109"/>
                  </a:lnTo>
                  <a:cubicBezTo>
                    <a:pt x="178" y="109"/>
                    <a:pt x="178" y="109"/>
                    <a:pt x="178" y="109"/>
                  </a:cubicBezTo>
                  <a:lnTo>
                    <a:pt x="178" y="109"/>
                  </a:lnTo>
                  <a:cubicBezTo>
                    <a:pt x="175" y="109"/>
                    <a:pt x="172" y="110"/>
                    <a:pt x="170" y="110"/>
                  </a:cubicBezTo>
                  <a:cubicBezTo>
                    <a:pt x="148" y="110"/>
                    <a:pt x="122" y="90"/>
                    <a:pt x="122" y="90"/>
                  </a:cubicBezTo>
                  <a:cubicBezTo>
                    <a:pt x="120" y="82"/>
                    <a:pt x="122" y="74"/>
                    <a:pt x="126" y="68"/>
                  </a:cubicBezTo>
                  <a:close/>
                  <a:moveTo>
                    <a:pt x="183" y="115"/>
                  </a:moveTo>
                  <a:cubicBezTo>
                    <a:pt x="184" y="115"/>
                    <a:pt x="184" y="116"/>
                    <a:pt x="185" y="116"/>
                  </a:cubicBezTo>
                  <a:cubicBezTo>
                    <a:pt x="186" y="117"/>
                    <a:pt x="186" y="118"/>
                    <a:pt x="186" y="118"/>
                  </a:cubicBezTo>
                  <a:cubicBezTo>
                    <a:pt x="185" y="118"/>
                    <a:pt x="184" y="117"/>
                    <a:pt x="183" y="115"/>
                  </a:cubicBezTo>
                  <a:close/>
                  <a:moveTo>
                    <a:pt x="178" y="0"/>
                  </a:moveTo>
                  <a:cubicBezTo>
                    <a:pt x="153" y="1"/>
                    <a:pt x="134" y="8"/>
                    <a:pt x="122" y="15"/>
                  </a:cubicBezTo>
                  <a:lnTo>
                    <a:pt x="122" y="15"/>
                  </a:lnTo>
                  <a:cubicBezTo>
                    <a:pt x="122" y="15"/>
                    <a:pt x="122" y="15"/>
                    <a:pt x="122" y="15"/>
                  </a:cubicBezTo>
                  <a:cubicBezTo>
                    <a:pt x="118" y="15"/>
                    <a:pt x="115" y="15"/>
                    <a:pt x="111" y="15"/>
                  </a:cubicBezTo>
                  <a:cubicBezTo>
                    <a:pt x="90" y="15"/>
                    <a:pt x="63" y="24"/>
                    <a:pt x="44" y="53"/>
                  </a:cubicBezTo>
                  <a:cubicBezTo>
                    <a:pt x="1" y="132"/>
                    <a:pt x="72" y="229"/>
                    <a:pt x="169" y="229"/>
                  </a:cubicBezTo>
                  <a:cubicBezTo>
                    <a:pt x="181" y="229"/>
                    <a:pt x="194" y="228"/>
                    <a:pt x="208" y="224"/>
                  </a:cubicBezTo>
                  <a:cubicBezTo>
                    <a:pt x="242" y="217"/>
                    <a:pt x="271" y="191"/>
                    <a:pt x="287" y="157"/>
                  </a:cubicBezTo>
                  <a:cubicBezTo>
                    <a:pt x="297" y="124"/>
                    <a:pt x="294" y="93"/>
                    <a:pt x="282" y="71"/>
                  </a:cubicBezTo>
                  <a:cubicBezTo>
                    <a:pt x="260" y="23"/>
                    <a:pt x="208" y="0"/>
                    <a:pt x="1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4" name="Google Shape;2254;p45"/>
            <p:cNvSpPr/>
            <p:nvPr/>
          </p:nvSpPr>
          <p:spPr>
            <a:xfrm>
              <a:off x="7206023" y="2581187"/>
              <a:ext cx="779418" cy="357001"/>
            </a:xfrm>
            <a:custGeom>
              <a:avLst/>
              <a:gdLst/>
              <a:ahLst/>
              <a:cxnLst/>
              <a:rect l="l" t="t" r="r" b="b"/>
              <a:pathLst>
                <a:path w="19016" h="8710" extrusionOk="0">
                  <a:moveTo>
                    <a:pt x="4381" y="1"/>
                  </a:moveTo>
                  <a:cubicBezTo>
                    <a:pt x="4332" y="1"/>
                    <a:pt x="4282" y="19"/>
                    <a:pt x="4240" y="59"/>
                  </a:cubicBezTo>
                  <a:cubicBezTo>
                    <a:pt x="4087" y="197"/>
                    <a:pt x="3952" y="772"/>
                    <a:pt x="4075" y="1467"/>
                  </a:cubicBezTo>
                  <a:cubicBezTo>
                    <a:pt x="4079" y="1479"/>
                    <a:pt x="4079" y="1489"/>
                    <a:pt x="4079" y="1501"/>
                  </a:cubicBezTo>
                  <a:cubicBezTo>
                    <a:pt x="4112" y="1714"/>
                    <a:pt x="4060" y="1793"/>
                    <a:pt x="3964" y="1793"/>
                  </a:cubicBezTo>
                  <a:cubicBezTo>
                    <a:pt x="3742" y="1793"/>
                    <a:pt x="3282" y="1367"/>
                    <a:pt x="3071" y="1179"/>
                  </a:cubicBezTo>
                  <a:cubicBezTo>
                    <a:pt x="2773" y="912"/>
                    <a:pt x="1832" y="144"/>
                    <a:pt x="1653" y="144"/>
                  </a:cubicBezTo>
                  <a:cubicBezTo>
                    <a:pt x="1650" y="144"/>
                    <a:pt x="1647" y="144"/>
                    <a:pt x="1644" y="145"/>
                  </a:cubicBezTo>
                  <a:cubicBezTo>
                    <a:pt x="1416" y="186"/>
                    <a:pt x="1420" y="443"/>
                    <a:pt x="1726" y="705"/>
                  </a:cubicBezTo>
                  <a:cubicBezTo>
                    <a:pt x="2040" y="974"/>
                    <a:pt x="2902" y="1826"/>
                    <a:pt x="2757" y="1982"/>
                  </a:cubicBezTo>
                  <a:cubicBezTo>
                    <a:pt x="2750" y="1990"/>
                    <a:pt x="2738" y="1994"/>
                    <a:pt x="2724" y="1994"/>
                  </a:cubicBezTo>
                  <a:cubicBezTo>
                    <a:pt x="2458" y="1994"/>
                    <a:pt x="1094" y="735"/>
                    <a:pt x="1094" y="735"/>
                  </a:cubicBezTo>
                  <a:cubicBezTo>
                    <a:pt x="1094" y="735"/>
                    <a:pt x="917" y="507"/>
                    <a:pt x="756" y="507"/>
                  </a:cubicBezTo>
                  <a:cubicBezTo>
                    <a:pt x="716" y="507"/>
                    <a:pt x="677" y="521"/>
                    <a:pt x="642" y="555"/>
                  </a:cubicBezTo>
                  <a:cubicBezTo>
                    <a:pt x="325" y="869"/>
                    <a:pt x="2047" y="2236"/>
                    <a:pt x="2211" y="2363"/>
                  </a:cubicBezTo>
                  <a:cubicBezTo>
                    <a:pt x="2302" y="2431"/>
                    <a:pt x="2227" y="2554"/>
                    <a:pt x="2133" y="2554"/>
                  </a:cubicBezTo>
                  <a:cubicBezTo>
                    <a:pt x="2107" y="2554"/>
                    <a:pt x="2080" y="2545"/>
                    <a:pt x="2054" y="2524"/>
                  </a:cubicBezTo>
                  <a:cubicBezTo>
                    <a:pt x="1945" y="2434"/>
                    <a:pt x="847" y="1362"/>
                    <a:pt x="386" y="1362"/>
                  </a:cubicBezTo>
                  <a:cubicBezTo>
                    <a:pt x="331" y="1362"/>
                    <a:pt x="285" y="1378"/>
                    <a:pt x="251" y="1411"/>
                  </a:cubicBezTo>
                  <a:cubicBezTo>
                    <a:pt x="1" y="1653"/>
                    <a:pt x="1655" y="2546"/>
                    <a:pt x="1785" y="2984"/>
                  </a:cubicBezTo>
                  <a:cubicBezTo>
                    <a:pt x="1806" y="3050"/>
                    <a:pt x="1793" y="3077"/>
                    <a:pt x="1755" y="3077"/>
                  </a:cubicBezTo>
                  <a:cubicBezTo>
                    <a:pt x="1567" y="3077"/>
                    <a:pt x="763" y="2384"/>
                    <a:pt x="456" y="2384"/>
                  </a:cubicBezTo>
                  <a:cubicBezTo>
                    <a:pt x="420" y="2384"/>
                    <a:pt x="390" y="2394"/>
                    <a:pt x="370" y="2415"/>
                  </a:cubicBezTo>
                  <a:cubicBezTo>
                    <a:pt x="287" y="2509"/>
                    <a:pt x="236" y="2587"/>
                    <a:pt x="1094" y="3189"/>
                  </a:cubicBezTo>
                  <a:cubicBezTo>
                    <a:pt x="1554" y="3513"/>
                    <a:pt x="2503" y="4018"/>
                    <a:pt x="3299" y="4425"/>
                  </a:cubicBezTo>
                  <a:lnTo>
                    <a:pt x="3392" y="4470"/>
                  </a:lnTo>
                  <a:cubicBezTo>
                    <a:pt x="3392" y="4470"/>
                    <a:pt x="9281" y="8709"/>
                    <a:pt x="13450" y="8709"/>
                  </a:cubicBezTo>
                  <a:cubicBezTo>
                    <a:pt x="14709" y="8709"/>
                    <a:pt x="15811" y="8323"/>
                    <a:pt x="16547" y="7316"/>
                  </a:cubicBezTo>
                  <a:cubicBezTo>
                    <a:pt x="18493" y="4656"/>
                    <a:pt x="18628" y="4508"/>
                    <a:pt x="19016" y="3842"/>
                  </a:cubicBezTo>
                  <a:lnTo>
                    <a:pt x="16154" y="1034"/>
                  </a:lnTo>
                  <a:cubicBezTo>
                    <a:pt x="16154" y="1034"/>
                    <a:pt x="13268" y="4762"/>
                    <a:pt x="12669" y="4762"/>
                  </a:cubicBezTo>
                  <a:cubicBezTo>
                    <a:pt x="12665" y="4762"/>
                    <a:pt x="12662" y="4762"/>
                    <a:pt x="12658" y="4761"/>
                  </a:cubicBezTo>
                  <a:cubicBezTo>
                    <a:pt x="9472" y="4518"/>
                    <a:pt x="6294" y="2908"/>
                    <a:pt x="5188" y="2300"/>
                  </a:cubicBezTo>
                  <a:cubicBezTo>
                    <a:pt x="5091" y="2146"/>
                    <a:pt x="4983" y="1960"/>
                    <a:pt x="4864" y="1739"/>
                  </a:cubicBezTo>
                  <a:cubicBezTo>
                    <a:pt x="4762" y="1549"/>
                    <a:pt x="4695" y="1340"/>
                    <a:pt x="4666" y="1127"/>
                  </a:cubicBezTo>
                  <a:cubicBezTo>
                    <a:pt x="4632" y="900"/>
                    <a:pt x="4598" y="608"/>
                    <a:pt x="4617" y="406"/>
                  </a:cubicBezTo>
                  <a:cubicBezTo>
                    <a:pt x="4621" y="388"/>
                    <a:pt x="4621" y="369"/>
                    <a:pt x="4624" y="354"/>
                  </a:cubicBezTo>
                  <a:cubicBezTo>
                    <a:pt x="4635" y="317"/>
                    <a:pt x="4635" y="283"/>
                    <a:pt x="4632" y="250"/>
                  </a:cubicBezTo>
                  <a:cubicBezTo>
                    <a:pt x="4621" y="106"/>
                    <a:pt x="4502" y="1"/>
                    <a:pt x="4381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5" name="Google Shape;2255;p45"/>
            <p:cNvSpPr/>
            <p:nvPr/>
          </p:nvSpPr>
          <p:spPr>
            <a:xfrm flipH="1">
              <a:off x="7744211" y="2144852"/>
              <a:ext cx="28500" cy="81600"/>
            </a:xfrm>
            <a:prstGeom prst="rtTriangle">
              <a:avLst/>
            </a:prstGeom>
            <a:solidFill>
              <a:srgbClr val="E489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56" name="Google Shape;2256;p45"/>
          <p:cNvGrpSpPr/>
          <p:nvPr/>
        </p:nvGrpSpPr>
        <p:grpSpPr>
          <a:xfrm rot="756199">
            <a:off x="7856314" y="5553727"/>
            <a:ext cx="669861" cy="564367"/>
            <a:chOff x="2681574" y="1237063"/>
            <a:chExt cx="340338" cy="314998"/>
          </a:xfrm>
        </p:grpSpPr>
        <p:sp>
          <p:nvSpPr>
            <p:cNvPr id="2257" name="Google Shape;2257;p45"/>
            <p:cNvSpPr/>
            <p:nvPr/>
          </p:nvSpPr>
          <p:spPr>
            <a:xfrm>
              <a:off x="2681574" y="1237063"/>
              <a:ext cx="340338" cy="314998"/>
            </a:xfrm>
            <a:custGeom>
              <a:avLst/>
              <a:gdLst/>
              <a:ahLst/>
              <a:cxnLst/>
              <a:rect l="l" t="t" r="r" b="b"/>
              <a:pathLst>
                <a:path w="9227" h="8540" extrusionOk="0">
                  <a:moveTo>
                    <a:pt x="6425" y="0"/>
                  </a:moveTo>
                  <a:cubicBezTo>
                    <a:pt x="6425" y="0"/>
                    <a:pt x="6228" y="2011"/>
                    <a:pt x="3964" y="2884"/>
                  </a:cubicBezTo>
                  <a:cubicBezTo>
                    <a:pt x="2562" y="3427"/>
                    <a:pt x="1" y="4855"/>
                    <a:pt x="254" y="5974"/>
                  </a:cubicBezTo>
                  <a:lnTo>
                    <a:pt x="2369" y="8540"/>
                  </a:lnTo>
                  <a:cubicBezTo>
                    <a:pt x="2369" y="8540"/>
                    <a:pt x="3746" y="7084"/>
                    <a:pt x="5677" y="6442"/>
                  </a:cubicBezTo>
                  <a:cubicBezTo>
                    <a:pt x="7574" y="5813"/>
                    <a:pt x="9226" y="3160"/>
                    <a:pt x="9226" y="3160"/>
                  </a:cubicBezTo>
                  <a:lnTo>
                    <a:pt x="6425" y="0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8" name="Google Shape;2258;p45"/>
            <p:cNvSpPr/>
            <p:nvPr/>
          </p:nvSpPr>
          <p:spPr>
            <a:xfrm>
              <a:off x="2798758" y="1347238"/>
              <a:ext cx="136733" cy="114897"/>
            </a:xfrm>
            <a:custGeom>
              <a:avLst/>
              <a:gdLst/>
              <a:ahLst/>
              <a:cxnLst/>
              <a:rect l="l" t="t" r="r" b="b"/>
              <a:pathLst>
                <a:path w="3707" h="3115" extrusionOk="0">
                  <a:moveTo>
                    <a:pt x="2035" y="1"/>
                  </a:moveTo>
                  <a:cubicBezTo>
                    <a:pt x="1894" y="1"/>
                    <a:pt x="1751" y="21"/>
                    <a:pt x="1608" y="63"/>
                  </a:cubicBezTo>
                  <a:cubicBezTo>
                    <a:pt x="813" y="299"/>
                    <a:pt x="1" y="1239"/>
                    <a:pt x="232" y="2035"/>
                  </a:cubicBezTo>
                  <a:cubicBezTo>
                    <a:pt x="409" y="2631"/>
                    <a:pt x="1028" y="3114"/>
                    <a:pt x="1736" y="3114"/>
                  </a:cubicBezTo>
                  <a:cubicBezTo>
                    <a:pt x="1972" y="3114"/>
                    <a:pt x="2218" y="3061"/>
                    <a:pt x="2461" y="2939"/>
                  </a:cubicBezTo>
                  <a:cubicBezTo>
                    <a:pt x="3200" y="2568"/>
                    <a:pt x="3706" y="1868"/>
                    <a:pt x="3470" y="1077"/>
                  </a:cubicBezTo>
                  <a:cubicBezTo>
                    <a:pt x="3276" y="424"/>
                    <a:pt x="2682" y="1"/>
                    <a:pt x="203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9" name="Google Shape;2259;p45"/>
            <p:cNvSpPr/>
            <p:nvPr/>
          </p:nvSpPr>
          <p:spPr>
            <a:xfrm>
              <a:off x="2831807" y="1370734"/>
              <a:ext cx="68385" cy="74950"/>
            </a:xfrm>
            <a:custGeom>
              <a:avLst/>
              <a:gdLst/>
              <a:ahLst/>
              <a:cxnLst/>
              <a:rect l="l" t="t" r="r" b="b"/>
              <a:pathLst>
                <a:path w="1854" h="2032" extrusionOk="0">
                  <a:moveTo>
                    <a:pt x="529" y="422"/>
                  </a:moveTo>
                  <a:cubicBezTo>
                    <a:pt x="613" y="541"/>
                    <a:pt x="712" y="676"/>
                    <a:pt x="827" y="825"/>
                  </a:cubicBezTo>
                  <a:cubicBezTo>
                    <a:pt x="796" y="842"/>
                    <a:pt x="770" y="856"/>
                    <a:pt x="744" y="873"/>
                  </a:cubicBezTo>
                  <a:cubicBezTo>
                    <a:pt x="630" y="737"/>
                    <a:pt x="525" y="615"/>
                    <a:pt x="433" y="523"/>
                  </a:cubicBezTo>
                  <a:cubicBezTo>
                    <a:pt x="442" y="515"/>
                    <a:pt x="446" y="501"/>
                    <a:pt x="450" y="493"/>
                  </a:cubicBezTo>
                  <a:cubicBezTo>
                    <a:pt x="476" y="467"/>
                    <a:pt x="503" y="445"/>
                    <a:pt x="529" y="422"/>
                  </a:cubicBezTo>
                  <a:close/>
                  <a:moveTo>
                    <a:pt x="363" y="642"/>
                  </a:moveTo>
                  <a:cubicBezTo>
                    <a:pt x="424" y="733"/>
                    <a:pt x="503" y="838"/>
                    <a:pt x="587" y="952"/>
                  </a:cubicBezTo>
                  <a:cubicBezTo>
                    <a:pt x="569" y="956"/>
                    <a:pt x="547" y="969"/>
                    <a:pt x="534" y="973"/>
                  </a:cubicBezTo>
                  <a:cubicBezTo>
                    <a:pt x="512" y="978"/>
                    <a:pt x="494" y="978"/>
                    <a:pt x="476" y="978"/>
                  </a:cubicBezTo>
                  <a:cubicBezTo>
                    <a:pt x="460" y="978"/>
                    <a:pt x="446" y="973"/>
                    <a:pt x="433" y="969"/>
                  </a:cubicBezTo>
                  <a:cubicBezTo>
                    <a:pt x="407" y="961"/>
                    <a:pt x="377" y="939"/>
                    <a:pt x="359" y="908"/>
                  </a:cubicBezTo>
                  <a:cubicBezTo>
                    <a:pt x="315" y="851"/>
                    <a:pt x="302" y="785"/>
                    <a:pt x="329" y="707"/>
                  </a:cubicBezTo>
                  <a:cubicBezTo>
                    <a:pt x="333" y="685"/>
                    <a:pt x="355" y="664"/>
                    <a:pt x="363" y="642"/>
                  </a:cubicBezTo>
                  <a:close/>
                  <a:moveTo>
                    <a:pt x="1286" y="1027"/>
                  </a:moveTo>
                  <a:cubicBezTo>
                    <a:pt x="1295" y="1027"/>
                    <a:pt x="1303" y="1028"/>
                    <a:pt x="1311" y="1031"/>
                  </a:cubicBezTo>
                  <a:cubicBezTo>
                    <a:pt x="1382" y="1039"/>
                    <a:pt x="1456" y="1100"/>
                    <a:pt x="1482" y="1170"/>
                  </a:cubicBezTo>
                  <a:cubicBezTo>
                    <a:pt x="1513" y="1227"/>
                    <a:pt x="1509" y="1310"/>
                    <a:pt x="1486" y="1384"/>
                  </a:cubicBezTo>
                  <a:cubicBezTo>
                    <a:pt x="1408" y="1279"/>
                    <a:pt x="1321" y="1162"/>
                    <a:pt x="1224" y="1035"/>
                  </a:cubicBezTo>
                  <a:cubicBezTo>
                    <a:pt x="1245" y="1032"/>
                    <a:pt x="1266" y="1027"/>
                    <a:pt x="1286" y="1027"/>
                  </a:cubicBezTo>
                  <a:close/>
                  <a:moveTo>
                    <a:pt x="1053" y="1104"/>
                  </a:moveTo>
                  <a:cubicBezTo>
                    <a:pt x="1180" y="1262"/>
                    <a:pt x="1303" y="1406"/>
                    <a:pt x="1408" y="1524"/>
                  </a:cubicBezTo>
                  <a:cubicBezTo>
                    <a:pt x="1386" y="1555"/>
                    <a:pt x="1373" y="1594"/>
                    <a:pt x="1347" y="1620"/>
                  </a:cubicBezTo>
                  <a:cubicBezTo>
                    <a:pt x="1342" y="1624"/>
                    <a:pt x="1338" y="1629"/>
                    <a:pt x="1333" y="1638"/>
                  </a:cubicBezTo>
                  <a:cubicBezTo>
                    <a:pt x="1233" y="1498"/>
                    <a:pt x="1111" y="1332"/>
                    <a:pt x="970" y="1152"/>
                  </a:cubicBezTo>
                  <a:cubicBezTo>
                    <a:pt x="992" y="1140"/>
                    <a:pt x="1015" y="1126"/>
                    <a:pt x="1037" y="1114"/>
                  </a:cubicBezTo>
                  <a:cubicBezTo>
                    <a:pt x="1041" y="1109"/>
                    <a:pt x="1045" y="1109"/>
                    <a:pt x="1053" y="1104"/>
                  </a:cubicBezTo>
                  <a:close/>
                  <a:moveTo>
                    <a:pt x="290" y="1"/>
                  </a:moveTo>
                  <a:cubicBezTo>
                    <a:pt x="288" y="1"/>
                    <a:pt x="286" y="1"/>
                    <a:pt x="285" y="3"/>
                  </a:cubicBezTo>
                  <a:cubicBezTo>
                    <a:pt x="267" y="12"/>
                    <a:pt x="315" y="104"/>
                    <a:pt x="403" y="235"/>
                  </a:cubicBezTo>
                  <a:cubicBezTo>
                    <a:pt x="363" y="261"/>
                    <a:pt x="324" y="275"/>
                    <a:pt x="280" y="305"/>
                  </a:cubicBezTo>
                  <a:cubicBezTo>
                    <a:pt x="272" y="313"/>
                    <a:pt x="258" y="327"/>
                    <a:pt x="250" y="340"/>
                  </a:cubicBezTo>
                  <a:cubicBezTo>
                    <a:pt x="217" y="311"/>
                    <a:pt x="194" y="294"/>
                    <a:pt x="179" y="294"/>
                  </a:cubicBezTo>
                  <a:cubicBezTo>
                    <a:pt x="176" y="294"/>
                    <a:pt x="173" y="295"/>
                    <a:pt x="171" y="297"/>
                  </a:cubicBezTo>
                  <a:cubicBezTo>
                    <a:pt x="162" y="305"/>
                    <a:pt x="175" y="335"/>
                    <a:pt x="202" y="388"/>
                  </a:cubicBezTo>
                  <a:cubicBezTo>
                    <a:pt x="145" y="445"/>
                    <a:pt x="88" y="511"/>
                    <a:pt x="49" y="602"/>
                  </a:cubicBezTo>
                  <a:cubicBezTo>
                    <a:pt x="22" y="672"/>
                    <a:pt x="0" y="747"/>
                    <a:pt x="4" y="838"/>
                  </a:cubicBezTo>
                  <a:cubicBezTo>
                    <a:pt x="10" y="926"/>
                    <a:pt x="36" y="1013"/>
                    <a:pt x="79" y="1092"/>
                  </a:cubicBezTo>
                  <a:cubicBezTo>
                    <a:pt x="131" y="1166"/>
                    <a:pt x="202" y="1235"/>
                    <a:pt x="298" y="1279"/>
                  </a:cubicBezTo>
                  <a:cubicBezTo>
                    <a:pt x="341" y="1301"/>
                    <a:pt x="394" y="1314"/>
                    <a:pt x="446" y="1323"/>
                  </a:cubicBezTo>
                  <a:cubicBezTo>
                    <a:pt x="466" y="1325"/>
                    <a:pt x="487" y="1326"/>
                    <a:pt x="508" y="1326"/>
                  </a:cubicBezTo>
                  <a:cubicBezTo>
                    <a:pt x="537" y="1326"/>
                    <a:pt x="567" y="1324"/>
                    <a:pt x="595" y="1319"/>
                  </a:cubicBezTo>
                  <a:cubicBezTo>
                    <a:pt x="678" y="1301"/>
                    <a:pt x="748" y="1271"/>
                    <a:pt x="809" y="1241"/>
                  </a:cubicBezTo>
                  <a:cubicBezTo>
                    <a:pt x="962" y="1428"/>
                    <a:pt x="1106" y="1598"/>
                    <a:pt x="1228" y="1729"/>
                  </a:cubicBezTo>
                  <a:cubicBezTo>
                    <a:pt x="1150" y="1791"/>
                    <a:pt x="1075" y="1848"/>
                    <a:pt x="1023" y="1887"/>
                  </a:cubicBezTo>
                  <a:cubicBezTo>
                    <a:pt x="932" y="1949"/>
                    <a:pt x="883" y="1987"/>
                    <a:pt x="892" y="2009"/>
                  </a:cubicBezTo>
                  <a:cubicBezTo>
                    <a:pt x="897" y="2024"/>
                    <a:pt x="918" y="2031"/>
                    <a:pt x="954" y="2031"/>
                  </a:cubicBezTo>
                  <a:cubicBezTo>
                    <a:pt x="984" y="2031"/>
                    <a:pt x="1025" y="2026"/>
                    <a:pt x="1075" y="2014"/>
                  </a:cubicBezTo>
                  <a:cubicBezTo>
                    <a:pt x="1154" y="1996"/>
                    <a:pt x="1263" y="1953"/>
                    <a:pt x="1377" y="1891"/>
                  </a:cubicBezTo>
                  <a:cubicBezTo>
                    <a:pt x="1461" y="1972"/>
                    <a:pt x="1516" y="2015"/>
                    <a:pt x="1538" y="2015"/>
                  </a:cubicBezTo>
                  <a:cubicBezTo>
                    <a:pt x="1540" y="2015"/>
                    <a:pt x="1542" y="2014"/>
                    <a:pt x="1543" y="2014"/>
                  </a:cubicBezTo>
                  <a:cubicBezTo>
                    <a:pt x="1557" y="2001"/>
                    <a:pt x="1525" y="1939"/>
                    <a:pt x="1464" y="1838"/>
                  </a:cubicBezTo>
                  <a:cubicBezTo>
                    <a:pt x="1486" y="1826"/>
                    <a:pt x="1499" y="1822"/>
                    <a:pt x="1521" y="1808"/>
                  </a:cubicBezTo>
                  <a:cubicBezTo>
                    <a:pt x="1547" y="1786"/>
                    <a:pt x="1569" y="1756"/>
                    <a:pt x="1596" y="1729"/>
                  </a:cubicBezTo>
                  <a:cubicBezTo>
                    <a:pt x="1695" y="1833"/>
                    <a:pt x="1762" y="1893"/>
                    <a:pt x="1786" y="1893"/>
                  </a:cubicBezTo>
                  <a:cubicBezTo>
                    <a:pt x="1789" y="1893"/>
                    <a:pt x="1791" y="1892"/>
                    <a:pt x="1793" y="1891"/>
                  </a:cubicBezTo>
                  <a:cubicBezTo>
                    <a:pt x="1810" y="1878"/>
                    <a:pt x="1761" y="1786"/>
                    <a:pt x="1670" y="1646"/>
                  </a:cubicBezTo>
                  <a:cubicBezTo>
                    <a:pt x="1700" y="1608"/>
                    <a:pt x="1727" y="1568"/>
                    <a:pt x="1753" y="1520"/>
                  </a:cubicBezTo>
                  <a:cubicBezTo>
                    <a:pt x="1814" y="1398"/>
                    <a:pt x="1854" y="1231"/>
                    <a:pt x="1793" y="1052"/>
                  </a:cubicBezTo>
                  <a:cubicBezTo>
                    <a:pt x="1731" y="882"/>
                    <a:pt x="1587" y="737"/>
                    <a:pt x="1390" y="690"/>
                  </a:cubicBezTo>
                  <a:cubicBezTo>
                    <a:pt x="1338" y="676"/>
                    <a:pt x="1285" y="672"/>
                    <a:pt x="1237" y="672"/>
                  </a:cubicBezTo>
                  <a:cubicBezTo>
                    <a:pt x="1184" y="676"/>
                    <a:pt x="1137" y="685"/>
                    <a:pt x="1093" y="698"/>
                  </a:cubicBezTo>
                  <a:cubicBezTo>
                    <a:pt x="1053" y="711"/>
                    <a:pt x="1023" y="729"/>
                    <a:pt x="988" y="747"/>
                  </a:cubicBezTo>
                  <a:cubicBezTo>
                    <a:pt x="861" y="589"/>
                    <a:pt x="739" y="449"/>
                    <a:pt x="639" y="331"/>
                  </a:cubicBezTo>
                  <a:cubicBezTo>
                    <a:pt x="691" y="291"/>
                    <a:pt x="739" y="257"/>
                    <a:pt x="783" y="231"/>
                  </a:cubicBezTo>
                  <a:cubicBezTo>
                    <a:pt x="870" y="166"/>
                    <a:pt x="914" y="121"/>
                    <a:pt x="905" y="99"/>
                  </a:cubicBezTo>
                  <a:cubicBezTo>
                    <a:pt x="901" y="88"/>
                    <a:pt x="883" y="83"/>
                    <a:pt x="853" y="83"/>
                  </a:cubicBezTo>
                  <a:cubicBezTo>
                    <a:pt x="823" y="83"/>
                    <a:pt x="781" y="88"/>
                    <a:pt x="726" y="99"/>
                  </a:cubicBezTo>
                  <a:cubicBezTo>
                    <a:pt x="669" y="113"/>
                    <a:pt x="603" y="134"/>
                    <a:pt x="529" y="166"/>
                  </a:cubicBezTo>
                  <a:cubicBezTo>
                    <a:pt x="521" y="170"/>
                    <a:pt x="508" y="178"/>
                    <a:pt x="498" y="182"/>
                  </a:cubicBezTo>
                  <a:cubicBezTo>
                    <a:pt x="392" y="72"/>
                    <a:pt x="314" y="1"/>
                    <a:pt x="290" y="1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0" name="Google Shape;2260;p45"/>
            <p:cNvSpPr/>
            <p:nvPr/>
          </p:nvSpPr>
          <p:spPr>
            <a:xfrm>
              <a:off x="2700128" y="1258825"/>
              <a:ext cx="302900" cy="276785"/>
            </a:xfrm>
            <a:custGeom>
              <a:avLst/>
              <a:gdLst/>
              <a:ahLst/>
              <a:cxnLst/>
              <a:rect l="l" t="t" r="r" b="b"/>
              <a:pathLst>
                <a:path w="8212" h="7504" extrusionOk="0">
                  <a:moveTo>
                    <a:pt x="6123" y="179"/>
                  </a:moveTo>
                  <a:lnTo>
                    <a:pt x="8090" y="2504"/>
                  </a:lnTo>
                  <a:cubicBezTo>
                    <a:pt x="7251" y="4309"/>
                    <a:pt x="5573" y="5340"/>
                    <a:pt x="4379" y="5673"/>
                  </a:cubicBezTo>
                  <a:cubicBezTo>
                    <a:pt x="3318" y="5974"/>
                    <a:pt x="2159" y="7106"/>
                    <a:pt x="1923" y="7347"/>
                  </a:cubicBezTo>
                  <a:lnTo>
                    <a:pt x="123" y="5144"/>
                  </a:lnTo>
                  <a:cubicBezTo>
                    <a:pt x="660" y="3859"/>
                    <a:pt x="2636" y="3046"/>
                    <a:pt x="3942" y="2508"/>
                  </a:cubicBezTo>
                  <a:cubicBezTo>
                    <a:pt x="4173" y="2413"/>
                    <a:pt x="4393" y="2321"/>
                    <a:pt x="4580" y="2238"/>
                  </a:cubicBezTo>
                  <a:cubicBezTo>
                    <a:pt x="4803" y="2141"/>
                    <a:pt x="4996" y="2014"/>
                    <a:pt x="5157" y="1875"/>
                  </a:cubicBezTo>
                  <a:cubicBezTo>
                    <a:pt x="5742" y="1377"/>
                    <a:pt x="5983" y="709"/>
                    <a:pt x="6053" y="477"/>
                  </a:cubicBezTo>
                  <a:cubicBezTo>
                    <a:pt x="6065" y="437"/>
                    <a:pt x="6105" y="302"/>
                    <a:pt x="6123" y="179"/>
                  </a:cubicBezTo>
                  <a:close/>
                  <a:moveTo>
                    <a:pt x="6105" y="1"/>
                  </a:moveTo>
                  <a:lnTo>
                    <a:pt x="6018" y="57"/>
                  </a:lnTo>
                  <a:cubicBezTo>
                    <a:pt x="6061" y="175"/>
                    <a:pt x="5769" y="1595"/>
                    <a:pt x="4536" y="2141"/>
                  </a:cubicBezTo>
                  <a:cubicBezTo>
                    <a:pt x="4353" y="2224"/>
                    <a:pt x="4135" y="2316"/>
                    <a:pt x="3903" y="2408"/>
                  </a:cubicBezTo>
                  <a:cubicBezTo>
                    <a:pt x="2977" y="2793"/>
                    <a:pt x="1718" y="3309"/>
                    <a:pt x="857" y="4043"/>
                  </a:cubicBezTo>
                  <a:cubicBezTo>
                    <a:pt x="476" y="4362"/>
                    <a:pt x="175" y="4725"/>
                    <a:pt x="14" y="5135"/>
                  </a:cubicBezTo>
                  <a:lnTo>
                    <a:pt x="0" y="5166"/>
                  </a:lnTo>
                  <a:lnTo>
                    <a:pt x="1914" y="7504"/>
                  </a:lnTo>
                  <a:lnTo>
                    <a:pt x="1958" y="7460"/>
                  </a:lnTo>
                  <a:cubicBezTo>
                    <a:pt x="1971" y="7447"/>
                    <a:pt x="3273" y="6096"/>
                    <a:pt x="4409" y="5778"/>
                  </a:cubicBezTo>
                  <a:cubicBezTo>
                    <a:pt x="5629" y="5432"/>
                    <a:pt x="7350" y="4374"/>
                    <a:pt x="8199" y="2518"/>
                  </a:cubicBezTo>
                  <a:lnTo>
                    <a:pt x="8211" y="2486"/>
                  </a:lnTo>
                  <a:lnTo>
                    <a:pt x="6105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891;p41"/>
          <p:cNvSpPr/>
          <p:nvPr/>
        </p:nvSpPr>
        <p:spPr>
          <a:xfrm>
            <a:off x="981633" y="3652231"/>
            <a:ext cx="2662000" cy="2571600"/>
          </a:xfrm>
          <a:prstGeom prst="roundRect">
            <a:avLst>
              <a:gd name="adj" fmla="val 4313"/>
            </a:avLst>
          </a:prstGeom>
          <a:solidFill>
            <a:srgbClr val="FFF2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2" name="Google Shape;1892;p41"/>
          <p:cNvSpPr/>
          <p:nvPr/>
        </p:nvSpPr>
        <p:spPr>
          <a:xfrm>
            <a:off x="1092467" y="3515600"/>
            <a:ext cx="2662000" cy="2571600"/>
          </a:xfrm>
          <a:prstGeom prst="roundRect">
            <a:avLst>
              <a:gd name="adj" fmla="val 4313"/>
            </a:avLst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3" name="Google Shape;1893;p41"/>
          <p:cNvSpPr txBox="1">
            <a:spLocks noGrp="1"/>
          </p:cNvSpPr>
          <p:nvPr>
            <p:ph type="subTitle" idx="1"/>
          </p:nvPr>
        </p:nvSpPr>
        <p:spPr>
          <a:xfrm>
            <a:off x="1189681" y="3903617"/>
            <a:ext cx="2437200" cy="222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ru-RU" sz="2667" dirty="0">
                <a:solidFill>
                  <a:srgbClr val="000000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Около 7000 детей находятся </a:t>
            </a:r>
            <a:r>
              <a:rPr lang="ru-RU" sz="2667" dirty="0" smtClean="0">
                <a:solidFill>
                  <a:srgbClr val="000000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на учете ДВД</a:t>
            </a:r>
            <a:endParaRPr lang="" sz="2667" dirty="0">
              <a:solidFill>
                <a:srgbClr val="000000"/>
              </a:solidFill>
              <a:latin typeface="Montserrat" panose="00000500000000000000"/>
              <a:ea typeface="Montserrat" panose="00000500000000000000"/>
              <a:cs typeface="Montserrat" panose="00000500000000000000"/>
              <a:sym typeface="Montserrat" panose="00000500000000000000"/>
            </a:endParaRPr>
          </a:p>
        </p:txBody>
      </p:sp>
      <p:sp>
        <p:nvSpPr>
          <p:cNvPr id="1894" name="Google Shape;1894;p41"/>
          <p:cNvSpPr/>
          <p:nvPr/>
        </p:nvSpPr>
        <p:spPr>
          <a:xfrm>
            <a:off x="131" y="5398397"/>
            <a:ext cx="38128" cy="43"/>
          </a:xfrm>
          <a:custGeom>
            <a:avLst/>
            <a:gdLst/>
            <a:ahLst/>
            <a:cxnLst/>
            <a:rect l="l" t="t" r="r" b="b"/>
            <a:pathLst>
              <a:path w="893" h="1" fill="none" extrusionOk="0">
                <a:moveTo>
                  <a:pt x="0" y="1"/>
                </a:moveTo>
                <a:lnTo>
                  <a:pt x="892" y="1"/>
                </a:lnTo>
              </a:path>
            </a:pathLst>
          </a:custGeom>
          <a:noFill/>
          <a:ln w="3800" cap="flat" cmpd="sng">
            <a:solidFill>
              <a:srgbClr val="1F1F1F"/>
            </a:solidFill>
            <a:prstDash val="solid"/>
            <a:miter lim="892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5" name="Google Shape;1895;p41"/>
          <p:cNvSpPr txBox="1">
            <a:spLocks noGrp="1"/>
          </p:cNvSpPr>
          <p:nvPr>
            <p:ph type="ctrTitle"/>
          </p:nvPr>
        </p:nvSpPr>
        <p:spPr>
          <a:xfrm>
            <a:off x="1470567" y="2109367"/>
            <a:ext cx="1906000" cy="1057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GB" b="1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A</a:t>
            </a:r>
            <a:endParaRPr b="1">
              <a:solidFill>
                <a:srgbClr val="434343"/>
              </a:solidFill>
              <a:latin typeface="Montserrat" panose="00000500000000000000"/>
              <a:ea typeface="Montserrat" panose="00000500000000000000"/>
              <a:cs typeface="Montserrat" panose="00000500000000000000"/>
              <a:sym typeface="Montserrat" panose="00000500000000000000"/>
            </a:endParaRPr>
          </a:p>
        </p:txBody>
      </p:sp>
      <p:cxnSp>
        <p:nvCxnSpPr>
          <p:cNvPr id="1896" name="Google Shape;1896;p41"/>
          <p:cNvCxnSpPr>
            <a:stCxn id="1895" idx="2"/>
            <a:endCxn id="1892" idx="0"/>
          </p:cNvCxnSpPr>
          <p:nvPr/>
        </p:nvCxnSpPr>
        <p:spPr>
          <a:xfrm>
            <a:off x="2423567" y="3166567"/>
            <a:ext cx="0" cy="34920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97" name="Google Shape;1897;p41"/>
          <p:cNvSpPr/>
          <p:nvPr/>
        </p:nvSpPr>
        <p:spPr>
          <a:xfrm>
            <a:off x="4654167" y="3652231"/>
            <a:ext cx="2662000" cy="2571600"/>
          </a:xfrm>
          <a:prstGeom prst="roundRect">
            <a:avLst>
              <a:gd name="adj" fmla="val 4313"/>
            </a:avLst>
          </a:prstGeom>
          <a:solidFill>
            <a:srgbClr val="FFF2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8" name="Google Shape;1898;p41"/>
          <p:cNvSpPr/>
          <p:nvPr/>
        </p:nvSpPr>
        <p:spPr>
          <a:xfrm>
            <a:off x="4765000" y="3515600"/>
            <a:ext cx="2662000" cy="2571600"/>
          </a:xfrm>
          <a:prstGeom prst="roundRect">
            <a:avLst>
              <a:gd name="adj" fmla="val 4313"/>
            </a:avLst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1899" name="Google Shape;1899;p41"/>
          <p:cNvCxnSpPr>
            <a:stCxn id="1900" idx="2"/>
            <a:endCxn id="1898" idx="0"/>
          </p:cNvCxnSpPr>
          <p:nvPr/>
        </p:nvCxnSpPr>
        <p:spPr>
          <a:xfrm>
            <a:off x="6096000" y="3166400"/>
            <a:ext cx="0" cy="34920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1" name="Google Shape;1901;p41"/>
          <p:cNvSpPr/>
          <p:nvPr/>
        </p:nvSpPr>
        <p:spPr>
          <a:xfrm>
            <a:off x="8326700" y="3652231"/>
            <a:ext cx="2662000" cy="2571600"/>
          </a:xfrm>
          <a:prstGeom prst="roundRect">
            <a:avLst>
              <a:gd name="adj" fmla="val 4313"/>
            </a:avLst>
          </a:prstGeom>
          <a:solidFill>
            <a:srgbClr val="FFF2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2" name="Google Shape;1902;p41"/>
          <p:cNvSpPr/>
          <p:nvPr/>
        </p:nvSpPr>
        <p:spPr>
          <a:xfrm>
            <a:off x="8437533" y="3515600"/>
            <a:ext cx="2662000" cy="2571600"/>
          </a:xfrm>
          <a:prstGeom prst="roundRect">
            <a:avLst>
              <a:gd name="adj" fmla="val 4313"/>
            </a:avLst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1903" name="Google Shape;1903;p41"/>
          <p:cNvCxnSpPr>
            <a:stCxn id="1904" idx="2"/>
            <a:endCxn id="1902" idx="0"/>
          </p:cNvCxnSpPr>
          <p:nvPr/>
        </p:nvCxnSpPr>
        <p:spPr>
          <a:xfrm>
            <a:off x="9768533" y="3166400"/>
            <a:ext cx="0" cy="34920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5" name="Google Shape;1905;p41"/>
          <p:cNvSpPr txBox="1">
            <a:spLocks noGrp="1"/>
          </p:cNvSpPr>
          <p:nvPr>
            <p:ph type="ctrTitle" idx="2"/>
          </p:nvPr>
        </p:nvSpPr>
        <p:spPr>
          <a:xfrm>
            <a:off x="5147535" y="2109367"/>
            <a:ext cx="1906000" cy="1057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GB" b="1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B</a:t>
            </a:r>
            <a:endParaRPr b="1">
              <a:latin typeface="Montserrat" panose="00000500000000000000"/>
              <a:ea typeface="Montserrat" panose="00000500000000000000"/>
              <a:cs typeface="Montserrat" panose="00000500000000000000"/>
              <a:sym typeface="Montserrat" panose="00000500000000000000"/>
            </a:endParaRPr>
          </a:p>
        </p:txBody>
      </p:sp>
      <p:sp>
        <p:nvSpPr>
          <p:cNvPr id="1906" name="Google Shape;1906;p41"/>
          <p:cNvSpPr txBox="1">
            <a:spLocks noGrp="1"/>
          </p:cNvSpPr>
          <p:nvPr>
            <p:ph type="subTitle" idx="3"/>
          </p:nvPr>
        </p:nvSpPr>
        <p:spPr>
          <a:xfrm>
            <a:off x="4833815" y="3903617"/>
            <a:ext cx="2437200" cy="222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indent="0">
              <a:lnSpc>
                <a:spcPct val="115000"/>
              </a:lnSpc>
            </a:pPr>
            <a:r>
              <a:rPr lang="ru-RU" altLang="en-GB" sz="2400" dirty="0">
                <a:solidFill>
                  <a:srgbClr val="000000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Более 3000 идут </a:t>
            </a:r>
            <a:r>
              <a:rPr lang="ru-RU" altLang="en-GB" sz="2400" dirty="0" smtClean="0">
                <a:solidFill>
                  <a:srgbClr val="000000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на преступления</a:t>
            </a:r>
            <a:endParaRPr lang="" altLang="en-GB" sz="2400" dirty="0">
              <a:solidFill>
                <a:srgbClr val="000000"/>
              </a:solidFill>
              <a:latin typeface="Montserrat" panose="00000500000000000000"/>
              <a:ea typeface="Montserrat" panose="00000500000000000000"/>
              <a:cs typeface="Montserrat" panose="00000500000000000000"/>
              <a:sym typeface="Montserrat" panose="00000500000000000000"/>
            </a:endParaRPr>
          </a:p>
        </p:txBody>
      </p:sp>
      <p:sp>
        <p:nvSpPr>
          <p:cNvPr id="1907" name="Google Shape;1907;p41"/>
          <p:cNvSpPr txBox="1">
            <a:spLocks noGrp="1"/>
          </p:cNvSpPr>
          <p:nvPr>
            <p:ph type="ctrTitle" idx="4"/>
          </p:nvPr>
        </p:nvSpPr>
        <p:spPr>
          <a:xfrm>
            <a:off x="8807979" y="2109367"/>
            <a:ext cx="1906000" cy="1057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GB" b="1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C</a:t>
            </a:r>
            <a:endParaRPr b="1">
              <a:latin typeface="Montserrat" panose="00000500000000000000"/>
              <a:ea typeface="Montserrat" panose="00000500000000000000"/>
              <a:cs typeface="Montserrat" panose="00000500000000000000"/>
              <a:sym typeface="Montserrat" panose="00000500000000000000"/>
            </a:endParaRPr>
          </a:p>
        </p:txBody>
      </p:sp>
      <p:sp>
        <p:nvSpPr>
          <p:cNvPr id="1908" name="Google Shape;1908;p41"/>
          <p:cNvSpPr txBox="1">
            <a:spLocks noGrp="1"/>
          </p:cNvSpPr>
          <p:nvPr>
            <p:ph type="subTitle" idx="5"/>
          </p:nvPr>
        </p:nvSpPr>
        <p:spPr>
          <a:xfrm>
            <a:off x="8551399" y="3466720"/>
            <a:ext cx="2437200" cy="276319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indent="0">
              <a:lnSpc>
                <a:spcPct val="115000"/>
              </a:lnSpc>
            </a:pPr>
            <a:r>
              <a:rPr lang="ru-RU" altLang="en-GB" sz="2400" dirty="0">
                <a:solidFill>
                  <a:srgbClr val="000000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В отношении детей возбуждено 4402 уголовных дела</a:t>
            </a:r>
            <a:endParaRPr lang="" altLang="en-GB" sz="2400" dirty="0">
              <a:solidFill>
                <a:srgbClr val="000000"/>
              </a:solidFill>
              <a:latin typeface="Montserrat" panose="00000500000000000000"/>
              <a:ea typeface="Montserrat" panose="00000500000000000000"/>
              <a:cs typeface="Montserrat" panose="00000500000000000000"/>
              <a:sym typeface="Montserrat" panose="00000500000000000000"/>
            </a:endParaRPr>
          </a:p>
        </p:txBody>
      </p:sp>
      <p:sp>
        <p:nvSpPr>
          <p:cNvPr id="1909" name="Google Shape;1909;p41"/>
          <p:cNvSpPr txBox="1">
            <a:spLocks noGrp="1"/>
          </p:cNvSpPr>
          <p:nvPr>
            <p:ph type="ctrTitle" idx="6"/>
          </p:nvPr>
        </p:nvSpPr>
        <p:spPr>
          <a:xfrm>
            <a:off x="4834467" y="609600"/>
            <a:ext cx="7357533" cy="64177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altLang="en-GB" sz="3200" b="1" dirty="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Детская преступность</a:t>
            </a:r>
            <a:endParaRPr lang="" altLang="en-GB" sz="3200" b="1" dirty="0">
              <a:latin typeface="Montserrat" panose="00000500000000000000"/>
              <a:ea typeface="Montserrat" panose="00000500000000000000"/>
              <a:cs typeface="Montserrat" panose="00000500000000000000"/>
              <a:sym typeface="Montserrat" panose="00000500000000000000"/>
            </a:endParaRPr>
          </a:p>
        </p:txBody>
      </p:sp>
      <p:sp>
        <p:nvSpPr>
          <p:cNvPr id="2" name="Text Box 0"/>
          <p:cNvSpPr txBox="1"/>
          <p:nvPr/>
        </p:nvSpPr>
        <p:spPr>
          <a:xfrm>
            <a:off x="9219354" y="1470660"/>
            <a:ext cx="2708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" alt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alt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UNICEF </a:t>
            </a:r>
            <a:r>
              <a:rPr kumimoji="0" lang="" alt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201</a:t>
            </a:r>
            <a:r>
              <a:rPr kumimoji="0" lang="en-US" altLang="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7</a:t>
            </a:r>
            <a:r>
              <a:rPr kumimoji="0" lang="" alt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kk-KZ" alt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год</a:t>
            </a:r>
            <a:endParaRPr kumimoji="0" lang="" altLang="en-US" sz="16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ustom Design">
  <a:themeElements>
    <a:clrScheme name="Custom 1">
      <a:dk1>
        <a:srgbClr val="32363F"/>
      </a:dk1>
      <a:lt1>
        <a:sysClr val="window" lastClr="FFFFFF"/>
      </a:lt1>
      <a:dk2>
        <a:srgbClr val="000000"/>
      </a:dk2>
      <a:lt2>
        <a:srgbClr val="ECF2FF"/>
      </a:lt2>
      <a:accent1>
        <a:srgbClr val="203864"/>
      </a:accent1>
      <a:accent2>
        <a:srgbClr val="FFBA00"/>
      </a:accent2>
      <a:accent3>
        <a:srgbClr val="845BDF"/>
      </a:accent3>
      <a:accent4>
        <a:srgbClr val="EE4AA4"/>
      </a:accent4>
      <a:accent5>
        <a:srgbClr val="0088FF"/>
      </a:accent5>
      <a:accent6>
        <a:srgbClr val="00D3BD"/>
      </a:accent6>
      <a:hlink>
        <a:srgbClr val="9291FF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Yummy - Food Presentation Template" id="{B806F532-3A0E-4566-A9D6-2118FE2E8D59}" vid="{7964A84F-62B3-4F55-9A0E-1D4B12AF08CD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4881241-2CE2-6240-86AA-FE4263964D00}">
  <we:reference id="bfc52345-98f9-4096-99c4-2263a14c97f5" version="2.0.0.0" store="EXCatalog" storeType="EXCatalog"/>
  <we:alternateReferences>
    <we:reference id="WA104379997" version="2.0.0.0" store="en-US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3189</TotalTime>
  <Words>1165</Words>
  <Application>Microsoft Office PowerPoint</Application>
  <PresentationFormat>Произвольный</PresentationFormat>
  <Paragraphs>209</Paragraphs>
  <Slides>27</Slides>
  <Notes>16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29" baseType="lpstr">
      <vt:lpstr>Тема Office</vt:lpstr>
      <vt:lpstr>3_Custom Design</vt:lpstr>
      <vt:lpstr>ПРОГРАММА ЦЕЛОСТНОГО ВОСПИТАНИЯ: ЦЕННОСТИ И ПЛАН ИХ ФОРМИРОВАНИЯ</vt:lpstr>
      <vt:lpstr>ЦЕЛЬ, ЗАДАЧИ, ОЖИДАЕМЫЕ РЕЗУЛЬТАТЫ</vt:lpstr>
      <vt:lpstr>Презентация PowerPoint</vt:lpstr>
      <vt:lpstr>Презентация PowerPoint</vt:lpstr>
      <vt:lpstr>Текущее состояния воспитания и система ценностей</vt:lpstr>
      <vt:lpstr>Проблемы подростков</vt:lpstr>
      <vt:lpstr>01</vt:lpstr>
      <vt:lpstr> Эгоизм</vt:lpstr>
      <vt:lpstr>A</vt:lpstr>
      <vt:lpstr>62%</vt:lpstr>
      <vt:lpstr>СУИЦИД</vt:lpstr>
      <vt:lpstr>1. Психологическое  2. Физическое  3. Вымогательство  4. Сексуальное  5. Киберзапугивание  6. Дискриминация</vt:lpstr>
      <vt:lpstr>Какое видение о воспитании в современном обществе?</vt:lpstr>
      <vt:lpstr>Презентация PowerPoint</vt:lpstr>
      <vt:lpstr>Какой ценности нам не хватает?</vt:lpstr>
      <vt:lpstr>Модель ценностей воспитания</vt:lpstr>
      <vt:lpstr>Презентация PowerPoint</vt:lpstr>
      <vt:lpstr> Реализация ценностей воспитания через предметное содержание</vt:lpstr>
      <vt:lpstr>Важно</vt:lpstr>
      <vt:lpstr>Презентация PowerPoint</vt:lpstr>
      <vt:lpstr>Презентация PowerPoint</vt:lpstr>
      <vt:lpstr>Презентация PowerPoint</vt:lpstr>
      <vt:lpstr>План </vt:lpstr>
      <vt:lpstr>Разработка годового плана воспитательной работы на основе ценностей</vt:lpstr>
      <vt:lpstr>Важность планирования</vt:lpstr>
      <vt:lpstr>Отсутствие планирования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БІРТҰТАС ТӘРБИЕ БАҒДАРЛАМАСЫ: ҚҰНДЫЛЫҚТАР ЖӘНЕ ОНЫ ІСКЕ АСЫРУ ЖОСПАРЫ</dc:title>
  <dc:creator>Анар Танирбергенова</dc:creator>
  <cp:lastModifiedBy>Erlan</cp:lastModifiedBy>
  <cp:revision>56</cp:revision>
  <dcterms:created xsi:type="dcterms:W3CDTF">2023-08-02T04:48:50Z</dcterms:created>
  <dcterms:modified xsi:type="dcterms:W3CDTF">2023-08-29T04:07:20Z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10984729</vt:lpwstr>
  </property>
  <property fmtid="{D5CDD505-2E9C-101B-9397-08002B2CF9AE}" name="NXPowerLiteSettings" pid="3">
    <vt:lpwstr>F7000400038000</vt:lpwstr>
  </property>
  <property fmtid="{D5CDD505-2E9C-101B-9397-08002B2CF9AE}" name="NXPowerLiteVersion" pid="4">
    <vt:lpwstr>S10.0.0</vt:lpwstr>
  </property>
</Properties>
</file>