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76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Windows 7\Desktop\КП скан\1639959833_13-abrakadabra-fun-p-fon-dlya-konsultatsii-dlya-roditelei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458"/>
            <a:ext cx="6858000" cy="9073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20688" y="395536"/>
            <a:ext cx="604867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Хабарландыру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 балаңыз мектепке дейінгі ұйымға бара ма?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Егер - «Жоқ» жауабы болатын болса, бұл ақпарат сізге арналған!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 сіздер үшін біздің шағын-орталықтың базасында Кеңестік пункті өз жұмысын бастайды, хабарласу арқылы сіз әдіскерден, тәрбиешіден, педагог-психологтан,  музыка жетекшісінен, қазақ тілі мұғалімінен, дене шынықтыру нұсқаушысынан, медбикеден осы аталған білікті мамандардан тегін көмек ала аласыз.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Осы мамандар сіздің балаңыздың даму ерекшеліктерін анықтауға, құрдастармен, ересектермен қарым-қатынас жасау бойынша мәселелерді шешуге көмектеседі.46-04-95 телефоны бойынша мамандардың кеңесіне жазылуға болады.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Бізге келіңіздер! Біз сіздерге көмектесуге әрдайым дайынбыз!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76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Windows 7\Desktop\КП скан\1639959833_13-abrakadabra-fun-p-fon-dlya-konsultatsii-dlya-roditelei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458"/>
            <a:ext cx="6858000" cy="9073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20689" y="395536"/>
            <a:ext cx="590465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Объявление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Посещает ли Ваш ребенок дошкольную организаци?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Если-ответ «НЕТ» - эта информация для Вас!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 для Вас на базе нашего мини-центра начинает свою работу Консультативный пункт, обратившись в который, Вы получите бесплатную квалифицированную помощь специалистов: методиста, воспитателя, педагога-психолога, музыкального руководителя, учителя казахского языка,  инструктора по физической культуре, медсестры.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помогут определить особенности развития Вашего ребенка, помогут решить проблемы общения как со сверстниками, так и со взрослыми. На консультацию к специалистам можно записаться по телефону: 46 -04- 95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Приходите к нам! Мы будем рады вам помочь!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1773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Экран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7</dc:creator>
  <cp:lastModifiedBy>Windows 7</cp:lastModifiedBy>
  <cp:revision>1</cp:revision>
  <dcterms:created xsi:type="dcterms:W3CDTF">2023-10-18T09:11:57Z</dcterms:created>
  <dcterms:modified xsi:type="dcterms:W3CDTF">2023-10-18T09:15:00Z</dcterms:modified>
</cp:coreProperties>
</file>