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>
        <p:scale>
          <a:sx n="66" d="100"/>
          <a:sy n="66" d="100"/>
        </p:scale>
        <p:origin x="2196" y="11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0173C0-0E4E-4258-A4E0-4219A94195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91464E5-EB49-446D-879D-07E22DF9AF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CB71F25-C4DF-47F4-99F2-62BA7D903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CE9C6-D926-4BAD-B088-21139BA151C3}" type="datetimeFigureOut">
              <a:rPr lang="ru-RU" smtClean="0"/>
              <a:t>11.09.2023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9745A1-7997-4A4F-88D0-0CDD431BE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38C4F3E-DF2D-4300-A855-FFDD981E0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035F3-B694-4157-AE20-39962D40EE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4884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441D9F-9B88-4E5D-ACE1-216AEE70C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4BF5058-E672-47FA-A1F5-C1414197A5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6CA497-F889-45E2-9BE5-6D1C54179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CE9C6-D926-4BAD-B088-21139BA151C3}" type="datetimeFigureOut">
              <a:rPr lang="ru-RU" smtClean="0"/>
              <a:t>11.09.2023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EA6F376-FC65-4683-94A3-1A67DFA65C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5FC026-0448-4821-976B-F8D164CC0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035F3-B694-4157-AE20-39962D40EE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1436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004B0AF-AA08-42A5-A16A-8D2A4F4571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58A963C-ECAE-460C-9552-26411FBC88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FE268A2-5766-4CDC-9125-F3E5F6243A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CE9C6-D926-4BAD-B088-21139BA151C3}" type="datetimeFigureOut">
              <a:rPr lang="ru-RU" smtClean="0"/>
              <a:t>11.09.2023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A50E561-0012-4C34-9922-BBBDF2917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58DF5CC-3909-4D4A-9740-6BE27CFCB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035F3-B694-4157-AE20-39962D40EE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835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7A57D3-85F9-4FFD-9853-0E50532901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333D8AF-93C1-45B5-B66D-77D374DFE4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0EF1EB-2F9C-4FDD-AA76-B5008504F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CE9C6-D926-4BAD-B088-21139BA151C3}" type="datetimeFigureOut">
              <a:rPr lang="ru-RU" smtClean="0"/>
              <a:t>11.09.2023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4EF0B9-234D-48D0-A30E-9CB630E3D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601CBD-2710-40AD-B9F8-C7F2380F1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035F3-B694-4157-AE20-39962D40EE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4458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F75707-410A-49B1-B3B5-D0AA1F8C5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48B3DD9-D13A-4711-8F35-1AAFCF8F67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61A84D6-11EB-46D8-B4C4-0F38CE261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CE9C6-D926-4BAD-B088-21139BA151C3}" type="datetimeFigureOut">
              <a:rPr lang="ru-RU" smtClean="0"/>
              <a:t>11.09.2023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ED9FEB2-123B-4336-99C6-66BCCC6F3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9D3AB7A-111D-4EE1-927D-A5BFE84D3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035F3-B694-4157-AE20-39962D40EE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642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848D83-C77C-4EC2-B725-6FF24910F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5D5F7B1-E2FC-4C27-A5B9-8AB83ADDA7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0D7023F-11E8-43CF-8E93-1B6D7E080F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94F7309-D2E7-4275-8588-D208417B0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CE9C6-D926-4BAD-B088-21139BA151C3}" type="datetimeFigureOut">
              <a:rPr lang="ru-RU" smtClean="0"/>
              <a:t>11.09.2023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189954B-5663-4364-AD36-E34E6F54F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3A567A1-5D9A-434A-B01D-208AD90C8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035F3-B694-4157-AE20-39962D40EE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814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6F66DE-CB8A-4EB3-812A-78FE75450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6E8D0F4-8C05-4C48-A9C8-3A00186D0E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5ED08AC-9770-4DE6-857A-02F40811C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393CC88-131C-4E22-9EEB-97433905EC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95B4084-F781-4CDF-A0A0-BCE16AAA90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CC5436E-69ED-4C01-AF97-080313C42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CE9C6-D926-4BAD-B088-21139BA151C3}" type="datetimeFigureOut">
              <a:rPr lang="ru-RU" smtClean="0"/>
              <a:t>11.09.2023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37ADA4B-88FC-4A24-B638-B173771F4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E18C09A-D164-495C-8ABF-56FE1C081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035F3-B694-4157-AE20-39962D40EE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2688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22512E-035A-491F-B1C3-2C2D55C97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AABA519-CDDF-4B88-82C2-FECBF51D4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CE9C6-D926-4BAD-B088-21139BA151C3}" type="datetimeFigureOut">
              <a:rPr lang="ru-RU" smtClean="0"/>
              <a:t>11.09.2023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A718AA9-A09C-4AE6-8BD2-E331DBC89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169834B-5FC2-4DC2-A2FA-8372774D2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035F3-B694-4157-AE20-39962D40EE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5553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1CF6DA5-216A-4CC5-8F6A-BF6EE5F7C3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CE9C6-D926-4BAD-B088-21139BA151C3}" type="datetimeFigureOut">
              <a:rPr lang="ru-RU" smtClean="0"/>
              <a:t>11.09.2023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85EB4C5-D7D8-4466-A446-DB1A82448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49BF126-926F-4BF5-BA4A-B14B7825D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035F3-B694-4157-AE20-39962D40EE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2099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E51D3C-7E82-4712-85E3-94BD559AE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E716C90-D5DC-4D55-A91E-D4839D9742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745FB30-5A3D-418B-BD0E-AC9A9FBD68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4398CAA-6011-4A9C-B7B3-50851C13A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CE9C6-D926-4BAD-B088-21139BA151C3}" type="datetimeFigureOut">
              <a:rPr lang="ru-RU" smtClean="0"/>
              <a:t>11.09.2023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1C31849-9909-465B-86BD-A84302CAF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EF71A93-FAC4-4586-BB06-A75322A16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035F3-B694-4157-AE20-39962D40EE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438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6202CE-200A-47A1-AE6D-6C0F9E2EA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82E9C5C-F7B8-4637-9D15-0CBF8B0708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6EB149E-AD85-45E4-A87B-BE5D66D6E1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A3B763C-36FA-4880-8647-F7363053C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CE9C6-D926-4BAD-B088-21139BA151C3}" type="datetimeFigureOut">
              <a:rPr lang="ru-RU" smtClean="0"/>
              <a:t>11.09.2023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6BEB4B1-6E80-4530-9483-AFFC520B7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2AE6140-9F9E-4893-A899-0AA3E1753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035F3-B694-4157-AE20-39962D40EE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8467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D707B6-2A36-4BC5-A776-2ABC64BA9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2180321-D13A-4D44-BC6C-95CFBDACE4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3F8A790-E4FF-4018-B3E1-7E490BA524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CCE9C6-D926-4BAD-B088-21139BA151C3}" type="datetimeFigureOut">
              <a:rPr lang="ru-RU" smtClean="0"/>
              <a:t>11.09.2023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10ED817-0A14-43A2-80BB-861B5C6283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7BCEC4-2FF2-4358-AB17-5FD3D46C4D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1035F3-B694-4157-AE20-39962D40EE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936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23AF87-8A3F-4AA5-B72A-081C8B4311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0885" y="249165"/>
            <a:ext cx="4669971" cy="1351036"/>
          </a:xfrm>
        </p:spPr>
        <p:txBody>
          <a:bodyPr>
            <a:noAutofit/>
          </a:bodyPr>
          <a:lstStyle/>
          <a:p>
            <a:r>
              <a:rPr lang="kk-KZ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апта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1к</a:t>
            </a:r>
            <a:r>
              <a:rPr lang="kk-KZ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үн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DE9693F-1FA1-4F0D-A2B5-BE278206B5E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A41667C-37E8-42DA-9DE8-5A1D4F8144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751" y="0"/>
            <a:ext cx="7194249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89820BE-8B7B-402A-ACFD-5401A78D31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885" y="1960562"/>
            <a:ext cx="5008636" cy="5008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6201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C47971-2BF2-4918-AF26-1282265CE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212771" cy="1325563"/>
          </a:xfrm>
        </p:spPr>
        <p:txBody>
          <a:bodyPr>
            <a:normAutofit/>
          </a:bodyPr>
          <a:lstStyle/>
          <a:p>
            <a:r>
              <a:rPr lang="kk-KZ" sz="5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 апта 2 күн</a:t>
            </a:r>
            <a:endParaRPr lang="ru-RU" sz="5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E00A5DA9-2395-472E-9568-394F317BF2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06"/>
          <a:stretch/>
        </p:blipFill>
        <p:spPr>
          <a:xfrm>
            <a:off x="5878287" y="0"/>
            <a:ext cx="6313714" cy="6858000"/>
          </a:xfr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19C742-1E85-4D15-89E7-F3EDC5AFC8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849364"/>
            <a:ext cx="5878287" cy="5008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1124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FA304975-AE17-403C-B666-6E2D71D12D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12"/>
          <a:stretch/>
        </p:blipFill>
        <p:spPr>
          <a:xfrm>
            <a:off x="6633029" y="1"/>
            <a:ext cx="5558972" cy="6818086"/>
          </a:xfr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DC9E5F7-6E1E-4981-B521-E7DD450414EC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421277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 sz="5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 апта 3 күн</a:t>
            </a:r>
            <a:endParaRPr lang="ru-RU" sz="5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C26ED0A-6898-49E1-939D-CD7FE499AF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849364"/>
            <a:ext cx="6386287" cy="5008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9377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17C3E7D9-8863-4AA6-B3B2-3EFE4D3109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130"/>
          <a:stretch/>
        </p:blipFill>
        <p:spPr>
          <a:xfrm>
            <a:off x="7362129" y="0"/>
            <a:ext cx="4829871" cy="6858000"/>
          </a:xfr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1190427-E63D-40C2-87F8-96EBEA6183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849364"/>
            <a:ext cx="6386287" cy="5008636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B318945A-732F-4198-90D9-27DE4CC0F30B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421277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 sz="5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 апта 4 күн</a:t>
            </a:r>
            <a:endParaRPr lang="ru-RU" sz="5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7677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EAA42C0C-B4FB-4371-98DA-9BD604A975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41" t="6984" r="18012"/>
          <a:stretch/>
        </p:blipFill>
        <p:spPr>
          <a:xfrm>
            <a:off x="6850742" y="0"/>
            <a:ext cx="5341258" cy="6858000"/>
          </a:xfr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CBA1B0B-2F3D-4968-9056-9F1DC6A285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849364"/>
            <a:ext cx="6386287" cy="5008636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D63962E6-9D68-45C6-B314-0E0087A995CB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421277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 sz="5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 апта 5 күн</a:t>
            </a:r>
            <a:endParaRPr lang="ru-RU" sz="5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292607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20</Words>
  <Application>Microsoft Office PowerPoint</Application>
  <PresentationFormat>Широкоэкранный</PresentationFormat>
  <Paragraphs>5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Тема Office</vt:lpstr>
      <vt:lpstr>1 апта 1күн</vt:lpstr>
      <vt:lpstr>1 апта 2 күн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апта 1күн</dc:title>
  <dc:creator>Lenovo</dc:creator>
  <cp:lastModifiedBy>Lenovo</cp:lastModifiedBy>
  <cp:revision>2</cp:revision>
  <dcterms:created xsi:type="dcterms:W3CDTF">2023-09-11T03:58:15Z</dcterms:created>
  <dcterms:modified xsi:type="dcterms:W3CDTF">2023-09-11T04:11:14Z</dcterms:modified>
</cp:coreProperties>
</file>