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45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19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48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2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28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44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64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6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13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4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DC74-033E-4784-B00B-4426E0D4E3AE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34B3-5FA9-4171-89DA-141C75389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30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234_232-p-fon-dlya-prezentatsii-detskii-sad-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61" y="-22129"/>
            <a:ext cx="9129192" cy="685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1043608" y="692696"/>
            <a:ext cx="7272808" cy="39604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i="1" dirty="0">
                <a:latin typeface="Times New Roman" pitchFamily="18" charset="0"/>
                <a:cs typeface="Times New Roman" pitchFamily="18" charset="0"/>
              </a:rPr>
              <a:t>«КҮНШУАҚ» ЖА </a:t>
            </a: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жазғы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сауықтыру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демалысын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жыл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3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234_232-p-fon-dlya-prezentatsii-detskii-sad-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" y="1513"/>
            <a:ext cx="9129192" cy="685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603446"/>
            <a:ext cx="8424936" cy="5345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ҚҰРМЕТТІ АТА АНАЛАР!</a:t>
            </a:r>
          </a:p>
          <a:p>
            <a:pPr algn="just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Балаларыңызды  біздің «Күншуақ» жазғы алаңына тамақтандырусыз  демалуға шақырамыз</a:t>
            </a:r>
          </a:p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1 маусым-5 маусымнан 16 маусымға дейін</a:t>
            </a:r>
          </a:p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2 маусым - 19 маусым-30 маусымға дейін</a:t>
            </a:r>
          </a:p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3 маусым - 3 шілдеден 14 шілдеге дейін</a:t>
            </a:r>
          </a:p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4 маусым - 17 шілдеден 28 шілдеге дейін</a:t>
            </a:r>
          </a:p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 уақыты сағат 9.00-ден 12.00-ге дейін.</a:t>
            </a:r>
          </a:p>
          <a:p>
            <a:pPr algn="ctr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Өткізуші ұйымның атауы: «№ 23 ЖББМ» КММ </a:t>
            </a:r>
          </a:p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Мекен-жайы: Қарағанды қаласы, Степной-3 ш.а., 7 қ. Телефон: 35-22-09 Қатысушылардың жасы: 6-12 жас </a:t>
            </a:r>
          </a:p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Қатысу шарттары: еріктілік, өзара түсіністік, командада жұмыс істеуге   </a:t>
            </a:r>
          </a:p>
          <a:p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деген ұмтылыс.</a:t>
            </a:r>
          </a:p>
          <a:p>
            <a:pPr algn="ctr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Лагерь әкімшілігі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60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234_232-p-fon-dlya-prezentatsii-detskii-sad-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712" y="20055"/>
            <a:ext cx="9129192" cy="685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95536" y="603446"/>
            <a:ext cx="8496944" cy="5345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бастығы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Голева Оксана Ивановна</a:t>
            </a:r>
          </a:p>
          <a:p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Тәрбиешілер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                            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Гекле Диана Викторовна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Елубаева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Эльмира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Ерсенқызы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Кожахметова Багдат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Умирбековна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Молчанова Елена Николаевна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Нестерова Маргарита Анатольевна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Тусупова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Сабина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Багдатовна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пәнінің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    Кузнецова Наталья Евгеньевна Медицина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қызметкері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                     Иванова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Алла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02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160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sch23net1</cp:lastModifiedBy>
  <cp:revision>5</cp:revision>
  <dcterms:created xsi:type="dcterms:W3CDTF">2023-06-02T10:23:44Z</dcterms:created>
  <dcterms:modified xsi:type="dcterms:W3CDTF">2023-06-03T02:11:48Z</dcterms:modified>
</cp:coreProperties>
</file>