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3DC74-033E-4784-B00B-4426E0D4E3AE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34B3-5FA9-4171-89DA-141C75389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455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3DC74-033E-4784-B00B-4426E0D4E3AE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34B3-5FA9-4171-89DA-141C75389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195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3DC74-033E-4784-B00B-4426E0D4E3AE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34B3-5FA9-4171-89DA-141C75389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48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3DC74-033E-4784-B00B-4426E0D4E3AE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34B3-5FA9-4171-89DA-141C75389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326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3DC74-033E-4784-B00B-4426E0D4E3AE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34B3-5FA9-4171-89DA-141C75389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286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3DC74-033E-4784-B00B-4426E0D4E3AE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34B3-5FA9-4171-89DA-141C75389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445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3DC74-033E-4784-B00B-4426E0D4E3AE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34B3-5FA9-4171-89DA-141C75389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5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3DC74-033E-4784-B00B-4426E0D4E3AE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34B3-5FA9-4171-89DA-141C75389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646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3DC74-033E-4784-B00B-4426E0D4E3AE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34B3-5FA9-4171-89DA-141C75389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268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3DC74-033E-4784-B00B-4426E0D4E3AE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34B3-5FA9-4171-89DA-141C75389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133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3DC74-033E-4784-B00B-4426E0D4E3AE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34B3-5FA9-4171-89DA-141C75389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84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3DC74-033E-4784-B00B-4426E0D4E3AE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634B3-5FA9-4171-89DA-141C75389A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307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atherineasquithgallery.com/uploads/posts/2021-03/1614805234_232-p-fon-dlya-prezentatsii-detskii-sad-24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561" y="-22129"/>
            <a:ext cx="9129192" cy="6856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вал 3"/>
          <p:cNvSpPr/>
          <p:nvPr/>
        </p:nvSpPr>
        <p:spPr>
          <a:xfrm>
            <a:off x="1043608" y="692696"/>
            <a:ext cx="7272808" cy="39604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i="1" dirty="0">
                <a:latin typeface="Times New Roman" pitchFamily="18" charset="0"/>
                <a:cs typeface="Times New Roman" pitchFamily="18" charset="0"/>
              </a:rPr>
              <a:t>«КҮНШУАҚ» ЖА </a:t>
            </a:r>
            <a:r>
              <a:rPr lang="ru-RU" sz="4000" b="1" i="1" dirty="0" err="1">
                <a:latin typeface="Times New Roman" pitchFamily="18" charset="0"/>
                <a:cs typeface="Times New Roman" pitchFamily="18" charset="0"/>
              </a:rPr>
              <a:t>Балалардың</a:t>
            </a: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>
                <a:latin typeface="Times New Roman" pitchFamily="18" charset="0"/>
                <a:cs typeface="Times New Roman" pitchFamily="18" charset="0"/>
              </a:rPr>
              <a:t>жазғы</a:t>
            </a: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>
                <a:latin typeface="Times New Roman" pitchFamily="18" charset="0"/>
                <a:cs typeface="Times New Roman" pitchFamily="18" charset="0"/>
              </a:rPr>
              <a:t>сауықтыру</a:t>
            </a: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>
                <a:latin typeface="Times New Roman" pitchFamily="18" charset="0"/>
                <a:cs typeface="Times New Roman" pitchFamily="18" charset="0"/>
              </a:rPr>
              <a:t>демалысын</a:t>
            </a: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>
                <a:latin typeface="Times New Roman" pitchFamily="18" charset="0"/>
                <a:cs typeface="Times New Roman" pitchFamily="18" charset="0"/>
              </a:rPr>
              <a:t>ұйымдастыру</a:t>
            </a: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4000" b="1" i="1" dirty="0" err="1">
                <a:latin typeface="Times New Roman" pitchFamily="18" charset="0"/>
                <a:cs typeface="Times New Roman" pitchFamily="18" charset="0"/>
              </a:rPr>
              <a:t>жыл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136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atherineasquithgallery.com/uploads/posts/2021-03/1614805234_232-p-fon-dlya-prezentatsii-detskii-sad-24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8" y="1513"/>
            <a:ext cx="9129192" cy="6856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кругленный прямоугольник 2"/>
          <p:cNvSpPr/>
          <p:nvPr/>
        </p:nvSpPr>
        <p:spPr>
          <a:xfrm>
            <a:off x="467544" y="603446"/>
            <a:ext cx="8424936" cy="534583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ҚҰРМЕТТІ АТА АНАЛАР!</a:t>
            </a:r>
          </a:p>
          <a:p>
            <a:pPr algn="just"/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Балаларыңызды  біздің «Күншуақ» жазғы алаңына тамақтандырусыз  демалуға шақырамыз</a:t>
            </a:r>
          </a:p>
          <a:p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1 маусым-5 маусымнан 16 маусымға дейін</a:t>
            </a:r>
          </a:p>
          <a:p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2 маусым - 19 маусым-30 маусымға дейін</a:t>
            </a:r>
          </a:p>
          <a:p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3 маусым - 3 шілдеден 14 шілдеге дейін</a:t>
            </a:r>
          </a:p>
          <a:p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4 маусым - 17 шілдеден 28 шілдеге дейін</a:t>
            </a:r>
          </a:p>
          <a:p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Жұмыс уақыты сағат 9.00-ден 12.00-ге дейін.</a:t>
            </a:r>
          </a:p>
          <a:p>
            <a:pPr algn="ctr"/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Өткізуші ұйымның атауы: «№ 23 ЖББМ» КММ </a:t>
            </a:r>
          </a:p>
          <a:p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Мекен-жайы: Қарағанды қаласы, Степной-3 ш.а., 7 қ. Телефон: 35-22-09 Қатысушылардың жасы: 6-12 жас </a:t>
            </a:r>
          </a:p>
          <a:p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Қатысу шарттары: еріктілік, өзара түсіністік, командада жұмыс істеуге   </a:t>
            </a:r>
          </a:p>
          <a:p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деген ұмтылыс.</a:t>
            </a:r>
          </a:p>
          <a:p>
            <a:pPr algn="ctr"/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Лагерь әкімшілігі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9604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atherineasquithgallery.com/uploads/posts/2021-03/1614805234_232-p-fon-dlya-prezentatsii-detskii-sad-24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6712" y="20055"/>
            <a:ext cx="9129192" cy="6856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кругленный прямоугольник 2"/>
          <p:cNvSpPr/>
          <p:nvPr/>
        </p:nvSpPr>
        <p:spPr>
          <a:xfrm>
            <a:off x="395536" y="603446"/>
            <a:ext cx="8496944" cy="534583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Алаң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бастығы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Голева Оксана Ивановна</a:t>
            </a:r>
          </a:p>
          <a:p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Тәрбиешілер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                              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Гекле Диана Викторовна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Елубаева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Эльмира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Ерсенқызы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Кожахметова Багдат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Умирбековна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Молчанова Елена Николаевна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Нестерова Маргарита Анатольевна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Тусупова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Сабина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Багдатовна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Дене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тәрбиесі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пәнінің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мұғалімі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     Кузнецова Наталья Евгеньевна Медицина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қызметкері</a:t>
            </a:r>
            <a:r>
              <a:rPr lang="ru-RU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                      Иванова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Алла Александровна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1020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160</Words>
  <Application>Microsoft Office PowerPoint</Application>
  <PresentationFormat>Экран (4:3)</PresentationFormat>
  <Paragraphs>23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Евгения</dc:creator>
  <cp:lastModifiedBy>sch23net1</cp:lastModifiedBy>
  <cp:revision>5</cp:revision>
  <dcterms:created xsi:type="dcterms:W3CDTF">2023-06-02T10:23:44Z</dcterms:created>
  <dcterms:modified xsi:type="dcterms:W3CDTF">2023-06-03T02:11:48Z</dcterms:modified>
</cp:coreProperties>
</file>