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986675-7763-4DFA-82B9-FED815BB2061}" type="doc">
      <dgm:prSet loTypeId="urn:microsoft.com/office/officeart/2005/8/layout/pList1#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7B74C7-C164-43B0-93B1-F8D96A36559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Баскетбол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Михейлис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К.П)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7D9D841-A4A6-4932-AB0B-32D098951820}" type="parTrans" cxnId="{1458E667-DCCB-483C-BF4A-BEFFA82BA4D3}">
      <dgm:prSet/>
      <dgm:spPr/>
      <dgm:t>
        <a:bodyPr/>
        <a:lstStyle/>
        <a:p>
          <a:endParaRPr lang="ru-RU"/>
        </a:p>
      </dgm:t>
    </dgm:pt>
    <dgm:pt modelId="{E6878745-94D8-412B-A681-DC8592C07A35}" type="sibTrans" cxnId="{1458E667-DCCB-483C-BF4A-BEFFA82BA4D3}">
      <dgm:prSet/>
      <dgm:spPr/>
      <dgm:t>
        <a:bodyPr/>
        <a:lstStyle/>
        <a:p>
          <a:endParaRPr lang="ru-RU"/>
        </a:p>
      </dgm:t>
    </dgm:pt>
    <dgm:pt modelId="{F5502AAD-B292-4E1A-BB4C-D0D766FFC97E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Волейбол</a:t>
          </a:r>
        </a:p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(Иванова Н.В)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32F509FD-B736-4D67-B417-86D5F7AC9AD3}" type="parTrans" cxnId="{0923ADDF-859B-4A16-A5D6-FCFA320CB480}">
      <dgm:prSet/>
      <dgm:spPr/>
      <dgm:t>
        <a:bodyPr/>
        <a:lstStyle/>
        <a:p>
          <a:endParaRPr lang="ru-RU"/>
        </a:p>
      </dgm:t>
    </dgm:pt>
    <dgm:pt modelId="{6801E9B3-CABF-4316-89CD-CAD7D869A603}" type="sibTrans" cxnId="{0923ADDF-859B-4A16-A5D6-FCFA320CB480}">
      <dgm:prSet/>
      <dgm:spPr/>
      <dgm:t>
        <a:bodyPr/>
        <a:lstStyle/>
        <a:p>
          <a:endParaRPr lang="ru-RU"/>
        </a:p>
      </dgm:t>
    </dgm:pt>
    <dgm:pt modelId="{E366D108-10FD-421D-8C0A-9C25A488801C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Футбол</a:t>
          </a:r>
        </a:p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200" dirty="0" err="1" smtClean="0">
              <a:latin typeface="Times New Roman" pitchFamily="18" charset="0"/>
              <a:cs typeface="Times New Roman" pitchFamily="18" charset="0"/>
            </a:rPr>
            <a:t>Абдрахманов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 Б.Б)</a:t>
          </a:r>
          <a:endParaRPr lang="ru-RU" sz="600" dirty="0" smtClean="0">
            <a:latin typeface="Times New Roman" pitchFamily="18" charset="0"/>
            <a:cs typeface="Times New Roman" pitchFamily="18" charset="0"/>
          </a:endParaRPr>
        </a:p>
        <a:p>
          <a:endParaRPr lang="ru-RU" sz="500" dirty="0"/>
        </a:p>
      </dgm:t>
    </dgm:pt>
    <dgm:pt modelId="{6AED8FEF-0762-48D3-9727-E54EF82607B1}" type="parTrans" cxnId="{ADA55A69-DD3E-44B6-B8AB-5A9642613AB6}">
      <dgm:prSet/>
      <dgm:spPr/>
      <dgm:t>
        <a:bodyPr/>
        <a:lstStyle/>
        <a:p>
          <a:endParaRPr lang="ru-RU"/>
        </a:p>
      </dgm:t>
    </dgm:pt>
    <dgm:pt modelId="{987E4B43-FD92-45C4-A5E6-2169F6530CC1}" type="sibTrans" cxnId="{ADA55A69-DD3E-44B6-B8AB-5A9642613AB6}">
      <dgm:prSet/>
      <dgm:spPr/>
      <dgm:t>
        <a:bodyPr/>
        <a:lstStyle/>
        <a:p>
          <a:endParaRPr lang="ru-RU"/>
        </a:p>
      </dgm:t>
    </dgm:pt>
    <dgm:pt modelId="{B2230CA2-114A-47BF-AD19-687F955C5CB2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Тоғызқұмалак</a:t>
          </a:r>
        </a:p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(Исин М.М)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39C0084-2A24-4FF3-8346-B7AF2CAAC0FC}" type="sibTrans" cxnId="{81797617-0B01-49AA-8E43-0F5FE0C4521E}">
      <dgm:prSet/>
      <dgm:spPr/>
      <dgm:t>
        <a:bodyPr/>
        <a:lstStyle/>
        <a:p>
          <a:endParaRPr lang="ru-RU"/>
        </a:p>
      </dgm:t>
    </dgm:pt>
    <dgm:pt modelId="{988BA42A-E630-45E0-8011-BE551B36A405}" type="parTrans" cxnId="{81797617-0B01-49AA-8E43-0F5FE0C4521E}">
      <dgm:prSet/>
      <dgm:spPr/>
      <dgm:t>
        <a:bodyPr/>
        <a:lstStyle/>
        <a:p>
          <a:endParaRPr lang="ru-RU"/>
        </a:p>
      </dgm:t>
    </dgm:pt>
    <dgm:pt modelId="{FAEA13B0-2CC0-46C2-AA3A-61E7E28620D3}" type="pres">
      <dgm:prSet presAssocID="{0F986675-7763-4DFA-82B9-FED815BB206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97345E-626A-4F8B-9F94-B05CF3D43CFA}" type="pres">
      <dgm:prSet presAssocID="{117B74C7-C164-43B0-93B1-F8D96A36559D}" presName="compNode" presStyleCnt="0"/>
      <dgm:spPr/>
      <dgm:t>
        <a:bodyPr/>
        <a:lstStyle/>
        <a:p>
          <a:endParaRPr lang="ru-RU"/>
        </a:p>
      </dgm:t>
    </dgm:pt>
    <dgm:pt modelId="{526C55FE-A619-4212-BD03-3E1209B579E6}" type="pres">
      <dgm:prSet presAssocID="{117B74C7-C164-43B0-93B1-F8D96A36559D}" presName="pictRect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7D336313-16F0-41C0-B5D9-9DE23E7137FF}" type="pres">
      <dgm:prSet presAssocID="{117B74C7-C164-43B0-93B1-F8D96A36559D}" presName="textRect" presStyleLbl="revTx" presStyleIdx="0" presStyleCnt="4" custScaleX="100084" custScaleY="639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5A5AA-402A-4D25-AD56-C83C7616B3E2}" type="pres">
      <dgm:prSet presAssocID="{E6878745-94D8-412B-A681-DC8592C07A35}" presName="sibTrans" presStyleLbl="sibTrans2D1" presStyleIdx="0" presStyleCnt="0"/>
      <dgm:spPr/>
      <dgm:t>
        <a:bodyPr/>
        <a:lstStyle/>
        <a:p>
          <a:endParaRPr lang="ru-RU"/>
        </a:p>
      </dgm:t>
    </dgm:pt>
    <dgm:pt modelId="{93150FFF-46C6-49D7-BA34-5E801338AD28}" type="pres">
      <dgm:prSet presAssocID="{F5502AAD-B292-4E1A-BB4C-D0D766FFC97E}" presName="compNode" presStyleCnt="0"/>
      <dgm:spPr/>
      <dgm:t>
        <a:bodyPr/>
        <a:lstStyle/>
        <a:p>
          <a:endParaRPr lang="ru-RU"/>
        </a:p>
      </dgm:t>
    </dgm:pt>
    <dgm:pt modelId="{C8852016-A881-4145-96DA-DFA8D5F3A1B1}" type="pres">
      <dgm:prSet presAssocID="{F5502AAD-B292-4E1A-BB4C-D0D766FFC97E}" presName="pictRect" presStyleLbl="nod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16F59CE-AF68-4126-950C-48C9A985023C}" type="pres">
      <dgm:prSet presAssocID="{F5502AAD-B292-4E1A-BB4C-D0D766FFC97E}" presName="textRect" presStyleLbl="revTx" presStyleIdx="1" presStyleCnt="4" custScaleX="101539" custScaleY="651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253F4-311A-44B8-B6A1-F4E9E24B68F3}" type="pres">
      <dgm:prSet presAssocID="{6801E9B3-CABF-4316-89CD-CAD7D869A60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28E494C-3074-49A2-A4FD-00F2995A26E0}" type="pres">
      <dgm:prSet presAssocID="{B2230CA2-114A-47BF-AD19-687F955C5CB2}" presName="compNode" presStyleCnt="0"/>
      <dgm:spPr/>
      <dgm:t>
        <a:bodyPr/>
        <a:lstStyle/>
        <a:p>
          <a:endParaRPr lang="ru-RU"/>
        </a:p>
      </dgm:t>
    </dgm:pt>
    <dgm:pt modelId="{5D419A84-4837-4F59-AEFA-08811C9A2256}" type="pres">
      <dgm:prSet presAssocID="{B2230CA2-114A-47BF-AD19-687F955C5CB2}" presName="pictRect" presStyleLbl="nod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F1EBDFEF-36A1-4FE5-B6D6-4F8E9B1F0206}" type="pres">
      <dgm:prSet presAssocID="{B2230CA2-114A-47BF-AD19-687F955C5CB2}" presName="textRect" presStyleLbl="revTx" presStyleIdx="2" presStyleCnt="4" custScaleX="109725" custScaleY="700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576683-4E15-48A8-932C-CE965F389FA9}" type="pres">
      <dgm:prSet presAssocID="{939C0084-2A24-4FF3-8346-B7AF2CAAC0FC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CE5F398-434D-4289-BD86-B15390E3FCA3}" type="pres">
      <dgm:prSet presAssocID="{E366D108-10FD-421D-8C0A-9C25A488801C}" presName="compNode" presStyleCnt="0"/>
      <dgm:spPr/>
      <dgm:t>
        <a:bodyPr/>
        <a:lstStyle/>
        <a:p>
          <a:endParaRPr lang="ru-RU"/>
        </a:p>
      </dgm:t>
    </dgm:pt>
    <dgm:pt modelId="{F4F11F86-D74D-4F60-8393-69CE0A4B9266}" type="pres">
      <dgm:prSet presAssocID="{E366D108-10FD-421D-8C0A-9C25A488801C}" presName="pictRect" presStyleLbl="nod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56B33C8E-A1A0-4A68-9473-A474FDF3C822}" type="pres">
      <dgm:prSet presAssocID="{E366D108-10FD-421D-8C0A-9C25A488801C}" presName="textRect" presStyleLbl="revTx" presStyleIdx="3" presStyleCnt="4" custScaleX="85257" custScaleY="653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3C9310-A868-42B0-AD5D-4F40E4D37BDA}" type="presOf" srcId="{117B74C7-C164-43B0-93B1-F8D96A36559D}" destId="{7D336313-16F0-41C0-B5D9-9DE23E7137FF}" srcOrd="0" destOrd="0" presId="urn:microsoft.com/office/officeart/2005/8/layout/pList1#1"/>
    <dgm:cxn modelId="{1458E667-DCCB-483C-BF4A-BEFFA82BA4D3}" srcId="{0F986675-7763-4DFA-82B9-FED815BB2061}" destId="{117B74C7-C164-43B0-93B1-F8D96A36559D}" srcOrd="0" destOrd="0" parTransId="{E7D9D841-A4A6-4932-AB0B-32D098951820}" sibTransId="{E6878745-94D8-412B-A681-DC8592C07A35}"/>
    <dgm:cxn modelId="{99008B8D-7CCD-440D-987F-B93D84632321}" type="presOf" srcId="{E366D108-10FD-421D-8C0A-9C25A488801C}" destId="{56B33C8E-A1A0-4A68-9473-A474FDF3C822}" srcOrd="0" destOrd="0" presId="urn:microsoft.com/office/officeart/2005/8/layout/pList1#1"/>
    <dgm:cxn modelId="{CFDD6AB8-DE4A-42B1-9F3D-BF52B8B51CD9}" type="presOf" srcId="{6801E9B3-CABF-4316-89CD-CAD7D869A603}" destId="{BC6253F4-311A-44B8-B6A1-F4E9E24B68F3}" srcOrd="0" destOrd="0" presId="urn:microsoft.com/office/officeart/2005/8/layout/pList1#1"/>
    <dgm:cxn modelId="{0E0748FE-F637-4780-9286-7791E46197E2}" type="presOf" srcId="{939C0084-2A24-4FF3-8346-B7AF2CAAC0FC}" destId="{35576683-4E15-48A8-932C-CE965F389FA9}" srcOrd="0" destOrd="0" presId="urn:microsoft.com/office/officeart/2005/8/layout/pList1#1"/>
    <dgm:cxn modelId="{85B0DEA6-89CA-46BB-9273-A86F1853E512}" type="presOf" srcId="{0F986675-7763-4DFA-82B9-FED815BB2061}" destId="{FAEA13B0-2CC0-46C2-AA3A-61E7E28620D3}" srcOrd="0" destOrd="0" presId="urn:microsoft.com/office/officeart/2005/8/layout/pList1#1"/>
    <dgm:cxn modelId="{ADA55A69-DD3E-44B6-B8AB-5A9642613AB6}" srcId="{0F986675-7763-4DFA-82B9-FED815BB2061}" destId="{E366D108-10FD-421D-8C0A-9C25A488801C}" srcOrd="3" destOrd="0" parTransId="{6AED8FEF-0762-48D3-9727-E54EF82607B1}" sibTransId="{987E4B43-FD92-45C4-A5E6-2169F6530CC1}"/>
    <dgm:cxn modelId="{0923ADDF-859B-4A16-A5D6-FCFA320CB480}" srcId="{0F986675-7763-4DFA-82B9-FED815BB2061}" destId="{F5502AAD-B292-4E1A-BB4C-D0D766FFC97E}" srcOrd="1" destOrd="0" parTransId="{32F509FD-B736-4D67-B417-86D5F7AC9AD3}" sibTransId="{6801E9B3-CABF-4316-89CD-CAD7D869A603}"/>
    <dgm:cxn modelId="{BFE12188-1AB4-4C19-8DEE-914733607821}" type="presOf" srcId="{E6878745-94D8-412B-A681-DC8592C07A35}" destId="{4C05A5AA-402A-4D25-AD56-C83C7616B3E2}" srcOrd="0" destOrd="0" presId="urn:microsoft.com/office/officeart/2005/8/layout/pList1#1"/>
    <dgm:cxn modelId="{81797617-0B01-49AA-8E43-0F5FE0C4521E}" srcId="{0F986675-7763-4DFA-82B9-FED815BB2061}" destId="{B2230CA2-114A-47BF-AD19-687F955C5CB2}" srcOrd="2" destOrd="0" parTransId="{988BA42A-E630-45E0-8011-BE551B36A405}" sibTransId="{939C0084-2A24-4FF3-8346-B7AF2CAAC0FC}"/>
    <dgm:cxn modelId="{E13F68F8-D24F-492C-B956-A7D9A39B98CD}" type="presOf" srcId="{F5502AAD-B292-4E1A-BB4C-D0D766FFC97E}" destId="{E16F59CE-AF68-4126-950C-48C9A985023C}" srcOrd="0" destOrd="0" presId="urn:microsoft.com/office/officeart/2005/8/layout/pList1#1"/>
    <dgm:cxn modelId="{1BA46F0F-F49B-4D44-BCF6-558757AC85D6}" type="presOf" srcId="{B2230CA2-114A-47BF-AD19-687F955C5CB2}" destId="{F1EBDFEF-36A1-4FE5-B6D6-4F8E9B1F0206}" srcOrd="0" destOrd="0" presId="urn:microsoft.com/office/officeart/2005/8/layout/pList1#1"/>
    <dgm:cxn modelId="{4563C14A-1234-4A7B-BD29-FDE88DB88108}" type="presParOf" srcId="{FAEA13B0-2CC0-46C2-AA3A-61E7E28620D3}" destId="{3E97345E-626A-4F8B-9F94-B05CF3D43CFA}" srcOrd="0" destOrd="0" presId="urn:microsoft.com/office/officeart/2005/8/layout/pList1#1"/>
    <dgm:cxn modelId="{28F0D24A-79F5-4ABD-B354-C922D22891AD}" type="presParOf" srcId="{3E97345E-626A-4F8B-9F94-B05CF3D43CFA}" destId="{526C55FE-A619-4212-BD03-3E1209B579E6}" srcOrd="0" destOrd="0" presId="urn:microsoft.com/office/officeart/2005/8/layout/pList1#1"/>
    <dgm:cxn modelId="{AFD80816-76F2-45C3-8465-58CAA092E3F9}" type="presParOf" srcId="{3E97345E-626A-4F8B-9F94-B05CF3D43CFA}" destId="{7D336313-16F0-41C0-B5D9-9DE23E7137FF}" srcOrd="1" destOrd="0" presId="urn:microsoft.com/office/officeart/2005/8/layout/pList1#1"/>
    <dgm:cxn modelId="{2DDC1D2C-EFFC-4DBF-B914-05D23432BBCD}" type="presParOf" srcId="{FAEA13B0-2CC0-46C2-AA3A-61E7E28620D3}" destId="{4C05A5AA-402A-4D25-AD56-C83C7616B3E2}" srcOrd="1" destOrd="0" presId="urn:microsoft.com/office/officeart/2005/8/layout/pList1#1"/>
    <dgm:cxn modelId="{C1C8BF16-A2BB-43D4-8DCD-60DD354C80DA}" type="presParOf" srcId="{FAEA13B0-2CC0-46C2-AA3A-61E7E28620D3}" destId="{93150FFF-46C6-49D7-BA34-5E801338AD28}" srcOrd="2" destOrd="0" presId="urn:microsoft.com/office/officeart/2005/8/layout/pList1#1"/>
    <dgm:cxn modelId="{AA3A936D-60F5-48A8-8DA4-085803C7EB17}" type="presParOf" srcId="{93150FFF-46C6-49D7-BA34-5E801338AD28}" destId="{C8852016-A881-4145-96DA-DFA8D5F3A1B1}" srcOrd="0" destOrd="0" presId="urn:microsoft.com/office/officeart/2005/8/layout/pList1#1"/>
    <dgm:cxn modelId="{C37668A2-C832-4089-82F6-4F47C33B8B45}" type="presParOf" srcId="{93150FFF-46C6-49D7-BA34-5E801338AD28}" destId="{E16F59CE-AF68-4126-950C-48C9A985023C}" srcOrd="1" destOrd="0" presId="urn:microsoft.com/office/officeart/2005/8/layout/pList1#1"/>
    <dgm:cxn modelId="{93991D6B-243B-4953-B722-BBE3A49C2D12}" type="presParOf" srcId="{FAEA13B0-2CC0-46C2-AA3A-61E7E28620D3}" destId="{BC6253F4-311A-44B8-B6A1-F4E9E24B68F3}" srcOrd="3" destOrd="0" presId="urn:microsoft.com/office/officeart/2005/8/layout/pList1#1"/>
    <dgm:cxn modelId="{BC7A2A98-362A-40A0-9215-9CF68B29B048}" type="presParOf" srcId="{FAEA13B0-2CC0-46C2-AA3A-61E7E28620D3}" destId="{128E494C-3074-49A2-A4FD-00F2995A26E0}" srcOrd="4" destOrd="0" presId="urn:microsoft.com/office/officeart/2005/8/layout/pList1#1"/>
    <dgm:cxn modelId="{1017174A-27AD-4A21-B4DF-92D6887506C9}" type="presParOf" srcId="{128E494C-3074-49A2-A4FD-00F2995A26E0}" destId="{5D419A84-4837-4F59-AEFA-08811C9A2256}" srcOrd="0" destOrd="0" presId="urn:microsoft.com/office/officeart/2005/8/layout/pList1#1"/>
    <dgm:cxn modelId="{71759486-CE9A-46CF-99F5-7629C7BABD28}" type="presParOf" srcId="{128E494C-3074-49A2-A4FD-00F2995A26E0}" destId="{F1EBDFEF-36A1-4FE5-B6D6-4F8E9B1F0206}" srcOrd="1" destOrd="0" presId="urn:microsoft.com/office/officeart/2005/8/layout/pList1#1"/>
    <dgm:cxn modelId="{6A4A28F2-77F6-4A60-9A2D-61894A04634D}" type="presParOf" srcId="{FAEA13B0-2CC0-46C2-AA3A-61E7E28620D3}" destId="{35576683-4E15-48A8-932C-CE965F389FA9}" srcOrd="5" destOrd="0" presId="urn:microsoft.com/office/officeart/2005/8/layout/pList1#1"/>
    <dgm:cxn modelId="{CA9DFBD4-35F8-41BD-9AEE-D6ABB7E5815F}" type="presParOf" srcId="{FAEA13B0-2CC0-46C2-AA3A-61E7E28620D3}" destId="{6CE5F398-434D-4289-BD86-B15390E3FCA3}" srcOrd="6" destOrd="0" presId="urn:microsoft.com/office/officeart/2005/8/layout/pList1#1"/>
    <dgm:cxn modelId="{4DBB9185-A636-468C-BF15-E6F500A5294B}" type="presParOf" srcId="{6CE5F398-434D-4289-BD86-B15390E3FCA3}" destId="{F4F11F86-D74D-4F60-8393-69CE0A4B9266}" srcOrd="0" destOrd="0" presId="urn:microsoft.com/office/officeart/2005/8/layout/pList1#1"/>
    <dgm:cxn modelId="{7FE2C30E-B70F-41ED-99A0-15D35C1614ED}" type="presParOf" srcId="{6CE5F398-434D-4289-BD86-B15390E3FCA3}" destId="{56B33C8E-A1A0-4A68-9473-A474FDF3C822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6C55FE-A619-4212-BD03-3E1209B579E6}">
      <dsp:nvSpPr>
        <dsp:cNvPr id="0" name=""/>
        <dsp:cNvSpPr/>
      </dsp:nvSpPr>
      <dsp:spPr>
        <a:xfrm>
          <a:off x="2705" y="559089"/>
          <a:ext cx="1877700" cy="1293735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D336313-16F0-41C0-B5D9-9DE23E7137FF}">
      <dsp:nvSpPr>
        <dsp:cNvPr id="0" name=""/>
        <dsp:cNvSpPr/>
      </dsp:nvSpPr>
      <dsp:spPr>
        <a:xfrm>
          <a:off x="1916" y="1978451"/>
          <a:ext cx="1879277" cy="445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Баскетбол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Михейлис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К.П)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16" y="1978451"/>
        <a:ext cx="1879277" cy="445374"/>
      </dsp:txXfrm>
    </dsp:sp>
    <dsp:sp modelId="{C8852016-A881-4145-96DA-DFA8D5F3A1B1}">
      <dsp:nvSpPr>
        <dsp:cNvPr id="0" name=""/>
        <dsp:cNvSpPr/>
      </dsp:nvSpPr>
      <dsp:spPr>
        <a:xfrm>
          <a:off x="2083492" y="556931"/>
          <a:ext cx="1877700" cy="1293735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16F59CE-AF68-4126-950C-48C9A985023C}">
      <dsp:nvSpPr>
        <dsp:cNvPr id="0" name=""/>
        <dsp:cNvSpPr/>
      </dsp:nvSpPr>
      <dsp:spPr>
        <a:xfrm>
          <a:off x="2069043" y="1971977"/>
          <a:ext cx="1906598" cy="454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Волейбол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(Иванова Н.В)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069043" y="1971977"/>
        <a:ext cx="1906598" cy="454005"/>
      </dsp:txXfrm>
    </dsp:sp>
    <dsp:sp modelId="{5D419A84-4837-4F59-AEFA-08811C9A2256}">
      <dsp:nvSpPr>
        <dsp:cNvPr id="0" name=""/>
        <dsp:cNvSpPr/>
      </dsp:nvSpPr>
      <dsp:spPr>
        <a:xfrm>
          <a:off x="4254794" y="548430"/>
          <a:ext cx="1877700" cy="1293735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1EBDFEF-36A1-4FE5-B6D6-4F8E9B1F0206}">
      <dsp:nvSpPr>
        <dsp:cNvPr id="0" name=""/>
        <dsp:cNvSpPr/>
      </dsp:nvSpPr>
      <dsp:spPr>
        <a:xfrm>
          <a:off x="4163490" y="1946476"/>
          <a:ext cx="2060306" cy="48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Тоғызқұмалак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(Исин М.М)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63490" y="1946476"/>
        <a:ext cx="2060306" cy="488008"/>
      </dsp:txXfrm>
    </dsp:sp>
    <dsp:sp modelId="{F4F11F86-D74D-4F60-8393-69CE0A4B9266}">
      <dsp:nvSpPr>
        <dsp:cNvPr id="0" name=""/>
        <dsp:cNvSpPr/>
      </dsp:nvSpPr>
      <dsp:spPr>
        <a:xfrm>
          <a:off x="6411646" y="556593"/>
          <a:ext cx="1877700" cy="1293735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6B33C8E-A1A0-4A68-9473-A474FDF3C822}">
      <dsp:nvSpPr>
        <dsp:cNvPr id="0" name=""/>
        <dsp:cNvSpPr/>
      </dsp:nvSpPr>
      <dsp:spPr>
        <a:xfrm>
          <a:off x="6550061" y="1970964"/>
          <a:ext cx="1600871" cy="455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Футбол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(</a:t>
          </a:r>
          <a:r>
            <a:rPr lang="ru-RU" sz="1200" kern="1200" dirty="0" err="1" smtClean="0">
              <a:latin typeface="Times New Roman" pitchFamily="18" charset="0"/>
              <a:cs typeface="Times New Roman" pitchFamily="18" charset="0"/>
            </a:rPr>
            <a:t>Абдрахманов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 Б.Б)</a:t>
          </a:r>
          <a:endParaRPr lang="ru-RU" sz="6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6550061" y="1970964"/>
        <a:ext cx="1600871" cy="455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tint val="55000"/>
                <a:satMod val="30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357167"/>
            <a:ext cx="7429552" cy="121444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КГУ «Школа-лицей№66»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Методическое объединение учителей ФК и НВТП</a:t>
            </a:r>
            <a:endParaRPr lang="ru-RU" sz="2400" b="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772300" cy="349568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«Обновление и совершенствование образовательных процессов через реализацию новых подходов в преподавание и обучение»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5"/>
            <a:ext cx="8043890" cy="3143272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«Сохранять двигательную активность учащихся через привлечение их в спортивные  секции и организацию спортивно-массовой работы в школе»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186766" cy="548324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Продолжить работу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здоровьесберегающим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технологиям на уроках ФК;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Активизировать работу с одаренными детьми с целью развития спортивным способностей учащихся и гармоничного развития личности;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-Работа над сохранением материально-технической базой школы;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Способствовать расширению круга учащихся во внеклассной  работе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643174" y="285728"/>
            <a:ext cx="4572032" cy="1285884"/>
          </a:xfrm>
          <a:prstGeom prst="round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секции 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1678761" y="1821645"/>
            <a:ext cx="1285884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3107521" y="2321711"/>
            <a:ext cx="1285884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5107785" y="2321711"/>
            <a:ext cx="1214446" cy="1428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6893735" y="1893083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94993728"/>
              </p:ext>
            </p:extLst>
          </p:nvPr>
        </p:nvGraphicFramePr>
        <p:xfrm>
          <a:off x="457200" y="3143248"/>
          <a:ext cx="8291264" cy="2982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110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КГУ «Школа-лицей№66»  Методическое объединение учителей ФК и НВТП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КГУ «Школа-лицей№66» Методическое объединение учителей ФК и НВТП</dc:title>
  <dc:creator>krg_shl66_29</dc:creator>
  <cp:lastModifiedBy>Nika</cp:lastModifiedBy>
  <cp:revision>5</cp:revision>
  <dcterms:created xsi:type="dcterms:W3CDTF">2022-03-29T03:59:19Z</dcterms:created>
  <dcterms:modified xsi:type="dcterms:W3CDTF">2022-04-05T11:57:15Z</dcterms:modified>
</cp:coreProperties>
</file>