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Лучшая практика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работе  с родителями</a:t>
            </a:r>
            <a:b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мамы конечно же модницы, поэтому  принять участие в «Шляпном дефиле» и пройти по подиуму в шляпке сделанной своими руками мечта многих из них. 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ля конкурса\5.Лучшая действенная практика в работе с родителями\шляпное дефиле\IMG_6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конкурса\5.Лучшая действенная практика в работе с родителями\шляпное дефиле\IMG_6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04664"/>
            <a:ext cx="8352929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конкурса\5.Лучшая действенная практика в работе с родителями\шляпное дефиле\KLLU6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конкурса\5.Лучшая действенная практика в работе с родителями\шляпное дефиле\LJRQ9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98477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ля конкурса\5.Лучшая действенная практика в работе с родителями\шляпное дефиле\CXNP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5962650"/>
          </a:xfrm>
          <a:prstGeom prst="rect">
            <a:avLst/>
          </a:prstGeom>
          <a:noFill/>
        </p:spPr>
      </p:pic>
      <p:pic>
        <p:nvPicPr>
          <p:cNvPr id="6147" name="Picture 3" descr="C:\Users\User\Desktop\для конкурса\5.Лучшая действенная практика в работе с родителями\шляпное дефиле\XFXB3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24815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ля конкурса\5.Лучшая действенная практика в работе с родителями\шляпное дефиле\OHBA1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7374"/>
            <a:ext cx="8496944" cy="5577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Лучшая практика в работе  с родителями Все мамы конечно же модницы, поэтому  принять участие в «Шляпном дефиле» и пройти по подиуму в шляпке сделанной своими руками мечта многих из них.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Лучшая практика в работе  с родителями Все мамы конечно же модницы, поэтому  принять участие в «Шляпном дефиле» и пройти по подиуму в шляпке сделанной своими руками мечта многих из них. </dc:title>
  <dc:creator>User</dc:creator>
  <cp:lastModifiedBy>User</cp:lastModifiedBy>
  <cp:revision>2</cp:revision>
  <dcterms:created xsi:type="dcterms:W3CDTF">2022-10-13T13:40:51Z</dcterms:created>
  <dcterms:modified xsi:type="dcterms:W3CDTF">2022-10-13T14:00:13Z</dcterms:modified>
</cp:coreProperties>
</file>