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1" r:id="rId6"/>
    <p:sldId id="260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246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13.10.2022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Лучшая практика 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</a:t>
            </a:r>
            <a: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работе  с родителями</a:t>
            </a:r>
            <a:br>
              <a:rPr lang="ru-RU" sz="24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000" b="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Все мамы конечно же модницы, поэтому  принять участие в «Шляпном дефиле» и пройти по подиуму в шляпке сделанной своими руками мечта многих из них. </a:t>
            </a:r>
            <a:endParaRPr lang="ru-RU" sz="24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User\Desktop\для конкурса\5.Лучшая действенная практика в работе с родителями\шляпное дефиле\IMG_612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484784"/>
            <a:ext cx="8640960" cy="51125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для конкурса\5.Лучшая действенная практика в работе с родителями\шляпное дефиле\IMG_601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3" y="404664"/>
            <a:ext cx="8352929" cy="60486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User\Desktop\для конкурса\5.Лучшая действенная практика в работе с родителями\шляпное дефиле\KLLU60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404664"/>
            <a:ext cx="7920880" cy="61206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для конкурса\5.Лучшая действенная практика в работе с родителями\шляпное дефиле\LJRQ92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476672"/>
            <a:ext cx="6984776" cy="57606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для конкурса\5.Лучшая действенная практика в работе с родителями\шляпное дефиле\CXNP08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88640"/>
            <a:ext cx="4248472" cy="5962650"/>
          </a:xfrm>
          <a:prstGeom prst="rect">
            <a:avLst/>
          </a:prstGeom>
          <a:noFill/>
        </p:spPr>
      </p:pic>
      <p:pic>
        <p:nvPicPr>
          <p:cNvPr id="6147" name="Picture 3" descr="C:\Users\User\Desktop\для конкурса\5.Лучшая действенная практика в работе с родителями\шляпное дефиле\XFXB37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692696"/>
            <a:ext cx="4248150" cy="58864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для конкурса\5.Лучшая действенная практика в работе с родителями\шляпное дефиле\OHBA106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587374"/>
            <a:ext cx="8496944" cy="557792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9</TotalTime>
  <Words>6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Открытая</vt:lpstr>
      <vt:lpstr>Лучшая практика в работе  с родителями Все мамы конечно же модницы, поэтому  принять участие в «Шляпном дефиле» и пройти по подиуму в шляпке сделанной своими руками мечта многих из них. 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Лучшая практика в работе  с родителями Все мамы конечно же модницы, поэтому  принять участие в «Шляпном дефиле» и пройти по подиуму в шляпке сделанной своими руками мечта многих из них. </dc:title>
  <dc:creator>User</dc:creator>
  <cp:lastModifiedBy>User</cp:lastModifiedBy>
  <cp:revision>2</cp:revision>
  <dcterms:created xsi:type="dcterms:W3CDTF">2022-10-13T13:40:51Z</dcterms:created>
  <dcterms:modified xsi:type="dcterms:W3CDTF">2022-10-13T14:00:13Z</dcterms:modified>
</cp:coreProperties>
</file>