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Инновационная деятельность нашего сада.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Тифлопедагоги в  работе со слабовидящими детьми используют коррекционные игры с  нестандартным оборудованием и компьютерные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САТР-игры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для конкурса\4.Инновационная деятельность нашего сада\тифлы\2f541562-abfb-42a3-b04a-bc2ac68d0e2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916832"/>
            <a:ext cx="8246303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для конкурса\4.Инновационная деятельность нашего сада\тифлы\92a06100-0942-48ab-b2b9-f4219c1eb1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424936" cy="5817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для конкурса\4.Инновационная деятельность нашего сада\тифлы\4186b31b-bbfe-4271-8928-26e1e7f38d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908721"/>
            <a:ext cx="8712968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для конкурса\4.Инновационная деятельность нашего сада\тифлы\ad384b5e-9d7d-4a3f-8cc8-7dfa66d60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908720"/>
            <a:ext cx="8496944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для конкурса\4.Инновационная деятельность нашего сада\тифлы\cc43a322-e73d-433d-b499-ff2a2bdcd87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8424936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для конкурса\4.Инновационная деятельность нашего сада\тифлы\d87d9c89-c8a0-44af-9f83-e7cfecba0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124745"/>
            <a:ext cx="8568952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5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Инновационная деятельность нашего сада. Тифлопедагоги в  работе со слабовидящими детьми используют коррекционные игры с  нестандартным оборудованием и компьютерные САТР-игры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Инновационная деятельность нашего сада. Тифлопедагоги в  работе со слабовидящими детьми используют коррекционные игры с  нестандартным обор</dc:title>
  <dc:creator>User</dc:creator>
  <cp:lastModifiedBy>User</cp:lastModifiedBy>
  <cp:revision>2</cp:revision>
  <dcterms:created xsi:type="dcterms:W3CDTF">2022-10-13T11:14:04Z</dcterms:created>
  <dcterms:modified xsi:type="dcterms:W3CDTF">2022-10-13T11:26:54Z</dcterms:modified>
</cp:coreProperties>
</file>