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Нетрадиционные техники рисования</a:t>
            </a:r>
            <a:b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Одно из любимых занятий малышей – рисование. Использование нетрадиционных техник в рисовании очень увлекательный процесс.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для конкурса\4.Инновационная деятельность нашего сада\иноов техн ри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5"/>
            <a:ext cx="8496944" cy="5040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ля конкурса\2. Обучение через игру\рисов на прозр маль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Дет сад\18 Фото видео\Разное\Foto2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816424" cy="6336704"/>
          </a:xfrm>
          <a:prstGeom prst="rect">
            <a:avLst/>
          </a:prstGeom>
          <a:noFill/>
        </p:spPr>
      </p:pic>
      <p:pic>
        <p:nvPicPr>
          <p:cNvPr id="2052" name="Picture 4" descr="D:\Дет сад\18 Фото видео\Разное\Foto2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4248472" cy="6314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Нетрадиционные техники рисования Одно из любимых занятий малышей – рисование. Использование нетрадиционных техник в рисовании очень увлекательный процесс.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рисования Одно из любимых занятий малышей – рисование. Использование нетрадиционных техник в рисовании очень увлекательный процесс.</dc:title>
  <dc:creator>User</dc:creator>
  <cp:lastModifiedBy>User</cp:lastModifiedBy>
  <cp:revision>2</cp:revision>
  <dcterms:created xsi:type="dcterms:W3CDTF">2022-10-13T11:27:22Z</dcterms:created>
  <dcterms:modified xsi:type="dcterms:W3CDTF">2022-10-13T12:06:15Z</dcterms:modified>
</cp:coreProperties>
</file>