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«Среда -третий педагог»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Самостоятельное использование детьми лэпбуков различной тематики стало одним из действенных методов в работе нашего сада.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User\Desktop\для конкурса\3.Среда-третий педагог\среда-третий пе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8352928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для конкурса\3.Среда-третий педагог\52dbcbfa-b746-4a14-9470-50ad2fbe80d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7632848" cy="5760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Дет сад\5 ЗАНЯТИЯ\Вариативка\1 Сказки\бабушкины каз сказки\4 фото\лепбук\9d712d9c-2dbc-4857-a2a3-d75a2a4488a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496944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Дет сад\5 ЗАНЯТИЯ\Вариативка\1 Сказки\бабушкины каз сказки\4 фото\лепбук\131b8bbf-b5a6-45be-aa2c-cfadda3fd0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352928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для конкурса\3.Среда-третий педагог\d21bdb7f-6d8c-40d4-bea5-bf95de2269c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7"/>
            <a:ext cx="8136904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ет сад\5 ЗАНЯТИЯ\Математика\7 фото занятий и игр\коллаж матемтика вокруг на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8352928" cy="59680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«Среда -третий педагог» Самостоятельное использование детьми лэпбуков различной тематики стало одним из действенных методов в работе нашего сада.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«Среда -третий педагог» Самостоятельное использование детьми лэпбуков различной тематики стало одним из действенных методов в работе нашего сада.</dc:title>
  <dc:creator>User</dc:creator>
  <cp:lastModifiedBy>User</cp:lastModifiedBy>
  <cp:revision>3</cp:revision>
  <dcterms:created xsi:type="dcterms:W3CDTF">2022-10-13T14:01:18Z</dcterms:created>
  <dcterms:modified xsi:type="dcterms:W3CDTF">2022-10-13T14:18:46Z</dcterms:modified>
</cp:coreProperties>
</file>