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Выпускники «Ясли-сада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Балауса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2022г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«А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ққу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ownloads\WhatsApp Image 2022-10-10 at 12.34.26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5"/>
            <a:ext cx="356186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wnloads\WhatsApp Image 2022-10-10 at 12.34.2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6" y="1852263"/>
            <a:ext cx="3117169" cy="43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WhatsApp Image 2022-10-10 at 12.34.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5638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ownloads\WhatsApp Image 2022-10-10 at 12.34.25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168352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4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wnloads\WhatsApp Image 2022-10-10 at 12.34.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808312" cy="44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ownloads\WhatsApp Image 2022-10-10 at 12.34.25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14165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0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wnloads\WhatsApp Image 2022-10-10 at 12.34.2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ownloads\WhatsApp Image 2022-10-10 at 12.34.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22495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5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ользователь\Downloads\WhatsApp Image 2022-10-10 at 12.34.2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7665"/>
            <a:ext cx="345638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8437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5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ownloads\WhatsApp Image 2022-10-10 at 12.34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8294"/>
            <a:ext cx="298536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ownloads\WhatsApp Image 2022-10-10 at 12.34.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" y="692696"/>
            <a:ext cx="413792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0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08712" cy="38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90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Выпускники «Ясли-сада «Балауса» 2022г группа «Аққу»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Пользователь</cp:lastModifiedBy>
  <cp:revision>9</cp:revision>
  <dcterms:created xsi:type="dcterms:W3CDTF">2022-10-10T05:05:02Z</dcterms:created>
  <dcterms:modified xsi:type="dcterms:W3CDTF">2022-10-10T08:00:38Z</dcterms:modified>
</cp:coreProperties>
</file>