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Выпускники «Ясли-сада «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Балауса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2022г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группа «А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ққу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Пользователь\Downloads\WhatsApp Image 2022-10-10 at 12.34.26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5"/>
            <a:ext cx="3561860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ownloads\WhatsApp Image 2022-10-10 at 12.34.26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66" y="1852263"/>
            <a:ext cx="3117169" cy="438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1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Downloads\WhatsApp Image 2022-10-10 at 12.34.2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0808"/>
            <a:ext cx="3456384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ользователь\Downloads\WhatsApp Image 2022-10-10 at 12.34.25 (2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3168352" cy="534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248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ользователь\Downloads\WhatsApp Image 2022-10-10 at 12.34.2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2808312" cy="445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Пользователь\Downloads\WhatsApp Image 2022-10-10 at 12.34.25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48680"/>
            <a:ext cx="3141652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508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ользователь\Downloads\WhatsApp Image 2022-10-10 at 12.34.24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3381840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Пользователь\Downloads\WhatsApp Image 2022-10-10 at 12.34.2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64704"/>
            <a:ext cx="3224957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75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Пользователь\Downloads\WhatsApp Image 2022-10-10 at 12.34.23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47665"/>
            <a:ext cx="3456384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3384376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951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ользователь\Downloads\WhatsApp Image 2022-10-10 at 12.34.2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78294"/>
            <a:ext cx="2985369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Пользователь\Downloads\WhatsApp Image 2022-10-10 at 12.34.2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53" y="692696"/>
            <a:ext cx="413792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505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6408712" cy="384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9905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151</TotalTime>
  <Words>7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Выпускники «Ясли-сада «Балауса» 2022г группа «Аққу»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Пользователь</cp:lastModifiedBy>
  <cp:revision>9</cp:revision>
  <dcterms:created xsi:type="dcterms:W3CDTF">2022-10-10T05:05:02Z</dcterms:created>
  <dcterms:modified xsi:type="dcterms:W3CDTF">2022-10-10T08:00:38Z</dcterms:modified>
</cp:coreProperties>
</file>