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267" r:id="rId3"/>
    <p:sldId id="270" r:id="rId4"/>
    <p:sldId id="271" r:id="rId5"/>
    <p:sldId id="272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74" r:id="rId14"/>
    <p:sldId id="275" r:id="rId15"/>
    <p:sldId id="277" r:id="rId16"/>
    <p:sldId id="278" r:id="rId17"/>
    <p:sldId id="279" r:id="rId18"/>
    <p:sldId id="287" r:id="rId19"/>
    <p:sldId id="28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AA026-D101-414D-882B-2D8DC910942C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DD998-86E6-40D8-AEA7-67D25FB70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438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mtClean="0"/>
              <a:t>йййййййц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DD998-86E6-40D8-AEA7-67D25FB709E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43326-AEB9-416A-A0E2-0EE61691C44A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9161C-5416-4957-B2F3-D70C16FE7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media.istockphoto.com/vectors/illustration-of-the-laboratory-vector-id18624576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571528"/>
            <a:ext cx="9144000" cy="7429528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931644" y="2409854"/>
            <a:ext cx="600079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кспериментирование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домашних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accent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условиях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-214338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КГКП я/с </a:t>
            </a: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Балауса</a:t>
            </a: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57818" y="3623844"/>
            <a:ext cx="37861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Подготовили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Шестакова Е.А.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Фаттахова Н.И.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Группа «К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үншуақ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67882" y="6429396"/>
            <a:ext cx="8082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187624" y="928671"/>
            <a:ext cx="6336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Консультация </a:t>
            </a:r>
          </a:p>
          <a:p>
            <a:pPr algn="ctr"/>
            <a:r>
              <a:rPr lang="ru-RU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для родителей</a:t>
            </a:r>
            <a:endParaRPr lang="ru-RU" sz="32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928794" y="500042"/>
            <a:ext cx="664373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Соломинка-рапира: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Для проведения опыта вам понадобятся: сырая картофелина и 2 тонкие соломинки для коктейля.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Положим картошку на стол. Зажмём соломинку в кулаке и резким движением попытаемся воткнуть соломинку в картофелину. Соломинка согнётся, но картошку не проткнёт.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Возьмём вторую соломинку. Закроем отверстие вверху большим пальцем.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Резко опустим соломинку. Она легко войдёт в картошку и проткнёт её.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Воздух, который мы зажали большим пальцем внутри соломинки, делает её упругой и не позволяет ей перегибаться, поэтому она легко протыкает картофелину.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643042" y="357166"/>
            <a:ext cx="70009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Проявляющийся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и пропадающий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цвет: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воде сделайте раствор йода и крахмала и наблюдайте, как вода начнёт окрашиваться в насыщенный синий цвет. Если нагреть эту синюю жидкость, то эта окраска постепенно пропадёт. При остывании синий цвет вернётся.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938" name="Picture 2" descr="опыты и эксперимент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2714620"/>
            <a:ext cx="3857652" cy="32147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857356" y="214291"/>
            <a:ext cx="69294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Сумасшедшая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монетка: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Найдите стеклянную бутылку и монетку. Нужно, чтобы монетка закрывала горлышко бутылки и не проваливалась внутрь. Когда всё будет готово, положите бутылку на несколько минут в морозильную камеру, а монетку смочите. Положите её на холодное горлышко и наблюдайте за тем, как монетка начнёт подскакивать и издавать интересные звуки.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8914" name="Picture 2" descr="опыты для детей в домашних условиях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071810"/>
            <a:ext cx="4667240" cy="32718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785918" y="428604"/>
            <a:ext cx="685804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Соломинка-пипетка: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Для проведения опыта вам понадобятся: соломинка для коктейля, 2 стакана.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Поставим рядом 2 стакана: один - с водой, другой - пустой.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Опустим соломинку в воду.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Зажмём указательным пальцем соломинку сверху и перенесём к пустому стакану.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Снимем палец с соломинки - вода вытечет в пустой стакан. Проделав то же самое несколько раз, мы сможем перенести всю воду из одного стакана в другой.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 такому же принципу работает пипетка, которая наверняка есть в вашей домашней аптечке.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857356" y="357166"/>
            <a:ext cx="671517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Соломинка-флейта: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Для проведения опыта вам понадобятся: широкая соломинка для коктейля и ножницы.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Расплющим конец соломинки длиной около 15 мм и обрежем его края ножницами.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С другого конца соломинки прорезаем 3 небольших отверстия на одинаковом расстоянии друг от друга.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Вот и получилась "флейта". Если легонько подуть в соломинку, слегка сжав её зубами, "флейта" начнёт звучать. Если закрывать пальцами то одно, то другое отверстие "флейты", звук будет меняться. А теперь попробуем подобрать какую-нибудь мелодию.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571604" y="0"/>
            <a:ext cx="7143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Птичка в клетке: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Для проведения опыта вам понадобятся: кусок плотного картона, циркуль, ножницы, цветные карандаши или фломастеры, толстые нитки, иголка и линейка.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Вырезаем из картона круг любого диаметра.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Иголкой прокалываем на круге по две дырки.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Сквозь дырки с каждой стороны протащим по нитке длиной примерно 50 см.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На лицевой стороне круга нарисуем клетку для птиц, а на оборотной - маленькую птичку.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Вращаем картонный круг, держа его за концы нитей. Нитки закрутятся. Теперь потянем их концы в разные стороны. Нитки будут раскручиваться и вращать круг в обратную сторону. Кажется, что птичка сидит в клетке. Создаётся эффект мультипликации, вращение круга становится невидимым, а птичка "оказывается" в клетке.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643042" y="285728"/>
            <a:ext cx="7072362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Могучее дыхание :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Для проведения опыта вам понадобятся: одёжная вешалка, крепкие нитки, книга. 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Привяжем книгу с помощью ниток к одёжной вешалке.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Повесим вешалку на бельевую верёвку.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Встанем около книги на расстоянии приблизительно 30 см. Изо всех сил подуем на книгу. Она слегка отклонится от первоначального положения.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Теперь подуем на книгу ещё раз, но легонько. Как только книга чуть-чуть отклонится, подуем ей вслед. И так несколько раз. 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Оказывается, такими повторяющимися лёгкими дуновениями можно сдвинуть книгу гораздо дальше, чем один раз сильно подув на неё.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Интересные эксперименты можно организовать с растениями. Весной старайтесь привлечь детей к высаживанию овощей, цветов. Советуем приготовить альбом для рисования, цветные карандаши или фломастеры, чтобы ребенок мог делать зарисовки опытов и наблюдений.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 этом желательно не неволить маленького исследователя, если у него, например, на сегодня другие планы. Предоставьте ему право выбора. Но ваше присутствие во время исследовательской деятельности ребенка совершенно необходимо: оно должно предостерегать ребенка от промахов и связанных с ними неудач, а в ряде случаев уберечь от возможных неприятностей.</a:t>
            </a: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571604" y="285728"/>
            <a:ext cx="72152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Выращиваем настоящий кристалл:</a:t>
            </a:r>
          </a:p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Этот опыт займёт от нескольких дней до нескольких недель, в зависимости от того, какой кристалл вы хотите. Для начала подготовьте нитку: вы можете взять как обычную прямую нитку, так и сделать из неё разные фигуры. Кристалл получится такой же формы, как и она. В сильно солёную воду опускайте нить и оставляйте. Вода должны быть настолько солёной, что соль не должна растворяться в ней. Кстати, по желанию можно окрасить воду чтобы получить цветной кристалл.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0" name="Picture 2" descr="эксперименты в домашних условиях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3429000"/>
            <a:ext cx="2228850" cy="283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857356" y="1285860"/>
            <a:ext cx="65008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ПОМНИТЕ!</a:t>
            </a:r>
          </a:p>
          <a:p>
            <a:pPr algn="ctr"/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ПРИ ПРОВЕДЕНИИ ЭКСПЕРИМЕНТА  ГЛАВНОЕ - БЕЗОПАСНОСТЬ ВАС И ВАШЕГО РЕБЁНКА</a:t>
            </a:r>
            <a:endParaRPr lang="ru-RU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357422" y="1285860"/>
            <a:ext cx="60232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</a:t>
            </a:r>
          </a:p>
          <a:p>
            <a:pPr algn="ctr"/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</a:t>
            </a:r>
          </a:p>
          <a:p>
            <a:pPr algn="ctr"/>
            <a:r>
              <a:rPr lang="ru-RU" sz="5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Внимание!</a:t>
            </a:r>
            <a:endParaRPr lang="ru-RU" sz="5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643042" y="357167"/>
            <a:ext cx="707236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жизни каждого ребенка наступает пора, когда из него, словно горох из мешка, так и сыплются бесконечные, порой сильно докучающие взрослым «почему», «отчего», «как».. Некоторые родители спешат отделаться старыми как мир отговорками – «потому что» - потому» или «вырастишь – узнаешь», не подозревая, какой вред наносят тем самым ребенку, его природной любознательности.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2071678"/>
            <a:ext cx="70723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14480" y="857232"/>
            <a:ext cx="68580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Но опасность такой «самодеятельности» заключается в том, что дошкольник еще не знаком с законами смешения веществ, элементарными правилами безопасности.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Несложные опыты и эксперименты можно организовать и дома. Для этого не требуется больших усилий, только желание, немного фантазии и конечно, некоторые научные знания. Заинтересованные в развитии своего ребенка родители могут организовать дома небольшую лабораторию, где вместе с детьми будут проводить опыты. Ведь экспериментирование - это, наряду с игрой - ведущая деятельность дошкольника. Затрат на приобретение необходимого оборудования  никаких.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071670" y="785794"/>
            <a:ext cx="650085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Для этого необходимо соблюдать некоторые правила: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Установите цель эксперимента (для чего мы проводим опыт)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Подберите материалы (список всего необходимого для проведения опыта)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Обсудите процесс (поэтапные инструкции по проведению эксперимента)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Подведите итоги (точное описание ожидаемого результата)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Объясните почему? Доступными для ребёнка словами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643042" y="1928802"/>
            <a:ext cx="77228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Примеры экспериментов: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14480" y="285728"/>
            <a:ext cx="707236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Банка с плавающими пузырьками </a:t>
            </a:r>
          </a:p>
          <a:p>
            <a:endParaRPr lang="ru-RU" sz="20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воду добавьте подкрашенное подсолнечное масло. Желательно добавлять его так, чтобы не образовывалось больших пузырей масла. Посыпьте их солью, чтобы пузырьки опустились вниз. Постепенно соль будет растворяться и пузыри масла начнут подниматься наверх. Добавьте ещё соли, чтобы масляные пузыри опустились обратно вниз.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058" name="Picture 2" descr="опыты для дете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3143248"/>
            <a:ext cx="3232158" cy="32178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643042" y="285728"/>
            <a:ext cx="72152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Волшебное яйцо: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бутылку киньте подожжённую бумажку, а на горлышко бутылки поставьте обычное куриное или перепелиное яйцо. Яйцо нужно предварительно сварить вкрутую и очистить от скорлупы. Спустя время, яйцо окажется в бутылке. Фантастика!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4034" name="Picture 2" descr="опыты д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2786058"/>
            <a:ext cx="3532190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571604" y="285728"/>
            <a:ext cx="72866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«Взбитые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сливки»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20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растворённую в воде марганцовку добавьте немного жидкого мыла. При добавлении перекиси водорода начнётся активная реакция, в результате которой будет образовываться пена похожая на пушистые взбитые сливки или облачка.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010" name="Picture 2" descr="эксперименты в домашних условиях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9" y="2571744"/>
            <a:ext cx="3714775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loud.prezentacii.org/19/03/135890/images/screen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571604" y="428603"/>
            <a:ext cx="72866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Может ли «кипеть» холодная вода?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Для проведения опыта вам понадобятся: плотный носовой платок, стакан воды, аптечная резинка.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Намочим и выжмем носовой платок.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Нальём полный стакан холодной воды.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Накроем стакан платком и закрепим его на стакане аптечной резинкой.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Продавим пальцем середину платка так, чтобы он на 2-3 см погрузился в воду.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Переворачиваем стакан над раковиной вверх дном.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6. Одной рукой держим стакан, другой слегка ударим по его дну. Вода в стакане начинает бурлить ("кипит"). 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Мокрый платок не пропускает воду. Когда мы ударяем по стакану, в нём образуется вакуум, и воздух через носовой платок начинает поступать в воду, всасываемый вакуумом. Вот эти-то пузырьки воздуха и создают впечатление, что вода "кипит".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1374</Words>
  <Application>Microsoft Office PowerPoint</Application>
  <PresentationFormat>Экран (4:3)</PresentationFormat>
  <Paragraphs>104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 АРБУЗОВ</dc:creator>
  <cp:lastModifiedBy>Пользователь Windows</cp:lastModifiedBy>
  <cp:revision>4</cp:revision>
  <dcterms:created xsi:type="dcterms:W3CDTF">2020-04-26T13:41:26Z</dcterms:created>
  <dcterms:modified xsi:type="dcterms:W3CDTF">2022-03-11T07:48:59Z</dcterms:modified>
</cp:coreProperties>
</file>