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8" r:id="rId2"/>
    <p:sldId id="272" r:id="rId3"/>
    <p:sldId id="263" r:id="rId4"/>
    <p:sldId id="271" r:id="rId5"/>
    <p:sldId id="295" r:id="rId6"/>
    <p:sldId id="296" r:id="rId7"/>
    <p:sldId id="297" r:id="rId8"/>
    <p:sldId id="301" r:id="rId9"/>
    <p:sldId id="302" r:id="rId10"/>
    <p:sldId id="276" r:id="rId11"/>
    <p:sldId id="278" r:id="rId12"/>
    <p:sldId id="299" r:id="rId13"/>
    <p:sldId id="279" r:id="rId14"/>
    <p:sldId id="300" r:id="rId15"/>
    <p:sldId id="291" r:id="rId16"/>
    <p:sldId id="292" r:id="rId17"/>
    <p:sldId id="289" r:id="rId18"/>
    <p:sldId id="268" r:id="rId19"/>
    <p:sldId id="267" r:id="rId20"/>
    <p:sldId id="281" r:id="rId21"/>
    <p:sldId id="303" r:id="rId22"/>
    <p:sldId id="273" r:id="rId23"/>
    <p:sldId id="275" r:id="rId24"/>
    <p:sldId id="280" r:id="rId25"/>
    <p:sldId id="282" r:id="rId26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109">
          <p15:clr>
            <a:srgbClr val="A4A3A4"/>
          </p15:clr>
        </p15:guide>
        <p15:guide id="4" pos="21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10" autoAdjust="0"/>
    <p:restoredTop sz="94139" autoAdjust="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68" y="-102"/>
      </p:cViewPr>
      <p:guideLst>
        <p:guide orient="horz" pos="3126"/>
        <p:guide pos="2140"/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5E76FC-EB34-4A9E-BD0C-8B4FCAF17BB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A2AB33-1C4E-4CCC-A235-B098F2437AD2}">
      <dgm:prSet phldrT="[Текст]" custT="1"/>
      <dgm:spPr/>
      <dgm:t>
        <a:bodyPr/>
        <a:lstStyle/>
        <a:p>
          <a:r>
            <a:rPr lang="kk-KZ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Видео презента</a:t>
          </a:r>
        </a:p>
        <a:p>
          <a:r>
            <a:rPr lang="kk-KZ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ции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916B41-3F73-4C5C-AF04-562462E83879}" type="parTrans" cxnId="{63D1A8A2-4BA4-4063-8EB8-F4DD4E27DE43}">
      <dgm:prSet/>
      <dgm:spPr/>
      <dgm:t>
        <a:bodyPr/>
        <a:lstStyle/>
        <a:p>
          <a:endParaRPr lang="ru-RU"/>
        </a:p>
      </dgm:t>
    </dgm:pt>
    <dgm:pt modelId="{F0A1D608-B13F-49EC-8DB2-CECC2F6C8773}" type="sibTrans" cxnId="{63D1A8A2-4BA4-4063-8EB8-F4DD4E27DE43}">
      <dgm:prSet/>
      <dgm:spPr/>
      <dgm:t>
        <a:bodyPr/>
        <a:lstStyle/>
        <a:p>
          <a:endParaRPr lang="ru-RU"/>
        </a:p>
      </dgm:t>
    </dgm:pt>
    <dgm:pt modelId="{B9728779-5505-41B9-9CC5-B37A01888204}">
      <dgm:prSet phldrT="[Текст]" custT="1"/>
      <dgm:spPr/>
      <dgm:t>
        <a:bodyPr/>
        <a:lstStyle/>
        <a:p>
          <a:r>
            <a:rPr lang="kk-KZ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Анкетирование</a:t>
          </a:r>
          <a:r>
            <a:rPr lang="kk-KZ" sz="1800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2F49BF-EAE1-43E4-94D7-3DF873156DDC}" type="parTrans" cxnId="{63F801C6-6AA6-4175-8180-9A86B06CF691}">
      <dgm:prSet/>
      <dgm:spPr/>
      <dgm:t>
        <a:bodyPr/>
        <a:lstStyle/>
        <a:p>
          <a:endParaRPr lang="ru-RU"/>
        </a:p>
      </dgm:t>
    </dgm:pt>
    <dgm:pt modelId="{2592965A-CC15-4938-8B1D-B8ADCC67BC04}" type="sibTrans" cxnId="{63F801C6-6AA6-4175-8180-9A86B06CF691}">
      <dgm:prSet/>
      <dgm:spPr/>
      <dgm:t>
        <a:bodyPr/>
        <a:lstStyle/>
        <a:p>
          <a:endParaRPr lang="ru-RU"/>
        </a:p>
      </dgm:t>
    </dgm:pt>
    <dgm:pt modelId="{5076F064-81FA-4E3C-B147-FFD8E89A3ED5}">
      <dgm:prSet phldrT="[Текст]" custT="1"/>
      <dgm:spPr/>
      <dgm:t>
        <a:bodyPr/>
        <a:lstStyle/>
        <a:p>
          <a:r>
            <a:rPr lang="kk-KZ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Показ семейных традиций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B798FF-DB85-4912-B054-DD2E326179CC}" type="parTrans" cxnId="{3396ACF6-67E5-462F-B19A-8E9E2934EFBF}">
      <dgm:prSet/>
      <dgm:spPr/>
      <dgm:t>
        <a:bodyPr/>
        <a:lstStyle/>
        <a:p>
          <a:endParaRPr lang="ru-RU"/>
        </a:p>
      </dgm:t>
    </dgm:pt>
    <dgm:pt modelId="{358FC35E-CDEC-4769-AED6-A432F598F864}" type="sibTrans" cxnId="{3396ACF6-67E5-462F-B19A-8E9E2934EFBF}">
      <dgm:prSet/>
      <dgm:spPr/>
      <dgm:t>
        <a:bodyPr/>
        <a:lstStyle/>
        <a:p>
          <a:endParaRPr lang="ru-RU"/>
        </a:p>
      </dgm:t>
    </dgm:pt>
    <dgm:pt modelId="{AD2203CC-4EB2-4B33-A38F-C2C9DBF0A9F7}">
      <dgm:prSet phldrT="[Текст]" custT="1"/>
      <dgm:spPr/>
      <dgm:t>
        <a:bodyPr/>
        <a:lstStyle/>
        <a:p>
          <a:r>
            <a:rPr lang="kk-KZ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Совместная деятельноть детей и родителей</a:t>
          </a:r>
          <a:endParaRPr lang="ru-RU" sz="1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667AE1-A15A-4BD4-A962-8A66BE874640}" type="parTrans" cxnId="{4C9992B6-1794-47D5-A0ED-310EABB44A8B}">
      <dgm:prSet/>
      <dgm:spPr/>
      <dgm:t>
        <a:bodyPr/>
        <a:lstStyle/>
        <a:p>
          <a:endParaRPr lang="ru-RU"/>
        </a:p>
      </dgm:t>
    </dgm:pt>
    <dgm:pt modelId="{B55CDF7D-3604-41FB-92FF-610A980CA8A9}" type="sibTrans" cxnId="{4C9992B6-1794-47D5-A0ED-310EABB44A8B}">
      <dgm:prSet/>
      <dgm:spPr/>
      <dgm:t>
        <a:bodyPr/>
        <a:lstStyle/>
        <a:p>
          <a:endParaRPr lang="ru-RU"/>
        </a:p>
      </dgm:t>
    </dgm:pt>
    <dgm:pt modelId="{42FEBA48-CDE8-4EBE-B1A2-90238ABA4F10}">
      <dgm:prSet phldrT="[Текст]"/>
      <dgm:spPr/>
      <dgm:t>
        <a:bodyPr/>
        <a:lstStyle/>
        <a:p>
          <a:r>
            <a:rPr lang="kk-KZ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«Әжемнің мектебі» </a:t>
          </a:r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7CBB4E-56B0-4FB1-90A9-55DE37580444}" type="parTrans" cxnId="{DF6C3502-6D19-4ADE-9BE0-B520AB7B4C07}">
      <dgm:prSet/>
      <dgm:spPr/>
      <dgm:t>
        <a:bodyPr/>
        <a:lstStyle/>
        <a:p>
          <a:endParaRPr lang="ru-RU"/>
        </a:p>
      </dgm:t>
    </dgm:pt>
    <dgm:pt modelId="{6A674D0B-F7C4-49AC-93D2-A8475E333DEB}" type="sibTrans" cxnId="{DF6C3502-6D19-4ADE-9BE0-B520AB7B4C07}">
      <dgm:prSet/>
      <dgm:spPr/>
      <dgm:t>
        <a:bodyPr/>
        <a:lstStyle/>
        <a:p>
          <a:endParaRPr lang="ru-RU"/>
        </a:p>
      </dgm:t>
    </dgm:pt>
    <dgm:pt modelId="{58666412-59D6-44C1-9A2B-5A70BC62BA1B}">
      <dgm:prSet phldrT="[Текст]"/>
      <dgm:spPr/>
      <dgm:t>
        <a:bodyPr/>
        <a:lstStyle/>
        <a:p>
          <a:r>
            <a:rPr lang="kk-KZ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«Ата ана мектеп ұстаз» </a:t>
          </a:r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35FE82-55D4-4F88-9FBF-B1FEBF8BC7F7}" type="parTrans" cxnId="{14E22AC8-37C3-4C21-AEE4-B35A6D3A1346}">
      <dgm:prSet/>
      <dgm:spPr/>
      <dgm:t>
        <a:bodyPr/>
        <a:lstStyle/>
        <a:p>
          <a:endParaRPr lang="ru-RU"/>
        </a:p>
      </dgm:t>
    </dgm:pt>
    <dgm:pt modelId="{9D10ECC7-F7B2-4139-BB71-7EC2C557BA0E}" type="sibTrans" cxnId="{14E22AC8-37C3-4C21-AEE4-B35A6D3A1346}">
      <dgm:prSet/>
      <dgm:spPr/>
      <dgm:t>
        <a:bodyPr/>
        <a:lstStyle/>
        <a:p>
          <a:endParaRPr lang="ru-RU"/>
        </a:p>
      </dgm:t>
    </dgm:pt>
    <dgm:pt modelId="{6D08E532-E2DA-4F86-9D49-15E2DA94C4B6}" type="pres">
      <dgm:prSet presAssocID="{D55E76FC-EB34-4A9E-BD0C-8B4FCAF17BB8}" presName="diagram" presStyleCnt="0">
        <dgm:presLayoutVars>
          <dgm:dir/>
          <dgm:resizeHandles val="exact"/>
        </dgm:presLayoutVars>
      </dgm:prSet>
      <dgm:spPr/>
    </dgm:pt>
    <dgm:pt modelId="{B68AAF12-67CC-4071-A05E-9B1E2794102F}" type="pres">
      <dgm:prSet presAssocID="{C7A2AB33-1C4E-4CCC-A235-B098F2437AD2}" presName="node" presStyleLbl="node1" presStyleIdx="0" presStyleCnt="6" custScaleX="27214" custScaleY="67111" custLinFactNeighborX="-3820" custLinFactNeighborY="-7308">
        <dgm:presLayoutVars>
          <dgm:bulletEnabled val="1"/>
        </dgm:presLayoutVars>
      </dgm:prSet>
      <dgm:spPr/>
    </dgm:pt>
    <dgm:pt modelId="{AD1B3BB5-2D36-45D5-86FC-810EDE2B976A}" type="pres">
      <dgm:prSet presAssocID="{F0A1D608-B13F-49EC-8DB2-CECC2F6C8773}" presName="sibTrans" presStyleCnt="0"/>
      <dgm:spPr/>
    </dgm:pt>
    <dgm:pt modelId="{13D6B7D8-D0A9-4093-839A-75FBB4E48937}" type="pres">
      <dgm:prSet presAssocID="{B9728779-5505-41B9-9CC5-B37A01888204}" presName="node" presStyleLbl="node1" presStyleIdx="1" presStyleCnt="6" custScaleX="27214" custScaleY="67111" custLinFactNeighborX="-3820" custLinFactNeighborY="-7308">
        <dgm:presLayoutVars>
          <dgm:bulletEnabled val="1"/>
        </dgm:presLayoutVars>
      </dgm:prSet>
      <dgm:spPr/>
    </dgm:pt>
    <dgm:pt modelId="{E7FAB6FE-8533-4F3C-86EF-8B3B5169F8B4}" type="pres">
      <dgm:prSet presAssocID="{2592965A-CC15-4938-8B1D-B8ADCC67BC04}" presName="sibTrans" presStyleCnt="0"/>
      <dgm:spPr/>
    </dgm:pt>
    <dgm:pt modelId="{965E6779-C7C5-4AFD-8423-4522C6C9DB64}" type="pres">
      <dgm:prSet presAssocID="{5076F064-81FA-4E3C-B147-FFD8E89A3ED5}" presName="node" presStyleLbl="node1" presStyleIdx="2" presStyleCnt="6" custScaleX="27214" custScaleY="67111" custLinFactNeighborX="-3820" custLinFactNeighborY="-7308">
        <dgm:presLayoutVars>
          <dgm:bulletEnabled val="1"/>
        </dgm:presLayoutVars>
      </dgm:prSet>
      <dgm:spPr/>
    </dgm:pt>
    <dgm:pt modelId="{D03F5128-D31E-4A07-ACA6-2D7A8A848A6B}" type="pres">
      <dgm:prSet presAssocID="{358FC35E-CDEC-4769-AED6-A432F598F864}" presName="sibTrans" presStyleCnt="0"/>
      <dgm:spPr/>
    </dgm:pt>
    <dgm:pt modelId="{19F60536-E5C5-40DB-9921-9F2C203302C7}" type="pres">
      <dgm:prSet presAssocID="{AD2203CC-4EB2-4B33-A38F-C2C9DBF0A9F7}" presName="node" presStyleLbl="node1" presStyleIdx="3" presStyleCnt="6" custScaleX="27214" custScaleY="67111" custLinFactNeighborX="-3820" custLinFactNeighborY="-7308">
        <dgm:presLayoutVars>
          <dgm:bulletEnabled val="1"/>
        </dgm:presLayoutVars>
      </dgm:prSet>
      <dgm:spPr/>
    </dgm:pt>
    <dgm:pt modelId="{3C41A8DB-D1B4-4F1C-9575-AE694F6582C2}" type="pres">
      <dgm:prSet presAssocID="{B55CDF7D-3604-41FB-92FF-610A980CA8A9}" presName="sibTrans" presStyleCnt="0"/>
      <dgm:spPr/>
    </dgm:pt>
    <dgm:pt modelId="{2C8BF2DB-5D58-4EBD-8E7A-B0427B42D292}" type="pres">
      <dgm:prSet presAssocID="{42FEBA48-CDE8-4EBE-B1A2-90238ABA4F10}" presName="node" presStyleLbl="node1" presStyleIdx="4" presStyleCnt="6" custScaleX="27214" custScaleY="67111" custLinFactNeighborX="-2485" custLinFactNeighborY="-10248">
        <dgm:presLayoutVars>
          <dgm:bulletEnabled val="1"/>
        </dgm:presLayoutVars>
      </dgm:prSet>
      <dgm:spPr/>
    </dgm:pt>
    <dgm:pt modelId="{4DF0296C-F372-430A-8C53-D88A432EC2DD}" type="pres">
      <dgm:prSet presAssocID="{6A674D0B-F7C4-49AC-93D2-A8475E333DEB}" presName="sibTrans" presStyleCnt="0"/>
      <dgm:spPr/>
    </dgm:pt>
    <dgm:pt modelId="{4D90E03C-2071-407E-865E-E20164AEE27E}" type="pres">
      <dgm:prSet presAssocID="{58666412-59D6-44C1-9A2B-5A70BC62BA1B}" presName="node" presStyleLbl="node1" presStyleIdx="5" presStyleCnt="6" custScaleX="27214" custScaleY="67111" custLinFactNeighborX="-1845" custLinFactNeighborY="-10248">
        <dgm:presLayoutVars>
          <dgm:bulletEnabled val="1"/>
        </dgm:presLayoutVars>
      </dgm:prSet>
      <dgm:spPr/>
    </dgm:pt>
  </dgm:ptLst>
  <dgm:cxnLst>
    <dgm:cxn modelId="{DF6C3502-6D19-4ADE-9BE0-B520AB7B4C07}" srcId="{D55E76FC-EB34-4A9E-BD0C-8B4FCAF17BB8}" destId="{42FEBA48-CDE8-4EBE-B1A2-90238ABA4F10}" srcOrd="4" destOrd="0" parTransId="{307CBB4E-56B0-4FB1-90A9-55DE37580444}" sibTransId="{6A674D0B-F7C4-49AC-93D2-A8475E333DEB}"/>
    <dgm:cxn modelId="{CB263927-407C-450D-AFE0-447E31D67D10}" type="presOf" srcId="{5076F064-81FA-4E3C-B147-FFD8E89A3ED5}" destId="{965E6779-C7C5-4AFD-8423-4522C6C9DB64}" srcOrd="0" destOrd="0" presId="urn:microsoft.com/office/officeart/2005/8/layout/default"/>
    <dgm:cxn modelId="{0062C754-DB4E-4445-8273-B7E68B59D59B}" type="presOf" srcId="{58666412-59D6-44C1-9A2B-5A70BC62BA1B}" destId="{4D90E03C-2071-407E-865E-E20164AEE27E}" srcOrd="0" destOrd="0" presId="urn:microsoft.com/office/officeart/2005/8/layout/default"/>
    <dgm:cxn modelId="{63D1A8A2-4BA4-4063-8EB8-F4DD4E27DE43}" srcId="{D55E76FC-EB34-4A9E-BD0C-8B4FCAF17BB8}" destId="{C7A2AB33-1C4E-4CCC-A235-B098F2437AD2}" srcOrd="0" destOrd="0" parTransId="{82916B41-3F73-4C5C-AF04-562462E83879}" sibTransId="{F0A1D608-B13F-49EC-8DB2-CECC2F6C8773}"/>
    <dgm:cxn modelId="{147470AB-D006-4E4E-B17D-4B81E3B0F2E8}" type="presOf" srcId="{AD2203CC-4EB2-4B33-A38F-C2C9DBF0A9F7}" destId="{19F60536-E5C5-40DB-9921-9F2C203302C7}" srcOrd="0" destOrd="0" presId="urn:microsoft.com/office/officeart/2005/8/layout/default"/>
    <dgm:cxn modelId="{CD7167AC-0A9C-4588-A457-3110018D6402}" type="presOf" srcId="{B9728779-5505-41B9-9CC5-B37A01888204}" destId="{13D6B7D8-D0A9-4093-839A-75FBB4E48937}" srcOrd="0" destOrd="0" presId="urn:microsoft.com/office/officeart/2005/8/layout/default"/>
    <dgm:cxn modelId="{0D3B57AD-4BBC-4EDE-8903-737A97FC7682}" type="presOf" srcId="{D55E76FC-EB34-4A9E-BD0C-8B4FCAF17BB8}" destId="{6D08E532-E2DA-4F86-9D49-15E2DA94C4B6}" srcOrd="0" destOrd="0" presId="urn:microsoft.com/office/officeart/2005/8/layout/default"/>
    <dgm:cxn modelId="{3FD03BB2-12E4-4FBD-A287-AE22980171CA}" type="presOf" srcId="{42FEBA48-CDE8-4EBE-B1A2-90238ABA4F10}" destId="{2C8BF2DB-5D58-4EBD-8E7A-B0427B42D292}" srcOrd="0" destOrd="0" presId="urn:microsoft.com/office/officeart/2005/8/layout/default"/>
    <dgm:cxn modelId="{4C9992B6-1794-47D5-A0ED-310EABB44A8B}" srcId="{D55E76FC-EB34-4A9E-BD0C-8B4FCAF17BB8}" destId="{AD2203CC-4EB2-4B33-A38F-C2C9DBF0A9F7}" srcOrd="3" destOrd="0" parTransId="{63667AE1-A15A-4BD4-A962-8A66BE874640}" sibTransId="{B55CDF7D-3604-41FB-92FF-610A980CA8A9}"/>
    <dgm:cxn modelId="{63F801C6-6AA6-4175-8180-9A86B06CF691}" srcId="{D55E76FC-EB34-4A9E-BD0C-8B4FCAF17BB8}" destId="{B9728779-5505-41B9-9CC5-B37A01888204}" srcOrd="1" destOrd="0" parTransId="{B72F49BF-EAE1-43E4-94D7-3DF873156DDC}" sibTransId="{2592965A-CC15-4938-8B1D-B8ADCC67BC04}"/>
    <dgm:cxn modelId="{14E22AC8-37C3-4C21-AEE4-B35A6D3A1346}" srcId="{D55E76FC-EB34-4A9E-BD0C-8B4FCAF17BB8}" destId="{58666412-59D6-44C1-9A2B-5A70BC62BA1B}" srcOrd="5" destOrd="0" parTransId="{C635FE82-55D4-4F88-9FBF-B1FEBF8BC7F7}" sibTransId="{9D10ECC7-F7B2-4139-BB71-7EC2C557BA0E}"/>
    <dgm:cxn modelId="{3396ACF6-67E5-462F-B19A-8E9E2934EFBF}" srcId="{D55E76FC-EB34-4A9E-BD0C-8B4FCAF17BB8}" destId="{5076F064-81FA-4E3C-B147-FFD8E89A3ED5}" srcOrd="2" destOrd="0" parTransId="{C5B798FF-DB85-4912-B054-DD2E326179CC}" sibTransId="{358FC35E-CDEC-4769-AED6-A432F598F864}"/>
    <dgm:cxn modelId="{7639A2F7-311F-4183-98B3-0EFE889ACC37}" type="presOf" srcId="{C7A2AB33-1C4E-4CCC-A235-B098F2437AD2}" destId="{B68AAF12-67CC-4071-A05E-9B1E2794102F}" srcOrd="0" destOrd="0" presId="urn:microsoft.com/office/officeart/2005/8/layout/default"/>
    <dgm:cxn modelId="{7AEFA6FB-139F-457C-BCD4-49CE43D7DC0C}" type="presParOf" srcId="{6D08E532-E2DA-4F86-9D49-15E2DA94C4B6}" destId="{B68AAF12-67CC-4071-A05E-9B1E2794102F}" srcOrd="0" destOrd="0" presId="urn:microsoft.com/office/officeart/2005/8/layout/default"/>
    <dgm:cxn modelId="{C511A6D8-D228-4F42-98C5-3510533E72DC}" type="presParOf" srcId="{6D08E532-E2DA-4F86-9D49-15E2DA94C4B6}" destId="{AD1B3BB5-2D36-45D5-86FC-810EDE2B976A}" srcOrd="1" destOrd="0" presId="urn:microsoft.com/office/officeart/2005/8/layout/default"/>
    <dgm:cxn modelId="{FFF904A0-7B93-44A6-9EAF-DD5DE9CAE060}" type="presParOf" srcId="{6D08E532-E2DA-4F86-9D49-15E2DA94C4B6}" destId="{13D6B7D8-D0A9-4093-839A-75FBB4E48937}" srcOrd="2" destOrd="0" presId="urn:microsoft.com/office/officeart/2005/8/layout/default"/>
    <dgm:cxn modelId="{9EF1D504-A6EB-4163-90CB-8C1035295EE1}" type="presParOf" srcId="{6D08E532-E2DA-4F86-9D49-15E2DA94C4B6}" destId="{E7FAB6FE-8533-4F3C-86EF-8B3B5169F8B4}" srcOrd="3" destOrd="0" presId="urn:microsoft.com/office/officeart/2005/8/layout/default"/>
    <dgm:cxn modelId="{FBD92B03-EFC9-4C76-A7CC-CBAE8EAB8B91}" type="presParOf" srcId="{6D08E532-E2DA-4F86-9D49-15E2DA94C4B6}" destId="{965E6779-C7C5-4AFD-8423-4522C6C9DB64}" srcOrd="4" destOrd="0" presId="urn:microsoft.com/office/officeart/2005/8/layout/default"/>
    <dgm:cxn modelId="{51419BC8-DDCE-4BD2-9488-6A9D0A813099}" type="presParOf" srcId="{6D08E532-E2DA-4F86-9D49-15E2DA94C4B6}" destId="{D03F5128-D31E-4A07-ACA6-2D7A8A848A6B}" srcOrd="5" destOrd="0" presId="urn:microsoft.com/office/officeart/2005/8/layout/default"/>
    <dgm:cxn modelId="{B66398D9-C5A4-433D-8FDB-2FB484F9F097}" type="presParOf" srcId="{6D08E532-E2DA-4F86-9D49-15E2DA94C4B6}" destId="{19F60536-E5C5-40DB-9921-9F2C203302C7}" srcOrd="6" destOrd="0" presId="urn:microsoft.com/office/officeart/2005/8/layout/default"/>
    <dgm:cxn modelId="{E3D81ED9-AA36-4000-B9F4-B34B12E85B48}" type="presParOf" srcId="{6D08E532-E2DA-4F86-9D49-15E2DA94C4B6}" destId="{3C41A8DB-D1B4-4F1C-9575-AE694F6582C2}" srcOrd="7" destOrd="0" presId="urn:microsoft.com/office/officeart/2005/8/layout/default"/>
    <dgm:cxn modelId="{85399BE6-27FC-4CDA-AFA6-8B46D5E907E5}" type="presParOf" srcId="{6D08E532-E2DA-4F86-9D49-15E2DA94C4B6}" destId="{2C8BF2DB-5D58-4EBD-8E7A-B0427B42D292}" srcOrd="8" destOrd="0" presId="urn:microsoft.com/office/officeart/2005/8/layout/default"/>
    <dgm:cxn modelId="{6E106103-949C-4F58-970E-FE74BF681DFD}" type="presParOf" srcId="{6D08E532-E2DA-4F86-9D49-15E2DA94C4B6}" destId="{4DF0296C-F372-430A-8C53-D88A432EC2DD}" srcOrd="9" destOrd="0" presId="urn:microsoft.com/office/officeart/2005/8/layout/default"/>
    <dgm:cxn modelId="{8BAC3638-9C74-4553-BF5F-935AD5A98CFD}" type="presParOf" srcId="{6D08E532-E2DA-4F86-9D49-15E2DA94C4B6}" destId="{4D90E03C-2071-407E-865E-E20164AEE27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5E76FC-EB34-4A9E-BD0C-8B4FCAF17BB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1040F4-1099-47AD-8EDB-F96235917B7E}">
      <dgm:prSet phldrT="[Текст]" custT="1"/>
      <dgm:spPr/>
      <dgm:t>
        <a:bodyPr/>
        <a:lstStyle/>
        <a:p>
          <a:r>
            <a:rPr lang="kk-KZ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Дидактические и подвижные игры</a:t>
          </a:r>
          <a:endParaRPr lang="ru-RU" sz="2400" dirty="0">
            <a:solidFill>
              <a:srgbClr val="002060"/>
            </a:solidFill>
          </a:endParaRPr>
        </a:p>
      </dgm:t>
    </dgm:pt>
    <dgm:pt modelId="{723B1945-C439-4E4A-BE8A-79F525C56B0E}" type="parTrans" cxnId="{661B5BF2-AB87-4291-98E2-4F05DBD02407}">
      <dgm:prSet/>
      <dgm:spPr/>
      <dgm:t>
        <a:bodyPr/>
        <a:lstStyle/>
        <a:p>
          <a:endParaRPr lang="ru-RU"/>
        </a:p>
      </dgm:t>
    </dgm:pt>
    <dgm:pt modelId="{E45E58E3-0A29-4D88-A9A8-56CFCAD3269C}" type="sibTrans" cxnId="{661B5BF2-AB87-4291-98E2-4F05DBD02407}">
      <dgm:prSet/>
      <dgm:spPr/>
      <dgm:t>
        <a:bodyPr/>
        <a:lstStyle/>
        <a:p>
          <a:endParaRPr lang="ru-RU"/>
        </a:p>
      </dgm:t>
    </dgm:pt>
    <dgm:pt modelId="{D814122F-D9EB-48CB-AC35-89FD01B9AFBB}">
      <dgm:prSet phldrT="[Текст]" custT="1"/>
      <dgm:spPr/>
      <dgm:t>
        <a:bodyPr/>
        <a:lstStyle/>
        <a:p>
          <a:r>
            <a:rPr lang="kk-KZ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Игровые упражнения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0263B0-DAF3-47B8-A30B-F27216E065B9}" type="parTrans" cxnId="{E86754AD-831B-41FB-A600-23EBCBE31D13}">
      <dgm:prSet/>
      <dgm:spPr/>
      <dgm:t>
        <a:bodyPr/>
        <a:lstStyle/>
        <a:p>
          <a:endParaRPr lang="ru-RU"/>
        </a:p>
      </dgm:t>
    </dgm:pt>
    <dgm:pt modelId="{199B2970-9EE8-4D4A-8D94-343CA45CC166}" type="sibTrans" cxnId="{E86754AD-831B-41FB-A600-23EBCBE31D13}">
      <dgm:prSet/>
      <dgm:spPr/>
      <dgm:t>
        <a:bodyPr/>
        <a:lstStyle/>
        <a:p>
          <a:endParaRPr lang="ru-RU"/>
        </a:p>
      </dgm:t>
    </dgm:pt>
    <dgm:pt modelId="{12301C98-BCB7-4BB4-9C55-11E42A90713E}">
      <dgm:prSet phldrT="[Текст]" custT="1"/>
      <dgm:spPr/>
      <dgm:t>
        <a:bodyPr/>
        <a:lstStyle/>
        <a:p>
          <a:r>
            <a:rPr lang="kk-KZ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Ледбук</a:t>
          </a:r>
          <a:r>
            <a:rPr lang="kk-KZ" sz="6500" dirty="0">
              <a:solidFill>
                <a:srgbClr val="002060"/>
              </a:solidFill>
            </a:rPr>
            <a:t> </a:t>
          </a:r>
          <a:endParaRPr lang="ru-RU" sz="6500" dirty="0">
            <a:solidFill>
              <a:srgbClr val="002060"/>
            </a:solidFill>
          </a:endParaRPr>
        </a:p>
      </dgm:t>
    </dgm:pt>
    <dgm:pt modelId="{E861509D-188B-4560-A55F-8074A6B39D21}" type="parTrans" cxnId="{FF026E06-6C6C-4518-8917-171EEB8E7A18}">
      <dgm:prSet/>
      <dgm:spPr/>
      <dgm:t>
        <a:bodyPr/>
        <a:lstStyle/>
        <a:p>
          <a:endParaRPr lang="ru-RU"/>
        </a:p>
      </dgm:t>
    </dgm:pt>
    <dgm:pt modelId="{3B36DA91-E0EC-4C7E-8669-BE60ECFFD353}" type="sibTrans" cxnId="{FF026E06-6C6C-4518-8917-171EEB8E7A18}">
      <dgm:prSet/>
      <dgm:spPr/>
      <dgm:t>
        <a:bodyPr/>
        <a:lstStyle/>
        <a:p>
          <a:endParaRPr lang="ru-RU"/>
        </a:p>
      </dgm:t>
    </dgm:pt>
    <dgm:pt modelId="{B263D4B5-25E7-4D4B-97C5-847C58595024}">
      <dgm:prSet phldrT="[Текст]" custT="1"/>
      <dgm:spPr/>
      <dgm:t>
        <a:bodyPr/>
        <a:lstStyle/>
        <a:p>
          <a:r>
            <a:rPr lang="kk-KZ" sz="6500" dirty="0"/>
            <a:t> </a:t>
          </a:r>
          <a:r>
            <a:rPr lang="kk-KZ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Беседы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75BA7F-041C-4EDB-9F0A-5A98007DDBB5}" type="parTrans" cxnId="{BD2DC717-C949-41BA-A2F1-E91E597FDB31}">
      <dgm:prSet/>
      <dgm:spPr/>
      <dgm:t>
        <a:bodyPr/>
        <a:lstStyle/>
        <a:p>
          <a:endParaRPr lang="ru-RU"/>
        </a:p>
      </dgm:t>
    </dgm:pt>
    <dgm:pt modelId="{EAE0A005-E27F-4E39-AAD1-469C670A6034}" type="sibTrans" cxnId="{BD2DC717-C949-41BA-A2F1-E91E597FDB31}">
      <dgm:prSet/>
      <dgm:spPr/>
      <dgm:t>
        <a:bodyPr/>
        <a:lstStyle/>
        <a:p>
          <a:endParaRPr lang="ru-RU"/>
        </a:p>
      </dgm:t>
    </dgm:pt>
    <dgm:pt modelId="{6D08E532-E2DA-4F86-9D49-15E2DA94C4B6}" type="pres">
      <dgm:prSet presAssocID="{D55E76FC-EB34-4A9E-BD0C-8B4FCAF17BB8}" presName="diagram" presStyleCnt="0">
        <dgm:presLayoutVars>
          <dgm:dir/>
          <dgm:resizeHandles val="exact"/>
        </dgm:presLayoutVars>
      </dgm:prSet>
      <dgm:spPr/>
    </dgm:pt>
    <dgm:pt modelId="{068E0158-EE8E-4D20-8AFB-9350589B3CBB}" type="pres">
      <dgm:prSet presAssocID="{0C1040F4-1099-47AD-8EDB-F96235917B7E}" presName="node" presStyleLbl="node1" presStyleIdx="0" presStyleCnt="4" custScaleX="100262" custScaleY="80855" custLinFactNeighborX="-39015" custLinFactNeighborY="-15905">
        <dgm:presLayoutVars>
          <dgm:bulletEnabled val="1"/>
        </dgm:presLayoutVars>
      </dgm:prSet>
      <dgm:spPr/>
    </dgm:pt>
    <dgm:pt modelId="{6607F541-F597-41DB-8B5B-A7E4C2A3D35E}" type="pres">
      <dgm:prSet presAssocID="{E45E58E3-0A29-4D88-A9A8-56CFCAD3269C}" presName="sibTrans" presStyleCnt="0"/>
      <dgm:spPr/>
    </dgm:pt>
    <dgm:pt modelId="{8544238E-63FE-46BA-A020-20ACB74F0699}" type="pres">
      <dgm:prSet presAssocID="{D814122F-D9EB-48CB-AC35-89FD01B9AFBB}" presName="node" presStyleLbl="node1" presStyleIdx="1" presStyleCnt="4" custScaleY="62413" custLinFactNeighborX="-3121" custLinFactNeighborY="-35224">
        <dgm:presLayoutVars>
          <dgm:bulletEnabled val="1"/>
        </dgm:presLayoutVars>
      </dgm:prSet>
      <dgm:spPr/>
    </dgm:pt>
    <dgm:pt modelId="{499681AE-7702-4242-8A31-36EF1129CD18}" type="pres">
      <dgm:prSet presAssocID="{199B2970-9EE8-4D4A-8D94-343CA45CC166}" presName="sibTrans" presStyleCnt="0"/>
      <dgm:spPr/>
    </dgm:pt>
    <dgm:pt modelId="{81E6BBBD-84F0-4B57-9330-7039F02F1945}" type="pres">
      <dgm:prSet presAssocID="{12301C98-BCB7-4BB4-9C55-11E42A90713E}" presName="node" presStyleLbl="node1" presStyleIdx="2" presStyleCnt="4" custScaleY="66367" custLinFactNeighborX="906" custLinFactNeighborY="-9914">
        <dgm:presLayoutVars>
          <dgm:bulletEnabled val="1"/>
        </dgm:presLayoutVars>
      </dgm:prSet>
      <dgm:spPr/>
    </dgm:pt>
    <dgm:pt modelId="{25A89D78-2F52-4CA7-A159-C9F9A4E3C4BD}" type="pres">
      <dgm:prSet presAssocID="{3B36DA91-E0EC-4C7E-8669-BE60ECFFD353}" presName="sibTrans" presStyleCnt="0"/>
      <dgm:spPr/>
    </dgm:pt>
    <dgm:pt modelId="{2AD07EB0-18A9-44C2-BEC2-6732542A023A}" type="pres">
      <dgm:prSet presAssocID="{B263D4B5-25E7-4D4B-97C5-847C58595024}" presName="node" presStyleLbl="node1" presStyleIdx="3" presStyleCnt="4" custScaleX="100262" custScaleY="55307" custLinFactNeighborX="-2825" custLinFactNeighborY="-5226">
        <dgm:presLayoutVars>
          <dgm:bulletEnabled val="1"/>
        </dgm:presLayoutVars>
      </dgm:prSet>
      <dgm:spPr/>
    </dgm:pt>
  </dgm:ptLst>
  <dgm:cxnLst>
    <dgm:cxn modelId="{FF026E06-6C6C-4518-8917-171EEB8E7A18}" srcId="{D55E76FC-EB34-4A9E-BD0C-8B4FCAF17BB8}" destId="{12301C98-BCB7-4BB4-9C55-11E42A90713E}" srcOrd="2" destOrd="0" parTransId="{E861509D-188B-4560-A55F-8074A6B39D21}" sibTransId="{3B36DA91-E0EC-4C7E-8669-BE60ECFFD353}"/>
    <dgm:cxn modelId="{8039AE13-291F-4471-A430-D7DFC06DB083}" type="presOf" srcId="{0C1040F4-1099-47AD-8EDB-F96235917B7E}" destId="{068E0158-EE8E-4D20-8AFB-9350589B3CBB}" srcOrd="0" destOrd="0" presId="urn:microsoft.com/office/officeart/2005/8/layout/default"/>
    <dgm:cxn modelId="{BD2DC717-C949-41BA-A2F1-E91E597FDB31}" srcId="{D55E76FC-EB34-4A9E-BD0C-8B4FCAF17BB8}" destId="{B263D4B5-25E7-4D4B-97C5-847C58595024}" srcOrd="3" destOrd="0" parTransId="{6375BA7F-041C-4EDB-9F0A-5A98007DDBB5}" sibTransId="{EAE0A005-E27F-4E39-AAD1-469C670A6034}"/>
    <dgm:cxn modelId="{EAB33B71-7AAA-4EE4-AA55-E8ABB4E72C6B}" type="presOf" srcId="{D814122F-D9EB-48CB-AC35-89FD01B9AFBB}" destId="{8544238E-63FE-46BA-A020-20ACB74F0699}" srcOrd="0" destOrd="0" presId="urn:microsoft.com/office/officeart/2005/8/layout/default"/>
    <dgm:cxn modelId="{D501BEA3-EC25-425C-9511-29F700FFB621}" type="presOf" srcId="{12301C98-BCB7-4BB4-9C55-11E42A90713E}" destId="{81E6BBBD-84F0-4B57-9330-7039F02F1945}" srcOrd="0" destOrd="0" presId="urn:microsoft.com/office/officeart/2005/8/layout/default"/>
    <dgm:cxn modelId="{E86754AD-831B-41FB-A600-23EBCBE31D13}" srcId="{D55E76FC-EB34-4A9E-BD0C-8B4FCAF17BB8}" destId="{D814122F-D9EB-48CB-AC35-89FD01B9AFBB}" srcOrd="1" destOrd="0" parTransId="{E00263B0-DAF3-47B8-A30B-F27216E065B9}" sibTransId="{199B2970-9EE8-4D4A-8D94-343CA45CC166}"/>
    <dgm:cxn modelId="{EE3802F0-1DEB-41B1-B514-C4C3F3722FDB}" type="presOf" srcId="{B263D4B5-25E7-4D4B-97C5-847C58595024}" destId="{2AD07EB0-18A9-44C2-BEC2-6732542A023A}" srcOrd="0" destOrd="0" presId="urn:microsoft.com/office/officeart/2005/8/layout/default"/>
    <dgm:cxn modelId="{661B5BF2-AB87-4291-98E2-4F05DBD02407}" srcId="{D55E76FC-EB34-4A9E-BD0C-8B4FCAF17BB8}" destId="{0C1040F4-1099-47AD-8EDB-F96235917B7E}" srcOrd="0" destOrd="0" parTransId="{723B1945-C439-4E4A-BE8A-79F525C56B0E}" sibTransId="{E45E58E3-0A29-4D88-A9A8-56CFCAD3269C}"/>
    <dgm:cxn modelId="{FE16EBFB-DEBB-4992-9FD0-9AD50081A5E5}" type="presOf" srcId="{D55E76FC-EB34-4A9E-BD0C-8B4FCAF17BB8}" destId="{6D08E532-E2DA-4F86-9D49-15E2DA94C4B6}" srcOrd="0" destOrd="0" presId="urn:microsoft.com/office/officeart/2005/8/layout/default"/>
    <dgm:cxn modelId="{6C26BD73-8CB5-4E4B-BE96-B59CB8C83EA1}" type="presParOf" srcId="{6D08E532-E2DA-4F86-9D49-15E2DA94C4B6}" destId="{068E0158-EE8E-4D20-8AFB-9350589B3CBB}" srcOrd="0" destOrd="0" presId="urn:microsoft.com/office/officeart/2005/8/layout/default"/>
    <dgm:cxn modelId="{EF0A39F6-AF4E-4CC4-B376-34DFAD28149A}" type="presParOf" srcId="{6D08E532-E2DA-4F86-9D49-15E2DA94C4B6}" destId="{6607F541-F597-41DB-8B5B-A7E4C2A3D35E}" srcOrd="1" destOrd="0" presId="urn:microsoft.com/office/officeart/2005/8/layout/default"/>
    <dgm:cxn modelId="{CF8DB684-ABAF-4432-B2F0-DF8226175E2F}" type="presParOf" srcId="{6D08E532-E2DA-4F86-9D49-15E2DA94C4B6}" destId="{8544238E-63FE-46BA-A020-20ACB74F0699}" srcOrd="2" destOrd="0" presId="urn:microsoft.com/office/officeart/2005/8/layout/default"/>
    <dgm:cxn modelId="{742D7BF3-E5E3-49FA-870F-2B90FDE14527}" type="presParOf" srcId="{6D08E532-E2DA-4F86-9D49-15E2DA94C4B6}" destId="{499681AE-7702-4242-8A31-36EF1129CD18}" srcOrd="3" destOrd="0" presId="urn:microsoft.com/office/officeart/2005/8/layout/default"/>
    <dgm:cxn modelId="{28E589FA-0EDB-4023-B83C-5B25A5DF0638}" type="presParOf" srcId="{6D08E532-E2DA-4F86-9D49-15E2DA94C4B6}" destId="{81E6BBBD-84F0-4B57-9330-7039F02F1945}" srcOrd="4" destOrd="0" presId="urn:microsoft.com/office/officeart/2005/8/layout/default"/>
    <dgm:cxn modelId="{1BE0769D-3898-4187-BAEF-CDA806406582}" type="presParOf" srcId="{6D08E532-E2DA-4F86-9D49-15E2DA94C4B6}" destId="{25A89D78-2F52-4CA7-A159-C9F9A4E3C4BD}" srcOrd="5" destOrd="0" presId="urn:microsoft.com/office/officeart/2005/8/layout/default"/>
    <dgm:cxn modelId="{B46AFB1D-18F1-4630-9157-946322479C5C}" type="presParOf" srcId="{6D08E532-E2DA-4F86-9D49-15E2DA94C4B6}" destId="{2AD07EB0-18A9-44C2-BEC2-6732542A023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AAF12-67CC-4071-A05E-9B1E2794102F}">
      <dsp:nvSpPr>
        <dsp:cNvPr id="0" name=""/>
        <dsp:cNvSpPr/>
      </dsp:nvSpPr>
      <dsp:spPr>
        <a:xfrm>
          <a:off x="360350" y="0"/>
          <a:ext cx="1242433" cy="1838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Видео презента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ции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350" y="0"/>
        <a:ext cx="1242433" cy="1838340"/>
      </dsp:txXfrm>
    </dsp:sp>
    <dsp:sp modelId="{13D6B7D8-D0A9-4093-839A-75FBB4E48937}">
      <dsp:nvSpPr>
        <dsp:cNvPr id="0" name=""/>
        <dsp:cNvSpPr/>
      </dsp:nvSpPr>
      <dsp:spPr>
        <a:xfrm>
          <a:off x="2059326" y="0"/>
          <a:ext cx="1242433" cy="1838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Анкетирование</a:t>
          </a:r>
          <a:r>
            <a:rPr lang="kk-KZ" sz="1800" kern="1200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59326" y="0"/>
        <a:ext cx="1242433" cy="1838340"/>
      </dsp:txXfrm>
    </dsp:sp>
    <dsp:sp modelId="{965E6779-C7C5-4AFD-8423-4522C6C9DB64}">
      <dsp:nvSpPr>
        <dsp:cNvPr id="0" name=""/>
        <dsp:cNvSpPr/>
      </dsp:nvSpPr>
      <dsp:spPr>
        <a:xfrm>
          <a:off x="3758302" y="0"/>
          <a:ext cx="1242433" cy="1838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Показ семейных традиций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58302" y="0"/>
        <a:ext cx="1242433" cy="1838340"/>
      </dsp:txXfrm>
    </dsp:sp>
    <dsp:sp modelId="{19F60536-E5C5-40DB-9921-9F2C203302C7}">
      <dsp:nvSpPr>
        <dsp:cNvPr id="0" name=""/>
        <dsp:cNvSpPr/>
      </dsp:nvSpPr>
      <dsp:spPr>
        <a:xfrm>
          <a:off x="5457279" y="0"/>
          <a:ext cx="1242433" cy="1838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Совместная деятельноть детей и родителей</a:t>
          </a:r>
          <a:endParaRPr lang="ru-RU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7279" y="0"/>
        <a:ext cx="1242433" cy="1838340"/>
      </dsp:txXfrm>
    </dsp:sp>
    <dsp:sp modelId="{2C8BF2DB-5D58-4EBD-8E7A-B0427B42D292}">
      <dsp:nvSpPr>
        <dsp:cNvPr id="0" name=""/>
        <dsp:cNvSpPr/>
      </dsp:nvSpPr>
      <dsp:spPr>
        <a:xfrm>
          <a:off x="2120275" y="2016213"/>
          <a:ext cx="1242433" cy="1838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900" kern="1200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«Әжемнің мектебі» </a:t>
          </a:r>
          <a:endParaRPr lang="ru-RU" sz="19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20275" y="2016213"/>
        <a:ext cx="1242433" cy="1838340"/>
      </dsp:txXfrm>
    </dsp:sp>
    <dsp:sp modelId="{4D90E03C-2071-407E-865E-E20164AEE27E}">
      <dsp:nvSpPr>
        <dsp:cNvPr id="0" name=""/>
        <dsp:cNvSpPr/>
      </dsp:nvSpPr>
      <dsp:spPr>
        <a:xfrm>
          <a:off x="3848470" y="2016213"/>
          <a:ext cx="1242433" cy="18383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900" kern="1200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«Ата ана мектеп ұстаз» </a:t>
          </a:r>
          <a:endParaRPr lang="ru-RU" sz="19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8470" y="2016213"/>
        <a:ext cx="1242433" cy="1838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E0158-EE8E-4D20-8AFB-9350589B3CBB}">
      <dsp:nvSpPr>
        <dsp:cNvPr id="0" name=""/>
        <dsp:cNvSpPr/>
      </dsp:nvSpPr>
      <dsp:spPr>
        <a:xfrm>
          <a:off x="0" y="0"/>
          <a:ext cx="3532782" cy="1709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Дидактические и подвижные игры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0" y="0"/>
        <a:ext cx="3532782" cy="1709380"/>
      </dsp:txXfrm>
    </dsp:sp>
    <dsp:sp modelId="{8544238E-63FE-46BA-A020-20ACB74F0699}">
      <dsp:nvSpPr>
        <dsp:cNvPr id="0" name=""/>
        <dsp:cNvSpPr/>
      </dsp:nvSpPr>
      <dsp:spPr>
        <a:xfrm>
          <a:off x="3775254" y="0"/>
          <a:ext cx="3523550" cy="1319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Игровые упражнения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75254" y="0"/>
        <a:ext cx="3523550" cy="1319492"/>
      </dsp:txXfrm>
    </dsp:sp>
    <dsp:sp modelId="{81E6BBBD-84F0-4B57-9330-7039F02F1945}">
      <dsp:nvSpPr>
        <dsp:cNvPr id="0" name=""/>
        <dsp:cNvSpPr/>
      </dsp:nvSpPr>
      <dsp:spPr>
        <a:xfrm>
          <a:off x="32010" y="2188391"/>
          <a:ext cx="3523550" cy="1403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Ледбук</a:t>
          </a:r>
          <a:r>
            <a:rPr lang="kk-KZ" sz="6500" kern="1200" dirty="0">
              <a:solidFill>
                <a:srgbClr val="002060"/>
              </a:solidFill>
            </a:rPr>
            <a:t> </a:t>
          </a:r>
          <a:endParaRPr lang="ru-RU" sz="6500" kern="1200" dirty="0">
            <a:solidFill>
              <a:srgbClr val="002060"/>
            </a:solidFill>
          </a:endParaRPr>
        </a:p>
      </dsp:txBody>
      <dsp:txXfrm>
        <a:off x="32010" y="2188391"/>
        <a:ext cx="3523550" cy="1403084"/>
      </dsp:txXfrm>
    </dsp:sp>
    <dsp:sp modelId="{2AD07EB0-18A9-44C2-BEC2-6732542A023A}">
      <dsp:nvSpPr>
        <dsp:cNvPr id="0" name=""/>
        <dsp:cNvSpPr/>
      </dsp:nvSpPr>
      <dsp:spPr>
        <a:xfrm>
          <a:off x="3776452" y="2404413"/>
          <a:ext cx="3532782" cy="1169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6500" kern="1200" dirty="0"/>
            <a:t> </a:t>
          </a:r>
          <a:r>
            <a:rPr lang="kk-KZ" sz="24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Беседы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76452" y="2404413"/>
        <a:ext cx="3532782" cy="1169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1000" cy="49371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9525" y="1"/>
            <a:ext cx="2921000" cy="49371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A8E96A0E-EB88-4CD3-BCCF-CC1A589608AE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778E2864-C741-42D5-B7BB-0BC3839881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64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1000" cy="49371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1"/>
            <a:ext cx="2921000" cy="49371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A7528437-CAA9-4B6E-88D6-60B1A366CB73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9" y="4689475"/>
            <a:ext cx="5392737" cy="4443413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2C17E677-315A-4D21-A596-9D6DC9B72D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9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283968" y="2769302"/>
            <a:ext cx="4464496" cy="2027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988840"/>
            <a:ext cx="59857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Фамилия Имя Отчество  педагога: </a:t>
            </a:r>
            <a:r>
              <a:rPr lang="kk-KZ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Бейсембаева Жанар Тлектесовна</a:t>
            </a:r>
          </a:p>
          <a:p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Город/район: </a:t>
            </a:r>
            <a:r>
              <a:rPr lang="kk-KZ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Караганда</a:t>
            </a:r>
          </a:p>
          <a:p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Школа/детский сад: </a:t>
            </a:r>
            <a:r>
              <a:rPr lang="kk-KZ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КГКП «Ясли-сад «Балауса»</a:t>
            </a:r>
          </a:p>
          <a:p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kk-KZ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14 лет</a:t>
            </a:r>
          </a:p>
          <a:p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kk-KZ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вторая</a:t>
            </a:r>
          </a:p>
          <a:p>
            <a:endParaRPr lang="kk-KZ" sz="2800" dirty="0">
              <a:latin typeface="Times New Roman" pitchFamily="18" charset="0"/>
              <a:cs typeface="Times New Roman" pitchFamily="18" charset="0"/>
            </a:endParaRPr>
          </a:p>
          <a:p>
            <a:endParaRPr lang="kk-KZ" dirty="0"/>
          </a:p>
          <a:p>
            <a:endParaRPr lang="kk-KZ" dirty="0"/>
          </a:p>
          <a:p>
            <a:endParaRPr lang="ru-RU" dirty="0"/>
          </a:p>
        </p:txBody>
      </p:sp>
      <p:pic>
        <p:nvPicPr>
          <p:cNvPr id="2" name="Picture 2" descr="C:\Users\Comp\Desktop\папка этно\Б (3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6077"/>
            <a:ext cx="2736304" cy="376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9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544823"/>
              </p:ext>
            </p:extLst>
          </p:nvPr>
        </p:nvGraphicFramePr>
        <p:xfrm>
          <a:off x="867567" y="2060848"/>
          <a:ext cx="7408862" cy="4137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 с родителями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4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569823"/>
              </p:ext>
            </p:extLst>
          </p:nvPr>
        </p:nvGraphicFramePr>
        <p:xfrm>
          <a:off x="867567" y="2060848"/>
          <a:ext cx="7408862" cy="4137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805608" y="2924944"/>
            <a:ext cx="3532782" cy="1437056"/>
            <a:chOff x="-1" y="106460"/>
            <a:chExt cx="3532782" cy="165308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1" y="106460"/>
              <a:ext cx="3532782" cy="165308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182214" y="106460"/>
              <a:ext cx="3350567" cy="1242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4500" kern="1200" dirty="0"/>
                <a:t> </a:t>
              </a:r>
              <a:r>
                <a:rPr lang="kk-KZ" sz="2400" kern="1200" dirty="0"/>
                <a:t> </a:t>
              </a:r>
              <a:r>
                <a:rPr lang="kk-KZ" sz="2000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Чтение  сказок,</a:t>
              </a:r>
            </a:p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2000" kern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театральные постановки</a:t>
              </a:r>
              <a:endParaRPr lang="ru-RU" sz="20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84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1" y="620688"/>
            <a:ext cx="7282495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6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\Desktop\PHOTO-2021-12-04-21-09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4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2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32" y="692696"/>
            <a:ext cx="7271673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73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Comp\Desktop\88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4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mp\Desktop\55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59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Comp\Desktop\8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06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ru-RU" sz="1800" dirty="0">
                <a:solidFill>
                  <a:srgbClr val="000000"/>
                </a:solidFill>
                <a:latin typeface="playfair_displayregular"/>
                <a:ea typeface="Times New Roman"/>
                <a:cs typeface="Times New Roman"/>
              </a:rPr>
            </a:br>
            <a:br>
              <a:rPr lang="ru-RU" sz="1800" dirty="0">
                <a:solidFill>
                  <a:srgbClr val="000000"/>
                </a:solidFill>
                <a:latin typeface="playfair_displayregular"/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Подвижная игра – естественный спутник жизни ребенка, источник радостных эмоций, обладающий великой воспитательной силой.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92471-1C00-48DF-B919-AD9C56D70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2204864"/>
            <a:ext cx="8462713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13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582341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Народные подвижные игры являются традиционным средством педагогики. Испокон веков в них ярко отражался образ жизни людей, их быт, труд, национальные устои, представления о чести, смелости, мужестве, желание обладать силой, ловкостью, выносливостью , быстротой и красотой движений, проявлять смекалку, выдержку, находчивость, 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волю и стремление к победе.</a:t>
            </a:r>
          </a:p>
          <a:p>
            <a:pPr lvl="0"/>
            <a:endParaRPr lang="kk-KZ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нашем саду проходят фестивали сказок.</a:t>
            </a:r>
          </a:p>
          <a:p>
            <a:pPr lvl="0"/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Театральные постановки с обсуждением поступков сказочных героев.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srgbClr val="002060"/>
                </a:solidFill>
                <a:latin typeface="playfair_displayregular"/>
                <a:ea typeface="Times New Roman"/>
                <a:cs typeface="Times New Roman"/>
              </a:rPr>
              <a:t> </a:t>
            </a:r>
            <a:br>
              <a:rPr lang="ru-RU" dirty="0">
                <a:solidFill>
                  <a:srgbClr val="002060"/>
                </a:solidFill>
                <a:latin typeface="playfair_displayregular"/>
                <a:ea typeface="Times New Roman"/>
                <a:cs typeface="Times New Roman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7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408333" cy="4137323"/>
          </a:xfrm>
        </p:spPr>
        <p:txBody>
          <a:bodyPr/>
          <a:lstStyle/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«Положительное    </a:t>
            </a: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влияние семейного воспитание этнопедагогики на развитие речи</a:t>
            </a:r>
          </a:p>
          <a:p>
            <a:pPr marL="0" lvl="0" indent="0" algn="ctr" defTabSz="457200">
              <a:spcBef>
                <a:spcPts val="0"/>
              </a:spcBef>
              <a:buClrTx/>
              <a:buSzTx/>
              <a:buNone/>
            </a:pP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эмоционального  интеллекта  дошкольника »</a:t>
            </a:r>
            <a:endParaRPr lang="ru-RU" sz="3200" dirty="0">
              <a:solidFill>
                <a:srgbClr val="002060"/>
              </a:solidFill>
              <a:latin typeface="Trebuchet MS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293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1A07EC-6AEE-44C5-8B8E-5C688BF0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1670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4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BD8351F-D682-4935-8D69-A6690FD7E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908721"/>
            <a:ext cx="777686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8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-384351"/>
            <a:ext cx="7920880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В эмоциях и чувствах отражаются непосредственное переживание человеком жизненного смысла предметов и явлений действительности.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	Чувства сопровождают все виды деятельности и поведения человека. Для маленького ребенка характерно находиться в «плену эмоций», потому что он не может управлять ими. Его чувства быстро возникают и так же быстро исчезают.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66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/>
          <a:lstStyle/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Повысилась активность родителей на 25</a:t>
            </a:r>
            <a:r>
              <a:rPr lang="en-TT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Дети стали доброжелательнее относиться к друг к другу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Дети стали проявлять интерес к нравственной стороне действий героев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21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/>
          <a:lstStyle/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</a:rPr>
              <a:t>-</a:t>
            </a: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Помогает сверстникам, если попросят взрослые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-Проявляет  активность при общении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-Идет на контакт со взрослыми и детьми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-Умеет оценить поведение героев сказки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-Умеет выразить свои чувства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-Может оценить поступки детей в группе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Критерии мониторинга</a:t>
            </a:r>
          </a:p>
        </p:txBody>
      </p:sp>
    </p:spTree>
    <p:extLst>
      <p:ext uri="{BB962C8B-B14F-4D97-AF65-F5344CB8AC3E}">
        <p14:creationId xmlns:p14="http://schemas.microsoft.com/office/powerpoint/2010/main" val="625220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589809E-1CF5-4F96-882F-F0B6C2C6F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36"/>
          <a:stretch/>
        </p:blipFill>
        <p:spPr>
          <a:xfrm>
            <a:off x="1331640" y="2276873"/>
            <a:ext cx="69127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3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963484"/>
            <a:ext cx="8352928" cy="489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endParaRPr lang="kk-KZ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endParaRPr lang="kk-KZ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15000"/>
              </a:lnSpc>
              <a:spcAft>
                <a:spcPts val="1000"/>
              </a:spcAft>
            </a:pPr>
            <a:endParaRPr lang="kk-KZ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15000"/>
              </a:lnSpc>
              <a:spcAft>
                <a:spcPts val="1000"/>
              </a:spcAft>
            </a:pPr>
            <a:endParaRPr lang="kk-KZ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endParaRPr lang="kk-KZ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«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элементов этнопедагогики для     развития речи и эмоционального интеллекта дошкольников»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6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rmAutofit/>
          </a:bodyPr>
          <a:lstStyle/>
          <a:p>
            <a:pPr marL="0" lvl="0" indent="0" defTabSz="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1.Развивать речь дошкольников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через использование богатства казахского языка.</a:t>
            </a:r>
          </a:p>
          <a:p>
            <a:pPr marL="0" lvl="0" indent="0" defTabSz="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2.Расширять представления детей о семейных ценностях, традициях казахского народа.</a:t>
            </a:r>
          </a:p>
          <a:p>
            <a:pPr marL="0" lvl="0" indent="0" defTabSz="457200"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3.Воспитывать любовь к Родине,чувство патриотизма.</a:t>
            </a:r>
          </a:p>
          <a:p>
            <a:pPr marL="0" lvl="0" indent="0" defTabSz="457200"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4.Развивать коммуникативные способности дошкольников, умение общаться друг с другом, сопереживать родным и близким.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034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4664"/>
            <a:ext cx="7408333" cy="5721499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Этно педагогика,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развивает и укрепляет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детях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ценнейшие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психологические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черты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моральные качества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 патриотизм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национальную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гордость. </a:t>
            </a:r>
          </a:p>
          <a:p>
            <a:endParaRPr lang="ru-RU" dirty="0"/>
          </a:p>
        </p:txBody>
      </p:sp>
      <p:pic>
        <p:nvPicPr>
          <p:cNvPr id="3074" name="Picture 2" descr="C:\Users\Comp\Desktop\IMG_3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4762500" cy="29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0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4426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Национальное воспитание придает личности самобытность, индивидуальность, наделяет ее своим менталитетом, духовностью. Поэтому начинать надо с национального – пословиц, сказок, песен</a:t>
            </a:r>
            <a:br>
              <a:rPr lang="ru-RU" sz="2400" dirty="0">
                <a:solidFill>
                  <a:srgbClr val="073E87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098" name="Picture 2" descr="C:\Users\Comp\Desktop\папка этно\PHOTO-2021-12-04-22-01-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74939"/>
            <a:ext cx="5616624" cy="291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84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>
            <a:normAutofit/>
          </a:bodyPr>
          <a:lstStyle/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Поэтому педагоги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нашего детского сада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стараются эфективно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использовать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воспитательный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эффект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народного творчества.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b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b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br>
              <a:rPr lang="ru-RU" sz="2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Пословицы– один из древнейших жанров народной поэзии. Это краткое поэтическое изречение. В любой пословице всегда присутствует «педагогический момент».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7" name="Picture 3" descr="C:\Users\Comp\Desktop\IMG_38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762500" cy="37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4672" y="-1086082"/>
            <a:ext cx="7751743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943" lvl="1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01943" lvl="1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01943" lvl="1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01943" lvl="1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01943" lvl="1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Многие народные сказки внушают уверенность в торжестве правды, в победе добра над злом. Во всех сказках страдания положительного героя и его друзей являются преходящими, временными, за ними обычно приходит радость, причем эта радость – результат борьбы, результат совместных усилий</a:t>
            </a:r>
            <a:r>
              <a:rPr lang="ru-RU" sz="2400" dirty="0">
                <a:solidFill>
                  <a:srgbClr val="002060"/>
                </a:solidFill>
                <a:latin typeface="playfair_displayregular"/>
                <a:ea typeface="Times New Roman"/>
                <a:cs typeface="Times New Roman"/>
              </a:rPr>
              <a:t>.</a:t>
            </a:r>
          </a:p>
          <a:p>
            <a:pPr marL="301943" lvl="1">
              <a:spcBef>
                <a:spcPct val="20000"/>
              </a:spcBef>
              <a:buClr>
                <a:srgbClr val="31B6FD"/>
              </a:buClr>
              <a:buSzPct val="100000"/>
            </a:pPr>
            <a:endParaRPr lang="kk-KZ" sz="2400" dirty="0">
              <a:solidFill>
                <a:srgbClr val="002060"/>
              </a:solidFill>
              <a:latin typeface="playfair_displayregular"/>
              <a:cs typeface="Times New Roman"/>
            </a:endParaRPr>
          </a:p>
          <a:p>
            <a:pPr marL="301943" lvl="1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Поэтому мы активно используем театральные постановки сказок с разбором нрвственных сторон героев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7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Comp\Desktop\PHOTO-2021-12-06-15-07-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08912" cy="539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338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1265</TotalTime>
  <Words>536</Words>
  <Application>Microsoft Office PowerPoint</Application>
  <PresentationFormat>Экран (4:3)</PresentationFormat>
  <Paragraphs>95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Candara</vt:lpstr>
      <vt:lpstr>playfair_displayregular</vt:lpstr>
      <vt:lpstr>Symbol</vt:lpstr>
      <vt:lpstr>Times New Roman</vt:lpstr>
      <vt:lpstr>Trebuchet MS</vt:lpstr>
      <vt:lpstr>Волна</vt:lpstr>
      <vt:lpstr>Презентация PowerPoint</vt:lpstr>
      <vt:lpstr>Презентация PowerPoint</vt:lpstr>
      <vt:lpstr>Презентация PowerPoint</vt:lpstr>
      <vt:lpstr>Задачи: </vt:lpstr>
      <vt:lpstr>Презентация PowerPoint</vt:lpstr>
      <vt:lpstr>  Национальное воспитание придает личности самобытность, индивидуальность, наделяет ее своим менталитетом, духовностью. Поэтому начинать надо с национального – пословиц, сказок, песен </vt:lpstr>
      <vt:lpstr>    Пословицы– один из древнейших жанров народной поэзии. Это краткое поэтическое изречение. В любой пословице всегда присутствует «педагогический момент». </vt:lpstr>
      <vt:lpstr>Презентация PowerPoint</vt:lpstr>
      <vt:lpstr>Презентация PowerPoint</vt:lpstr>
      <vt:lpstr> Формы работы с родителями</vt:lpstr>
      <vt:lpstr>Формы работы с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Подвижная игра – естественный спутник жизни ребенка, источник радостных эмоций, обладающий великой воспитательной силой.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</vt:lpstr>
      <vt:lpstr>Критерии мониторинга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УВР</dc:creator>
  <cp:lastModifiedBy>SOCH 4</cp:lastModifiedBy>
  <cp:revision>174</cp:revision>
  <cp:lastPrinted>2020-10-05T11:21:39Z</cp:lastPrinted>
  <dcterms:modified xsi:type="dcterms:W3CDTF">2022-10-13T14:41:50Z</dcterms:modified>
</cp:coreProperties>
</file>