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2000"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85794"/>
            <a:ext cx="7772400" cy="200026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Медиасауаттылық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негіздері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МДҰ-да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интернетті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дағдылары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685032"/>
            <a:ext cx="3714776" cy="1387042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Балауса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» б</a:t>
            </a:r>
            <a:r>
              <a:rPr lang="kk-KZ" sz="2600" b="1" dirty="0" smtClean="0">
                <a:latin typeface="Times New Roman" pitchFamily="18" charset="0"/>
                <a:cs typeface="Times New Roman" pitchFamily="18" charset="0"/>
              </a:rPr>
              <a:t>өбекжайы КМҚК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Серикова Татьяна Викторовна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layer.myshared.ru/5/361276/slides/slide_1.jpg"/>
          <p:cNvPicPr/>
          <p:nvPr/>
        </p:nvPicPr>
        <p:blipFill>
          <a:blip r:embed="rId2"/>
          <a:srcRect t="27375"/>
          <a:stretch>
            <a:fillRect/>
          </a:stretch>
        </p:blipFill>
        <p:spPr bwMode="auto">
          <a:xfrm>
            <a:off x="714348" y="3571877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Цифровые поколения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«Z»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немесе«Рожденные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цифровой революцией»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буыны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2001ж.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17жасқа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Саны : 1-10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оқушылары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Сандық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технологиялар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білімге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2007 ж. –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iPhone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өндіріске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қосылған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2010 ж. –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iPad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өндіріске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қосылған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dirty="0"/>
          </a:p>
        </p:txBody>
      </p:sp>
      <p:pic>
        <p:nvPicPr>
          <p:cNvPr id="4" name="Рисунок 3" descr="Цифровые поколения.   Поколение «Z» или «Рожденные цифровой революцией». Годы..."/>
          <p:cNvPicPr/>
          <p:nvPr/>
        </p:nvPicPr>
        <p:blipFill>
          <a:blip r:embed="rId2"/>
          <a:srcRect t="11334" r="50752" b="46479"/>
          <a:stretch>
            <a:fillRect/>
          </a:stretch>
        </p:blipFill>
        <p:spPr bwMode="auto">
          <a:xfrm>
            <a:off x="714348" y="3286124"/>
            <a:ext cx="37862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Цифровые поколения.   Поколение «Z» или «Рожденные цифровой революцией». Годы..."/>
          <p:cNvPicPr/>
          <p:nvPr/>
        </p:nvPicPr>
        <p:blipFill>
          <a:blip r:embed="rId2"/>
          <a:srcRect t="57334" r="49658"/>
          <a:stretch>
            <a:fillRect/>
          </a:stretch>
        </p:blipFill>
        <p:spPr bwMode="auto">
          <a:xfrm>
            <a:off x="5286380" y="3571876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Цифрлық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технологияларға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векторлары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қарқынды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бастаған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Интернет-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процестерін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қалыптастыруға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Лев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Выготскийдің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мәдени-тарихи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теориясына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 descr="https://www.mgpu.ru/wp-content/uploads/2020/05/t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928935"/>
            <a:ext cx="4500594" cy="270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" descr="https://ds1.ternedu.ru/images/informaz-besopasnost/__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548680"/>
            <a:ext cx="8215370" cy="561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нтернет-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тәуекелдер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қатерлердің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қызметінің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бағыттары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тәуекелдердің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педагогтар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ата-аналарды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ағарту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Интернет-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қатерлерге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орнықтылық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ресурстарын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іс-шаралар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бағдарламаларды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педагогтармен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бірлесіп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жобалау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Педагогтар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ата-аналарды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қызметіне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advTm="2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52"/>
            <a:ext cx="8183880" cy="614366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Желіні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қолданатын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қауіпсіздігі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интернеттен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оқи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көре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нәрсенің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шындық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түсінуге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көмектесіңіз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нәрсені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сұрауға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үйретіңіз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онлайн-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таныстарымен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рұқсатсыз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ересек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болмаған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кездесуіне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бермеңіз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Балаңызға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белгісіз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пайдаланушылардан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файлдарды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алмайтындығыңызды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түсіндіріңіз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оларда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вирус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мазмұны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бар фото/видео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Компьютерлерде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антивирустық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бағдарламалар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мазмұнды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сүзу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құралдары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қалаусыз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хабарламалар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орнатылып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конфигурацияланғанына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жеткізіңіз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ережелердің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өзектілігін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тексеріңіз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Ережелер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келетініне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жеткізіңіз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адамдардан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сөздерден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хабарламаларды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бұғаттау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пошта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сүзгілерін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пайдаланыңызили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жүйесіндегі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бақылауы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"; Интернет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желісіндегі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жеткізуді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шектеу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";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Kaspersky Internet Security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ішіне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салынған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бақылауы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бағдарламалық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етудің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интернеттегі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бақылаңыз</a:t>
            </a:r>
            <a:endParaRPr lang="ru-RU" sz="1700" dirty="0"/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«…нужно бежать со всех ног, чтобы только оставаться на месте, а чтобы куда-то попасть, надо бежать как минимум вдвое быстрее…» </a:t>
            </a:r>
          </a:p>
          <a:p>
            <a:pPr algn="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Льюис Кэрролл «Алиса в Зазеркалье» </a:t>
            </a:r>
          </a:p>
          <a:p>
            <a:pPr>
              <a:buNone/>
            </a:pPr>
            <a:endParaRPr lang="ru-RU" b="1" i="1" dirty="0"/>
          </a:p>
        </p:txBody>
      </p:sp>
      <p:pic>
        <p:nvPicPr>
          <p:cNvPr id="4" name="Содержимое 3" descr="«…нужно бежать со всех ног, чтобы только оставаться на месте, а чтобы куда-то"/>
          <p:cNvPicPr>
            <a:picLocks/>
          </p:cNvPicPr>
          <p:nvPr/>
        </p:nvPicPr>
        <p:blipFill>
          <a:blip r:embed="rId2"/>
          <a:srcRect r="36207" b="8333"/>
          <a:stretch>
            <a:fillRect/>
          </a:stretch>
        </p:blipFill>
        <p:spPr bwMode="auto">
          <a:xfrm>
            <a:off x="5000628" y="857232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 education) 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Медиамен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қарым-қатынас мәдениетін, шығармашылық, коммуникативтік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қабілеттерін, сыни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ойлауын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мәтінді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түсіндіру, талдау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бағалау біліктерін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қалыптастыру, медиатехниканың көмегімен өзін-өзі танытудың әртүрлі нысандарын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оқыту мақсатында бұқаралық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коммуникация (медиа)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құралдарының көмегімен және материалында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тұлғаны қалыптастыру және дамыту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медиа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сауаттылық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media literacy)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теледидар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радио, видео, кино,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баспасөз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интернеттің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ақпараттық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өрісінің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мүмкіндіктерін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пайдалануға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көмектеседі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психологтың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қызметінде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медиатехнологияны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мақсаттары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дүниетанымына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жақындату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 пен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тәрбиеленуші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түсіністік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қатынастарын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орнату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едагогке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эмоционалды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бейнелі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жеткізуге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көмектесу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Педагогтің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уақытын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үнемдеу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ds04.infourok.ru/uploads/ex/0168/000719cf-cc3097a7/2/img2.jpg"/>
          <p:cNvPicPr/>
          <p:nvPr/>
        </p:nvPicPr>
        <p:blipFill>
          <a:blip r:embed="rId2"/>
          <a:srcRect l="69312" t="63950" r="589" b="5015"/>
          <a:stretch>
            <a:fillRect/>
          </a:stretch>
        </p:blipFill>
        <p:spPr bwMode="auto">
          <a:xfrm>
            <a:off x="1000100" y="4000504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4.infourok.ru/uploads/ex/0168/000719cf-cc3097a7/2/img2.jpg"/>
          <p:cNvPicPr/>
          <p:nvPr/>
        </p:nvPicPr>
        <p:blipFill>
          <a:blip r:embed="rId2"/>
          <a:srcRect l="69312" t="19749" r="588" b="38871"/>
          <a:stretch>
            <a:fillRect/>
          </a:stretch>
        </p:blipFill>
        <p:spPr bwMode="auto">
          <a:xfrm>
            <a:off x="5072066" y="4071942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576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Типы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мультимедийных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продуктов: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Мультимедиа-презентация; 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Мультимедиа-каталог; 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Слайд-шоу; 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Электронный отчет; 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Юбилейный CD; 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Мультимедиа-доклад; 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Электронный журнал; 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Виртуальный тур; 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Мультимедиа-энциклопедия; 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Мультимедиа-книга; 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Flash-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(on-line, off-line); 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Мультимедиа-тренажер; 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Мультимедиа-тренинг.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Результаты использования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мультимедийных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продуктов:</a:t>
                      </a:r>
                    </a:p>
                    <a:p>
                      <a:pPr marL="361950" lvl="0" indent="-361950" algn="just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Текстовая (консультации, рекомендации для воспитателей и родителей, выступления, сценарии и т.п.);</a:t>
                      </a:r>
                    </a:p>
                    <a:p>
                      <a:pPr marL="361950" lvl="0" indent="-361950" algn="just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Табличная (мониторинг, дифференциальные таблицы, алгоритмические таблицы и т.п.);</a:t>
                      </a:r>
                    </a:p>
                    <a:p>
                      <a:pPr marL="361950" lvl="0" indent="-361950" algn="just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Графическая (диагностический материал);</a:t>
                      </a:r>
                    </a:p>
                    <a:p>
                      <a:pPr marL="361950" lvl="0" indent="-361950" algn="just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Звуковая (мелодии без слов, песни, звуки и звукоподражания);</a:t>
                      </a:r>
                    </a:p>
                    <a:p>
                      <a:pPr marL="361950" lvl="0" indent="-361950" algn="just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Видеоинформация (артикуляционная гимнастика, фильмы и клипы);</a:t>
                      </a:r>
                    </a:p>
                    <a:p>
                      <a:pPr marL="361950" lvl="0" indent="-36195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Анимация;</a:t>
                      </a:r>
                    </a:p>
                    <a:p>
                      <a:pPr marL="361950" lvl="0" indent="-36195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Картинки;</a:t>
                      </a:r>
                    </a:p>
                    <a:p>
                      <a:pPr marL="361950" lvl="0" indent="-36195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Фотографии;</a:t>
                      </a:r>
                    </a:p>
                    <a:p>
                      <a:pPr marL="361950" indent="-36195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Слайд-шоу.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43446"/>
            <a:ext cx="8183880" cy="139159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Цифрового поколения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(сети интернет)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Миға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шабуыл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артықшылықтары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мен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кемшіліктері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Мозговой штурм:    + и — цифрового поколения (сети Интернет) Powerpoint Templ..."/>
          <p:cNvPicPr/>
          <p:nvPr/>
        </p:nvPicPr>
        <p:blipFill>
          <a:blip r:embed="rId2"/>
          <a:srcRect t="34833" r="56090"/>
          <a:stretch>
            <a:fillRect/>
          </a:stretch>
        </p:blipFill>
        <p:spPr bwMode="auto">
          <a:xfrm>
            <a:off x="5148064" y="764704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Цифровые поколения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қоғам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қазірдің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Интернетке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цифрлық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технологияға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тәуелді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заңдар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бағдарламалық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жасақтама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шешімдер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реттелетін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Лоренс Лессинг </a:t>
            </a:r>
          </a:p>
          <a:p>
            <a:pPr algn="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«Код и другие законы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киберпространства»кітабының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авторы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Цифровые поколения.   Современное общество уже сейчас настолько сильно зависи..."/>
          <p:cNvPicPr/>
          <p:nvPr/>
        </p:nvPicPr>
        <p:blipFill>
          <a:blip r:embed="rId2"/>
          <a:srcRect t="60000" r="38039"/>
          <a:stretch>
            <a:fillRect/>
          </a:stretch>
        </p:blipFill>
        <p:spPr bwMode="auto">
          <a:xfrm>
            <a:off x="2214546" y="3000372"/>
            <a:ext cx="50330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2316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Цифровые поколения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Поколение «Бэби 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бумеры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или «Послевоенное поколение»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1943 – 1963 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55 – 75 года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Саны: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20%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педагогтар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Компьютерлік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ғарыштық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дәуірдің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1957 г.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спутникті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ұшыру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1969 г. –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ARPFFNEжелісі-Интернеттің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бастаушысы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1985 г.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мектептерде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негіздер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информатика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есептеу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техникасы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оқытыла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бастады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Цифровые поколения.   Поколение «Бэби — бумеры» или «Послевоенное российское..."/>
          <p:cNvPicPr/>
          <p:nvPr/>
        </p:nvPicPr>
        <p:blipFill>
          <a:blip r:embed="rId2"/>
          <a:srcRect t="34833" r="63274"/>
          <a:stretch>
            <a:fillRect/>
          </a:stretch>
        </p:blipFill>
        <p:spPr bwMode="auto">
          <a:xfrm>
            <a:off x="5572132" y="2857496"/>
            <a:ext cx="316516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231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Цифровые поколения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Поколение «Х» или «Поколение перестройки»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1964 – 1984 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34 – 54 лет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Саны: 75%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педагогтардан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дәуірінің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бастауы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1989 г. – Тим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Бернерс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бүкіләлемдік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ғаламтор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тұжырымдамасы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1990 г. –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СССР-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дағы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1991 г.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веб - сайт. </a:t>
            </a:r>
          </a:p>
          <a:p>
            <a:endParaRPr lang="ru-RU" dirty="0"/>
          </a:p>
        </p:txBody>
      </p:sp>
      <p:pic>
        <p:nvPicPr>
          <p:cNvPr id="4" name="Рисунок 3" descr="Цифровые поколения.   Поколение «Х» или «Поколение перестройки». Годы рождени..."/>
          <p:cNvPicPr/>
          <p:nvPr/>
        </p:nvPicPr>
        <p:blipFill>
          <a:blip r:embed="rId2"/>
          <a:srcRect l="41287" t="51167"/>
          <a:stretch>
            <a:fillRect/>
          </a:stretch>
        </p:blipFill>
        <p:spPr bwMode="auto">
          <a:xfrm>
            <a:off x="4286248" y="2857496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857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Цифровые поколения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Поколение «Y» или «Цифровое поколение»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Годы рождения: 1985 – 2000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Возраст: 18 – 33 лет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Взрослые – молодые педагоги - 8% от всех педагогов, дети – учащиеся 11 классов и ВУЗов.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Интернет завоевывает мир: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1998 г. – Поисковая система GOOGLE;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2004 г. – социальная сеть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2006 г. – социальная сеть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Цифровые поколения.   Поколение «Y» или «Цифровое поколение». Годы рождения:..."/>
          <p:cNvPicPr/>
          <p:nvPr/>
        </p:nvPicPr>
        <p:blipFill>
          <a:blip r:embed="rId2"/>
          <a:srcRect l="46783" t="50833"/>
          <a:stretch>
            <a:fillRect/>
          </a:stretch>
        </p:blipFill>
        <p:spPr bwMode="auto">
          <a:xfrm>
            <a:off x="4714876" y="3071810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368</TotalTime>
  <Words>772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«Медиасауаттылық негіздері. МДҰ-да интернетті қауіпсіз пайдалану дағдылары»</vt:lpstr>
      <vt:lpstr>Слайд 2</vt:lpstr>
      <vt:lpstr>Слайд 3</vt:lpstr>
      <vt:lpstr>Слайд 4</vt:lpstr>
      <vt:lpstr>Цифрового поколения (сети интернет)  </vt:lpstr>
      <vt:lpstr>Цифровые поколения</vt:lpstr>
      <vt:lpstr>Цифровые поколения</vt:lpstr>
      <vt:lpstr>  Цифровые поколения</vt:lpstr>
      <vt:lpstr>Цифровые поколения</vt:lpstr>
      <vt:lpstr>  Цифровые поколения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«Основы медиаграмотности. Навыки безопасного использования интернета в ДО»</dc:title>
  <dc:creator>Userpc</dc:creator>
  <cp:lastModifiedBy>Userpc</cp:lastModifiedBy>
  <cp:revision>38</cp:revision>
  <dcterms:created xsi:type="dcterms:W3CDTF">2021-12-13T06:18:02Z</dcterms:created>
  <dcterms:modified xsi:type="dcterms:W3CDTF">2022-10-07T05:42:14Z</dcterms:modified>
</cp:coreProperties>
</file>