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4E968C3-1130-441D-83B6-F9D655E04ED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BFCB51-4537-4B55-95A1-00494C3BF0E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968C3-1130-441D-83B6-F9D655E04ED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FCB51-4537-4B55-95A1-00494C3BF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4E968C3-1130-441D-83B6-F9D655E04ED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BFCB51-4537-4B55-95A1-00494C3BF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968C3-1130-441D-83B6-F9D655E04ED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FCB51-4537-4B55-95A1-00494C3BF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4E968C3-1130-441D-83B6-F9D655E04ED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2BFCB51-4537-4B55-95A1-00494C3BF0E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968C3-1130-441D-83B6-F9D655E04ED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FCB51-4537-4B55-95A1-00494C3BF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968C3-1130-441D-83B6-F9D655E04ED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FCB51-4537-4B55-95A1-00494C3BF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968C3-1130-441D-83B6-F9D655E04ED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FCB51-4537-4B55-95A1-00494C3BF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4E968C3-1130-441D-83B6-F9D655E04ED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FCB51-4537-4B55-95A1-00494C3BF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968C3-1130-441D-83B6-F9D655E04ED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FCB51-4537-4B55-95A1-00494C3BF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968C3-1130-441D-83B6-F9D655E04ED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BFCB51-4537-4B55-95A1-00494C3BF0E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4E968C3-1130-441D-83B6-F9D655E04ED8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2BFCB51-4537-4B55-95A1-00494C3BF0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КаБИНЕТЫ</a:t>
            </a:r>
            <a:r>
              <a:rPr lang="ru-RU" dirty="0" smtClean="0"/>
              <a:t> ДЕТСКОГО САДА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2-10-10 at 12.57.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7524328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Физкультурный зал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6732240" cy="5049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Музыкальный зал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2-10-10 at 09.51.4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64904"/>
            <a:ext cx="5143500" cy="4293096"/>
          </a:xfrm>
          <a:prstGeom prst="rect">
            <a:avLst/>
          </a:prstGeom>
        </p:spPr>
      </p:pic>
      <p:pic>
        <p:nvPicPr>
          <p:cNvPr id="4" name="Рисунок 3" descr="WhatsApp Image 2022-10-10 at 09.51.5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3727" y="0"/>
            <a:ext cx="5030273" cy="4710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7667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Кабинет психолога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hatsApp Image 2022-10-10 at 09.51.4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420888"/>
            <a:ext cx="5143500" cy="36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54868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Кабинет логопеда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2-10-10 at 09.50.0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844824"/>
            <a:ext cx="5724128" cy="4293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404664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Кабинет казахского языка</a:t>
            </a:r>
            <a:endParaRPr lang="ru-RU" sz="36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</TotalTime>
  <Words>15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КаБИНЕТЫ ДЕТСКОГО САДА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КаБИНЕТЫ ДЕТСКОГО САДА</dc:title>
  <dc:creator>Пользователь Windows</dc:creator>
  <cp:lastModifiedBy>Пользователь Windows</cp:lastModifiedBy>
  <cp:revision>6</cp:revision>
  <dcterms:created xsi:type="dcterms:W3CDTF">2022-10-10T06:44:52Z</dcterms:created>
  <dcterms:modified xsi:type="dcterms:W3CDTF">2022-10-10T07:39:17Z</dcterms:modified>
</cp:coreProperties>
</file>