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85A8-1FBF-45FA-8A26-3C06C31F31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F98E-59D4-4FEA-8DA5-76153AB970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kbota_sadik_krg_78947803_447525692804422_74265870464513309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66326"/>
            <a:ext cx="8136904" cy="5342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241988516_249384350439288_56171057754494170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285402795_345668847591411_60873381245341186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285072256_724946668541092_31600192440001449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285471550_1065639237413929_11944474550964675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267497408_451186203252634_70699897969690311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72632328_2526160657707771_79852839306384765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183101804_1193144174489373_19788909021208887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89076539_160095258333927_33696821831840700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140378843_1081521602311196_12005520105731002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139260361_437082944099372_32713374524912418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kbota_sadik_krg_179266155_519483102392037_53671588727382757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241142214_373869801020000_66807553433873907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7930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bota_sadik_krg_87620953_208242550546931_609635423857317526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</cp:revision>
  <dcterms:created xsi:type="dcterms:W3CDTF">2022-10-07T06:49:18Z</dcterms:created>
  <dcterms:modified xsi:type="dcterms:W3CDTF">2022-10-07T07:01:07Z</dcterms:modified>
</cp:coreProperties>
</file>