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 varScale="1">
        <p:scale>
          <a:sx n="64" d="100"/>
          <a:sy n="64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C85A8-1FBF-45FA-8A26-3C06C31F310D}" type="datetimeFigureOut">
              <a:rPr lang="ru-RU" smtClean="0"/>
              <a:t>07.10.2022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0F98E-59D4-4FEA-8DA5-76153AB970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60648"/>
            <a:ext cx="6400800" cy="648072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Праздники и развлечения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akbota_sadik_krg_78947803_447525692804422_742658704645133094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66326"/>
            <a:ext cx="8136904" cy="53429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72632328_2526160657707771_79852839306384765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183101804_1193144174489373_197889090212088874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89076539_160095258333927_336968218318407003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140378843_1081521602311196_120055201057310025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139260361_437082944099372_327133745249124184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akbota_sadik_krg_179266155_519483102392037_536715887273827572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241142214_373869801020000_668075534338739072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68560" y="0"/>
            <a:ext cx="97930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87620953_208242550546931_609635423857317526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241988516_249384350439288_56171057754494170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285402795_345668847591411_608733812453411868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285072256_724946668541092_316001924400014499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285471550_1065639237413929_119444745509646751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kbota_sadik_krg_267497408_451186203252634_706998979696903115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</Words>
  <Application>Microsoft Office PowerPoint</Application>
  <PresentationFormat>Экран (4:3)</PresentationFormat>
  <Paragraphs>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</cp:revision>
  <dcterms:created xsi:type="dcterms:W3CDTF">2022-10-07T06:49:18Z</dcterms:created>
  <dcterms:modified xsi:type="dcterms:W3CDTF">2022-10-07T07:01:07Z</dcterms:modified>
</cp:coreProperties>
</file>