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57B4B-6221-4FC3-B949-78CD99EEE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DAF97-175A-4341-97DA-657BD4F60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BE5D0B-A5DA-4312-A2A8-1A9DA7E7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8E2C13-B3A7-4495-9AA3-420D17B7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8024F-8864-41E2-9ADB-4E0E7967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9006A-3CDF-49C8-B7BB-BEC471C2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1EC810-34CD-48D6-B24D-D284EFD37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AD573-28A7-4093-B455-F381578E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BF2A9-CEFE-48EA-999F-C3C99B32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7BBF4-EF77-404C-8463-EEE17990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845A8A-87A9-4314-8C55-7F4738BC5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BC543-8DE1-4C31-BFF2-68B615C04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51F1B-5DEE-4E65-85A8-80C71F91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4FDB7-90D1-4935-8572-83C34733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5F7CB-CB4C-4E86-A426-90B24924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B8EE9-B265-40F5-8123-9B89933B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D815D-ABE3-457D-B3BE-43A159D76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5F06E-AC28-465A-B7C8-7C002569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9DC8D-BCFE-4ED8-B13A-1CC64678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BE27-E149-41C6-A280-62379D57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2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F92D3-75F3-4EBF-93FA-8253ECB1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39B7A-720C-469C-90E7-07817987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6D09F-DF4A-4F40-A673-16FBD234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4929C-0603-44FF-A486-CD540429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0856A-F998-4DEB-85D0-DE406AE3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2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BDAE8-63A4-43DA-A0B2-51CF5120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CC5C4-4F0B-405B-B828-2CDE360AF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F13C56-DA13-4FE0-BD33-CC62DD37A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5DAC4E-10EA-472C-888F-92C5951C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1A6762-1008-4751-86AC-6DFF5EDC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1E00FE-C9A0-411B-8158-592DBF17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0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C7339-342E-4781-9175-DE7BF1FA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DFFE06-4309-47E7-96BC-CBDF213F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BEE0DF-87B9-4F27-BA26-5CD0D89BE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090EC8-E3BF-4AC0-978A-20FF338CE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DEAA3-0C76-4CE8-B753-391A4AA06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0FD1B3-3A5F-4B50-9EDA-8AA7395A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A2F745-A260-40BA-B337-568DB70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6FB7B7-221A-407E-98FE-F5C50FBA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61B64-BD49-4930-BAB5-868D5C4E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441591-C480-4C46-BB1C-35295289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626C73-FDE5-4DA9-8C1B-57E8FC02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A0892C-7565-45F6-8E32-2F140B9B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4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2D271-2F5F-4469-8419-B7228E47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819BCB-AA1A-421E-8B95-A5D9ADAF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D90DF9-C073-4CD4-AF6F-6456E90E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2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17AA5-5EDC-437E-B4A7-E42DEC3E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70BDBE-F8A5-4108-BF2B-87742D3B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507991-EA7A-4445-855B-357270536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DB44A9-06CC-4670-B738-26C19E40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8AB86-26E0-4D2F-8D89-182E4167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8439ED-A26B-49FA-88D0-3678A56C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3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E712C-4C33-42ED-9212-9CF8D1C1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3C9D2A-DBFC-43A2-B9AF-9FA0AA3AD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C5A1F-3610-432A-9123-33480B30A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7F9C92-487E-449C-AF49-ECC9192E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C1F0A-76D2-4723-AD29-FC271314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70330B-9E14-4F28-A347-998F5603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6226-9B52-4400-BDE5-375C19D1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04D6D-6D53-4E82-BDB3-0534F3E4F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D955A-D050-48B5-895C-006A13B56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D1E7-AFE4-40C2-8B4B-632F0D68B20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4CD9D-7C62-4E08-A677-5726D9C03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FDC7C-B212-4598-9AA9-E98BB0495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2AAA-094B-4D8E-B887-71F87F0C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2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30BB9B-D1D3-460B-88A5-75766048A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C7AF0-0A9E-45CF-9DA2-7BBF9339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01837"/>
            <a:ext cx="12119956" cy="2561774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АТТЕСТАТТАУҒА ДАЙЫНДЫҚ</a:t>
            </a:r>
            <a:b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DFB906-AE82-4BDD-BA63-6E8F79E2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325" y="-60208"/>
            <a:ext cx="2995354" cy="2913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3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0BB9B-D1D3-460B-88A5-75766048A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C7AF0-0A9E-45CF-9DA2-7BBF9339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149" y="135806"/>
            <a:ext cx="9144000" cy="1134611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нысандарда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DFB906-AE82-4BDD-BA63-6E8F79E28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048"/>
            <a:ext cx="1766900" cy="1718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9B92B1-A4F9-4AA3-90F6-A14C231AD6DB}"/>
              </a:ext>
            </a:extLst>
          </p:cNvPr>
          <p:cNvSpPr txBox="1"/>
          <p:nvPr/>
        </p:nvSpPr>
        <p:spPr>
          <a:xfrm>
            <a:off x="722403" y="5716842"/>
            <a:ext cx="11344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9-сыныптың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емтихандары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маусымда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маусымға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3EA22B05-C942-4DB1-8D94-64BE8C218A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206397"/>
              </p:ext>
            </p:extLst>
          </p:nvPr>
        </p:nvGraphicFramePr>
        <p:xfrm>
          <a:off x="835208" y="1400678"/>
          <a:ext cx="11118667" cy="4129114"/>
        </p:xfrm>
        <a:graphic>
          <a:graphicData uri="http://schemas.openxmlformats.org/drawingml/2006/table">
            <a:tbl>
              <a:tblPr/>
              <a:tblGrid>
                <a:gridCol w="488615">
                  <a:extLst>
                    <a:ext uri="{9D8B030D-6E8A-4147-A177-3AD203B41FA5}">
                      <a16:colId xmlns:a16="http://schemas.microsoft.com/office/drawing/2014/main" val="1084860666"/>
                    </a:ext>
                  </a:extLst>
                </a:gridCol>
                <a:gridCol w="10630052">
                  <a:extLst>
                    <a:ext uri="{9D8B030D-6E8A-4147-A177-3AD203B41FA5}">
                      <a16:colId xmlns:a16="http://schemas.microsoft.com/office/drawing/2014/main" val="2184627509"/>
                    </a:ext>
                  </a:extLst>
                </a:gridCol>
              </a:tblGrid>
              <a:tr h="3884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05" marR="27204" marT="27204" marB="2040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F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05" marR="27204" marT="27204" marB="2040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F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95957"/>
                  </a:ext>
                </a:extLst>
              </a:tr>
              <a:tr h="98266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оқытатын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сыныптардағы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эссе,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тілінде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оқытатын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сыныптардағы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тілі-тестілеу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емтиханның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ұзақтығы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астрономиялық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09.00-ден 11.00-ге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2023ж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68503"/>
                  </a:ext>
                </a:extLst>
              </a:tr>
              <a:tr h="105040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оқытатын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сыныптардағы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тілі-тестілеу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тілінде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оқытатын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сыныптардағы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тілі-жазбаша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эссе,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емтиханның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ұзақтығы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астрономиялық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09.00-ден 11.00-ге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2023ж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420712"/>
                  </a:ext>
                </a:extLst>
              </a:tr>
              <a:tr h="5990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(алгебра) -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жұмысы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емтиханның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ұзақтығы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астрономиялық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09.00-ден 12.00-ге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2023ж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979507"/>
                  </a:ext>
                </a:extLst>
              </a:tr>
              <a:tr h="105040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пәні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(Физика, Химия, Биология, География, Геометрия,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тарихы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Дүниежүзі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тарихы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ағылшын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француз/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неміс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Информатика).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2023ж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05" marR="27204" marT="27204" marB="2040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83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88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30BB9B-D1D3-460B-88A5-75766048A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C772CC44-5D7A-4087-9976-5FBCAF04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8" y="339793"/>
            <a:ext cx="10515600" cy="41174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аттестаттаудан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босатылады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бітіру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емтихандары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9-оқушы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аттестаттаудан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басқармалары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басшыларының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бұйрықтарымен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мектептерде</a:t>
            </a:r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оқитындар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босатылады</a:t>
            </a:r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І-ІІ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мүгедектер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кезінен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мүгедектер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жазғы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оқу-жаттығу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жиындарына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олимпиадаларға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жарыстарға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командасына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кандидаттар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туыстарының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асырап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асырап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аға-інілері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апа-сіңлілері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әжесі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техногендік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сипаттағы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төтенше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kk-KZ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444F21F-5AF4-4852-903E-28825F49B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0181" y="4113098"/>
            <a:ext cx="10793441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9-сынып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оқушысы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бітіру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емтиханы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ауырып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қалса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сауыққаннан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өткізіп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емтихандарын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тапсырады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өткізілетін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COVID-19-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ауырған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9-сынып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аттестаттаудан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босату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бұйрықтар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(ПТР)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әдісімен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тестінің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ҚР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ДСМ 175/2020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027/е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аттестаттаудан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босатылған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бағасы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/>
            </a:r>
            <a:b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</a:b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66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30BB9B-D1D3-460B-88A5-75766048A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98A169-681B-451C-95B8-9C70040FC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566105"/>
              </p:ext>
            </p:extLst>
          </p:nvPr>
        </p:nvGraphicFramePr>
        <p:xfrm>
          <a:off x="780011" y="1764736"/>
          <a:ext cx="10515600" cy="3350895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9639415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4882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733115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97278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2916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 20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болатын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пәндер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балдар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 30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болатын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пәндер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балдар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 40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болатын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пәндер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балдар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 50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болатын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пәндер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балдар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4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"2"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7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11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19</a:t>
                      </a:r>
                      <a:b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57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"3"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12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19</a:t>
                      </a:r>
                      <a:b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16-25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32</a:t>
                      </a:r>
                      <a:b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7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"4"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16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25</a:t>
                      </a:r>
                      <a:b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26-33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– 42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666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"5"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20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– 30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34-40</a:t>
                      </a:r>
                      <a:br>
                        <a:rPr lang="ru-RU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– 50</a:t>
                      </a:r>
                      <a:br>
                        <a:rPr lang="ru-RU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38100" marT="38100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4333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67E178F-FCF2-48E7-8927-79EF0CFF1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37" y="511155"/>
            <a:ext cx="10515600" cy="100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9-сынып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алушыларының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балдарын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бағаларына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шкаласы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0011" y="540204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Толығырақ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актілерінің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аттестаттаудың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http://adilet.zan.kz/rus/docs/V080005191_#z17</a:t>
            </a:r>
            <a:r>
              <a:rPr lang="en-US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98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399</Words>
  <Application>Microsoft Office PowerPoint</Application>
  <PresentationFormat>Широкоэкранный</PresentationFormat>
  <Paragraphs>55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ҚОРЫТЫНДЫ АТТЕСТАТТАУҒА ДАЙЫНДЫҚ 2022-2023 оқу жылы</vt:lpstr>
      <vt:lpstr>Қорытынды аттестаттау келесі нысандарда өткізіледі:</vt:lpstr>
      <vt:lpstr>Егер 9-сынып оқушысы бітіру емтиханы кезінде ауырып қалса, ол сауыққаннан кейін өткізіп алған емтихандарын тапсырады. Емтихан өткізілетін күндері COVID-19-мен ауырған 9-сынып оқушыларын қорытынды аттестаттаудан босату туралы бұйрықтар мынадай құжаттар негізінде шығарылады: 1)полимеразды тізбекті реакция (ПТР) әдісімен COVID-19 тестінің оң нәтижесі бар анықтама; 2) № ҚР ДСМ 175/2020 бұйрығымен бекітілген, № 027/е нысанына сәйкес медициналық ұйым берген анықтама. Қорытынды аттестаттаудан босатылған білім алушылар үшін қорытынды аттестаттау ағымдағы оқу жылының жылдық бағасы негізінде өткізіледі.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итоговой аттестации</dc:title>
  <dc:creator>учитель</dc:creator>
  <cp:lastModifiedBy>87</cp:lastModifiedBy>
  <cp:revision>15</cp:revision>
  <dcterms:created xsi:type="dcterms:W3CDTF">2022-02-08T11:04:19Z</dcterms:created>
  <dcterms:modified xsi:type="dcterms:W3CDTF">2023-05-11T04:08:32Z</dcterms:modified>
</cp:coreProperties>
</file>