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60" r:id="rId6"/>
    <p:sldId id="266" r:id="rId7"/>
    <p:sldId id="265" r:id="rId8"/>
    <p:sldId id="264" r:id="rId9"/>
    <p:sldId id="259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User\Desktop\2017-2018\2021-2022\Послание Токаева\1640715781_1-abrakadabra-fun-p-shablon-prezentatsii-s-kazakhskim-orname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"/>
            <a:ext cx="9144046" cy="685803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5143512"/>
            <a:ext cx="7786742" cy="157163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«Новый Казахстан: путь обновления и модернизации»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16.03.2022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 descr="C:\Users\User\Desktop\2017-2018\2021-2022\Послание Токаева\2067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7953812" cy="4344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7" name="Picture 9" descr="C:\Users\User\Desktop\2017-2018\2021-2022\Послание Токаева\1640715781_1-abrakadabra-fun-p-shablon-prezentatsii-s-kazakhskim-orname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" y="0"/>
            <a:ext cx="9144046" cy="6858035"/>
          </a:xfrm>
          <a:prstGeom prst="rect">
            <a:avLst/>
          </a:prstGeom>
          <a:noFill/>
        </p:spPr>
      </p:pic>
      <p:pic>
        <p:nvPicPr>
          <p:cNvPr id="23554" name="Picture 2" descr="C:\Users\User\Desktop\2017-2018\2021-2022\Послание Токаева\234c3282a11448450ae71178fdce217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41044"/>
            <a:ext cx="8001056" cy="4487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User\Desktop\2017-2018\2021-2022\Послание Токаева\1640715781_1-abrakadabra-fun-p-shablon-prezentatsii-s-kazakhskim-orname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" y="-35"/>
            <a:ext cx="9144046" cy="685803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3571876"/>
            <a:ext cx="7929618" cy="3071834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  <a:t>Для меня нет ничего важнее благополучия страны. В первую очередь, меня заботит то, каким будет будущее народа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И я готов взять на себя всю полноту ответственности.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Мой священный долг – быть верным заветам предков.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Новый Казахстан –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это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завет нынешнего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поколения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будущим.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Давайте вместе строить Новый Казахстан!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Пусть процветает наша священная Родина! 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578" name="Picture 2" descr="C:\Users\User\Desktop\2017-2018\2021-2022\Послание Токаева\photo_39144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290"/>
            <a:ext cx="5714987" cy="3214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7" name="Picture 9" descr="C:\Users\User\Desktop\2017-2018\2021-2022\Послание Токаева\1640715781_1-abrakadabra-fun-p-shablon-prezentatsii-s-kazakhskim-orname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" y="0"/>
            <a:ext cx="9144046" cy="6858035"/>
          </a:xfrm>
          <a:prstGeom prst="rect">
            <a:avLst/>
          </a:prstGeom>
          <a:noFill/>
        </p:spPr>
      </p:pic>
      <p:pic>
        <p:nvPicPr>
          <p:cNvPr id="2058" name="Picture 10" descr="C:\Users\User\Desktop\2017-2018\2021-2022\Послание Токаева\sNCSl6Lf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8001056" cy="4500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7" name="Picture 9" descr="C:\Users\User\Desktop\2017-2018\2021-2022\Послание Токаева\1640715781_1-abrakadabra-fun-p-shablon-prezentatsii-s-kazakhskim-orname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" y="0"/>
            <a:ext cx="9144046" cy="6858035"/>
          </a:xfrm>
          <a:prstGeom prst="rect">
            <a:avLst/>
          </a:prstGeom>
          <a:noFill/>
        </p:spPr>
      </p:pic>
      <p:pic>
        <p:nvPicPr>
          <p:cNvPr id="16386" name="Picture 2" descr="C:\Users\User\Desktop\2017-2018\2021-2022\Послание Токаева\10e86f8f25e338cc94e2870f337ca2af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2"/>
            <a:ext cx="8132941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7" name="Picture 9" descr="C:\Users\User\Desktop\2017-2018\2021-2022\Послание Токаева\1640715781_1-abrakadabra-fun-p-shablon-prezentatsii-s-kazakhskim-orname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" y="0"/>
            <a:ext cx="9144046" cy="6858035"/>
          </a:xfrm>
          <a:prstGeom prst="rect">
            <a:avLst/>
          </a:prstGeom>
          <a:noFill/>
        </p:spPr>
      </p:pic>
      <p:pic>
        <p:nvPicPr>
          <p:cNvPr id="17410" name="Picture 2" descr="C:\Users\User\Desktop\2017-2018\2021-2022\Послание Токаева\a43d351c23526187536b9a14d1efd33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8001056" cy="4497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7" name="Picture 9" descr="C:\Users\User\Desktop\2017-2018\2021-2022\Послание Токаева\1640715781_1-abrakadabra-fun-p-shablon-prezentatsii-s-kazakhskim-orname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" y="0"/>
            <a:ext cx="9144046" cy="6858035"/>
          </a:xfrm>
          <a:prstGeom prst="rect">
            <a:avLst/>
          </a:prstGeom>
          <a:noFill/>
        </p:spPr>
      </p:pic>
      <p:pic>
        <p:nvPicPr>
          <p:cNvPr id="18434" name="Picture 2" descr="C:\Users\User\Desktop\2017-2018\2021-2022\Послание Токаева\a0b1e08237674f4de1a017226594ef9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51067"/>
            <a:ext cx="8001056" cy="4497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7" name="Picture 9" descr="C:\Users\User\Desktop\2017-2018\2021-2022\Послание Токаева\1640715781_1-abrakadabra-fun-p-shablon-prezentatsii-s-kazakhskim-orname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" y="0"/>
            <a:ext cx="9144046" cy="6858035"/>
          </a:xfrm>
          <a:prstGeom prst="rect">
            <a:avLst/>
          </a:prstGeom>
          <a:noFill/>
        </p:spPr>
      </p:pic>
      <p:pic>
        <p:nvPicPr>
          <p:cNvPr id="19458" name="Picture 2" descr="C:\Users\User\Desktop\2017-2018\2021-2022\Послание Токаева\1UAKngJ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89464"/>
            <a:ext cx="7858180" cy="5120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7" name="Picture 9" descr="C:\Users\User\Desktop\2017-2018\2021-2022\Послание Токаева\1640715781_1-abrakadabra-fun-p-shablon-prezentatsii-s-kazakhskim-orname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" y="0"/>
            <a:ext cx="9144046" cy="6858035"/>
          </a:xfrm>
          <a:prstGeom prst="rect">
            <a:avLst/>
          </a:prstGeom>
          <a:noFill/>
        </p:spPr>
      </p:pic>
      <p:pic>
        <p:nvPicPr>
          <p:cNvPr id="20483" name="Picture 3" descr="C:\Users\User\Desktop\2017-2018\2021-2022\Послание Токаева\photo_2022-03-16_14-11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52"/>
            <a:ext cx="7715304" cy="6342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7" name="Picture 9" descr="C:\Users\User\Desktop\2017-2018\2021-2022\Послание Токаева\1640715781_1-abrakadabra-fun-p-shablon-prezentatsii-s-kazakhskim-orname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" y="0"/>
            <a:ext cx="9144046" cy="6858035"/>
          </a:xfrm>
          <a:prstGeom prst="rect">
            <a:avLst/>
          </a:prstGeom>
          <a:noFill/>
        </p:spPr>
      </p:pic>
      <p:pic>
        <p:nvPicPr>
          <p:cNvPr id="21506" name="Picture 2" descr="C:\Users\User\Desktop\2017-2018\2021-2022\Послание Токаева\c8d2a5332fb20927e23c361fade6e6f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7945417" cy="4466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7" name="Picture 9" descr="C:\Users\User\Desktop\2017-2018\2021-2022\Послание Токаева\1640715781_1-abrakadabra-fun-p-shablon-prezentatsii-s-kazakhskim-orname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" y="0"/>
            <a:ext cx="9144046" cy="6858035"/>
          </a:xfrm>
          <a:prstGeom prst="rect">
            <a:avLst/>
          </a:prstGeom>
          <a:noFill/>
        </p:spPr>
      </p:pic>
      <p:pic>
        <p:nvPicPr>
          <p:cNvPr id="22530" name="Picture 2" descr="C:\Users\User\Desktop\2017-2018\2021-2022\Послание Токаева\9a54d17c6917a4c18eb916eb7b48c02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7852685" cy="4414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30</Words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«Новый Казахстан: путь обновления и модернизации» 16.03.2022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Для меня нет ничего важнее благополучия страны. В первую очередь, меня заботит то, каким будет будущее народа. И я готов взять на себя всю полноту ответственности. Мой священный долг – быть верным заветам предков. Новый Казахстан –  это завет нынешнего поколения будущим. Давайте вместе строить Новый Казахстан! Пусть процветает наша священная Родина!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2022-03-28T18:34:46Z</dcterms:created>
  <dcterms:modified xsi:type="dcterms:W3CDTF">2022-03-28T19:03:45Z</dcterms:modified>
</cp:coreProperties>
</file>