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0994" autoAdjust="0"/>
  </p:normalViewPr>
  <p:slideViewPr>
    <p:cSldViewPr snapToGrid="0">
      <p:cViewPr>
        <p:scale>
          <a:sx n="106" d="100"/>
          <a:sy n="106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43873D-F92B-42CF-9F97-DC787AAC82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FFB10F5-2267-4CD2-B897-74E8F7C827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36A0D66-B22F-471A-9AA8-C811F3564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8430-F2D6-47CB-A304-1666556C16F3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0DED85-BB3E-4727-89C4-6EC0C07C7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761CF8-1648-4948-BDF4-A2CD294DE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A122F-ED01-4556-9E6A-27B5D365C7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628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454E6B-47E3-4F5D-B96C-601A8D767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C461815-5823-4241-9751-FB6C5D7BA8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543FA4-0AAA-4C09-BA54-1567D1A7F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8430-F2D6-47CB-A304-1666556C16F3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616AD0-86B2-4B63-BD59-EF58D05AD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AD4890-B8B4-4716-8CD6-8F94B01A1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A122F-ED01-4556-9E6A-27B5D365C7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843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1868F05-D148-4763-AD43-79FF63BC3E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CA07E29-FF93-491F-9188-61BDBF8377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7B7F3D1-12A8-4C24-B415-6B6279E1B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8430-F2D6-47CB-A304-1666556C16F3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7814AD-5E4D-468F-ABE3-FE56ED2EA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03735F-14D4-4FFA-AF84-7F602C2E3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A122F-ED01-4556-9E6A-27B5D365C7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534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7CD24D-C48F-4AE1-86CE-8EFCAFB9F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539782-24FE-4E6A-93D0-CF95BCAF1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A03D08-191C-4105-B172-2410EF734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8430-F2D6-47CB-A304-1666556C16F3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ACD51B-2A16-46F2-A74A-DF2D499BB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1B9D12-2A13-4B0F-AE2A-C96449C10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A122F-ED01-4556-9E6A-27B5D365C7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4826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22C388-766C-4850-A46E-2885763BA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5223C2D-A2E9-4B6F-9C87-1427D267E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5FE07C-340F-4556-A667-0180B6B83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8430-F2D6-47CB-A304-1666556C16F3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511229-5646-4C48-8A1F-C297056C2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8FA0BF-9EE0-4B83-9A0A-6713632AC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A122F-ED01-4556-9E6A-27B5D365C7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053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03919A-C1ED-4F8D-B5A0-F29629DB6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EB80D6-8C31-4302-9E50-4D711C8076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71790B4-A5CB-471D-9B39-751366659A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7A6656C-2591-460B-893A-E0A5B76FA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8430-F2D6-47CB-A304-1666556C16F3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D5CBCF9-AC78-447D-B139-85569E615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891A14B-8BF9-4CCA-A332-627DFC45B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A122F-ED01-4556-9E6A-27B5D365C7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0A2649-4054-48CF-B758-AA55D7F47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F454C81-3533-4A5A-BAD4-C9534ED59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AE255AD-8A9F-4937-BD00-7B0897F72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19EB547-0B69-4C5C-B3ED-4409836B79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5CAB11C-B2AE-4511-BF34-14DF4DA880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07CC122-129F-43CA-BA93-15D9D2556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8430-F2D6-47CB-A304-1666556C16F3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B36C766-B56D-44B3-A504-6D5870143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D80C29F-2CF1-4563-9608-08CE99ADC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A122F-ED01-4556-9E6A-27B5D365C7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076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919219-BA9F-4F80-AA8D-01AFA376E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A704770-C456-4BD7-A43F-140713801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8430-F2D6-47CB-A304-1666556C16F3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180B3C9-4F4C-41E8-B6CD-C8F41F9A6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CBBF0E3-0738-4A94-B135-2954A2CFA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A122F-ED01-4556-9E6A-27B5D365C7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024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BD40B4C-6BC9-4E55-8028-EBD3EB4B5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8430-F2D6-47CB-A304-1666556C16F3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1F8C696-8EF2-4C1C-95E8-D9A6D7739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516E9D0-940A-41EC-9F11-A2C372F94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A122F-ED01-4556-9E6A-27B5D365C7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586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3C3670-9935-43B4-A7F7-48129D7CE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63075C-9D3F-4CB7-A459-72D94D061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33F5F80-8A7D-4B66-8ABE-21B62F80CD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2491A0-9629-42E0-89AC-0CB543F65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8430-F2D6-47CB-A304-1666556C16F3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97A85B3-7845-4570-8645-7C15D437D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19EB293-9474-4723-9890-B3DF37675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A122F-ED01-4556-9E6A-27B5D365C7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712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7C7936-E54C-40D5-AF24-34CFC252C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4228CC7-AE58-40BF-B327-FD51D752BE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B6E904F-D41D-4ED0-81E3-3C9CF144D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52FB2F8-4398-4569-A16B-BDDC76995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8430-F2D6-47CB-A304-1666556C16F3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A11527A-71B6-41E0-A1C7-48F5D2AA3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C7102A-4D3C-4118-91E7-CB05A4B7D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A122F-ED01-4556-9E6A-27B5D365C7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086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4AA5BB-BF22-4440-B119-6F0B5834C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CD8DB0D-D91C-42EB-A7B7-23256E31D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BA806B-F7E3-46A3-B68E-A14B29E418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18430-F2D6-47CB-A304-1666556C16F3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22173C-CC82-4171-8A50-7BB43EB864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AA64878-CAC8-4D41-89C9-C5832AD80B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A122F-ED01-4556-9E6A-27B5D365C7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814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kargoo.kz/files/blogs/1643435338246.jpeg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s://kargoo.kz/files/blogs/1643435338240.jpeg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kargoo.kz/files/blogs/1643435338429.jpeg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s://kargoo.kz/files/blogs/1643435338343.jpeg" TargetMode="External"/><Relationship Id="rId9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hlinkClick r:id="rId2"/>
            <a:extLst>
              <a:ext uri="{FF2B5EF4-FFF2-40B4-BE49-F238E27FC236}">
                <a16:creationId xmlns:a16="http://schemas.microsoft.com/office/drawing/2014/main" id="{93938836-C837-4204-875F-99F1C94247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77"/>
          <a:stretch/>
        </p:blipFill>
        <p:spPr bwMode="auto">
          <a:xfrm>
            <a:off x="958345" y="1227013"/>
            <a:ext cx="4932646" cy="273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hlinkClick r:id="rId4"/>
            <a:extLst>
              <a:ext uri="{FF2B5EF4-FFF2-40B4-BE49-F238E27FC236}">
                <a16:creationId xmlns:a16="http://schemas.microsoft.com/office/drawing/2014/main" id="{885D51A4-3AE1-47BE-AFCB-E86C01D56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804" y="4101220"/>
            <a:ext cx="5047729" cy="2347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hlinkClick r:id="rId6"/>
            <a:extLst>
              <a:ext uri="{FF2B5EF4-FFF2-40B4-BE49-F238E27FC236}">
                <a16:creationId xmlns:a16="http://schemas.microsoft.com/office/drawing/2014/main" id="{94F660CB-DF54-41A6-A6E7-6A5D4CD85D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8551" y="3964366"/>
            <a:ext cx="5309875" cy="2469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>
            <a:hlinkClick r:id="rId8"/>
            <a:extLst>
              <a:ext uri="{FF2B5EF4-FFF2-40B4-BE49-F238E27FC236}">
                <a16:creationId xmlns:a16="http://schemas.microsoft.com/office/drawing/2014/main" id="{74ED6A62-0FD3-41BC-90F1-DE4E8948B1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8551" y="1319747"/>
            <a:ext cx="5309875" cy="2469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A51585E-5C81-460D-9943-90B32EEF3D46}"/>
              </a:ext>
            </a:extLst>
          </p:cNvPr>
          <p:cNvSpPr txBox="1"/>
          <p:nvPr/>
        </p:nvSpPr>
        <p:spPr>
          <a:xfrm>
            <a:off x="470780" y="313223"/>
            <a:ext cx="115296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5-11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оқушыларының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білімін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бақылауға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testter.kz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платформасында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ҰБТ,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тестілеуге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құрылған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график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29.01.2022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09.00 – дан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мен  «Алтын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үміткерлері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тест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тапсырды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58739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Администратор</cp:lastModifiedBy>
  <cp:revision>1</cp:revision>
  <dcterms:created xsi:type="dcterms:W3CDTF">2022-02-17T03:40:03Z</dcterms:created>
  <dcterms:modified xsi:type="dcterms:W3CDTF">2022-02-17T03:46:56Z</dcterms:modified>
</cp:coreProperties>
</file>