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AutoShape 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AutoShape 10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AutoShape 1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AutoShape 1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AutoShape 1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AutoShape 1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026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0976" y="1399759"/>
            <a:ext cx="74128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Мектеп оқушыларының функционалдық </a:t>
            </a:r>
          </a:p>
          <a:p>
            <a:pPr algn="ctr"/>
            <a:r>
              <a:rPr lang="kk-KZ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сауаттылығын дамыту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Ученики просят учителям поставить высшую оценку: что делать педагога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07163"/>
            <a:ext cx="3901547" cy="219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2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40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7575" y="1196975"/>
            <a:ext cx="7685758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k-KZ" dirty="0"/>
              <a:t>	</a:t>
            </a: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Мемлекет басшысы Н.Ә.Назарбаев 2012 жылғы 27 қаңтардағы 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«Әлеуметтік – экономикалық жаңғырту – Қазақстан дамуының басты бағыты»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атты Қазақстан халқына Жодауында «функционалдық сауаттылықты арттыруды»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Үкіметке негізгі тапсырма етіп жүктеген болатын.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«Функционалдық сауаттылық» алғаш рет өткен ғасырдың 60-шы жылдары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ЮНЕСКО құжаттарында пайда болды және кейіннен зерттеушілердің қолдануына 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енді.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Қазақстан Республикасы Үкіметінің 2012 жылғы 25 маусымдағы</a:t>
            </a:r>
          </a:p>
          <a:p>
            <a:pPr algn="just">
              <a:lnSpc>
                <a:spcPct val="150000"/>
              </a:lnSpc>
            </a:pP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№832 қаулысымен бекітілген.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3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" y="7937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27307" y="251085"/>
            <a:ext cx="436036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Функционалдық сауаттылық дегеніміз не?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375" y="1405779"/>
            <a:ext cx="3895601" cy="3831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Функционалдық сауаттылық дегеніміз –</a:t>
            </a:r>
          </a:p>
          <a:p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50000"/>
              </a:lnSpc>
            </a:pP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мәдени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қызметтерге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белсене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араласуы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жаһандану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дәуіріндегі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ағымына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жасына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қарамай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ілесіп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отыруы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мамандығын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әрдайым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жетілдіріп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отыруы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9972" y="1405779"/>
            <a:ext cx="4015393" cy="42473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оқушыларының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функционалдық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сауаттылығы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пәнді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қабілетін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сыныптан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білуін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275856" y="769937"/>
            <a:ext cx="432048" cy="457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48064" y="769937"/>
            <a:ext cx="504056" cy="609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22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8" descr="Фон для красивых фотографий - Нежный фон! 😍 . Для настоящих девочек📸 .  ——————————————————— Фон может быть выполнен на пластике или баннере. ⠀  Печать происходит непосредственно на выбранном материале, без  дополнительных плёнок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986951" y="2932696"/>
            <a:ext cx="441146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Функционалдық сауаттылық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5028" y="1877551"/>
            <a:ext cx="35231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әлеуметтік мәдени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дамуының өлшемі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37999" y="551573"/>
            <a:ext cx="301133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өзгермелі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Өмірге бейімделуінің шарты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0507" y="551572"/>
            <a:ext cx="330847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сртқы ортамен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қарым – қатынас жасау қабілеті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3831527"/>
            <a:ext cx="275049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әлеуметтік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дағдыларын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Дамытудың негізі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8358" y="4941168"/>
            <a:ext cx="279441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білім,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білік дағдыларының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Құзіреттілікке ұласу жолы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375" y="3831431"/>
            <a:ext cx="324492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ақпараттық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проблемалардың шешімін табу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құзіреттіліктерінің жиынтығы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0375" y="1870547"/>
            <a:ext cx="320639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Оқушылардың жеке бас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Қабілеттерін дамытудың тетігі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4637999" y="1484784"/>
            <a:ext cx="5546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3779912" y="1379538"/>
            <a:ext cx="720080" cy="125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6143667" y="2523882"/>
            <a:ext cx="163621" cy="257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3275856" y="2652405"/>
            <a:ext cx="429446" cy="200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 flipH="1">
            <a:off x="3275856" y="3432969"/>
            <a:ext cx="72008" cy="284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>
          <a:xfrm>
            <a:off x="5652120" y="3575000"/>
            <a:ext cx="120657" cy="142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/>
          <p:nvPr/>
        </p:nvCxnSpPr>
        <p:spPr>
          <a:xfrm>
            <a:off x="4499992" y="3575000"/>
            <a:ext cx="0" cy="117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22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650361"/>
            <a:ext cx="494436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Басшылыққа алынатын сапалар: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916832"/>
            <a:ext cx="5771580" cy="2784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Белсенділік;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Шығармашылық тұрғыда ойлау;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Шешім қабылдай алу;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 кәсібін дұрыс таңдай алу;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Өмір бойы білім алуға дайын тұруы болып табылады.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3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467380"/>
            <a:ext cx="6993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бойына төменгі құзіреттіліктерді сіңіруі керек: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3252" y="1141293"/>
            <a:ext cx="8453083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Басқарушылық проблеманы шешу қабілеті;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Ақпаратты өз бетінше ақпараттар көздері арқылы ұнемі білімін көтеріп отыруы, 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танымдылық қабілетін дамытып отыру;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Коммуникативтік қазақ, орыс, ағылшын тілдерінде ауызша, жабаша 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қарым-қатынас жасау;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Әлеуметтік қоғамда, өз өмір сүрген ортада іс-әрекет жсасай алу қабілеті;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Тұлғалық өзін жеке тұлға ретінде қалыптастыруға, қажетті білім, білік кәсібін 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өзі анықтау, оның қиыншылығы мен күрделігіне төзе білу;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Азаматтық қазақ халқының салт-дәстүрі, тарихи мәдениеті, діні мен тілін терең 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меңгеріп, Қазақстанның өсіп-өркендеуімжолдындағы азаматтық парызын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түсінуі;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Технологиялық ақпараттық технологияларды, білім беру технологияларын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сауатты пайдалану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65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8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650361"/>
            <a:ext cx="348999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Дәлелденген нәтижелер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72815"/>
            <a:ext cx="84338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Қандайда бір күрделі  оқу материалдарын дәл пайдаланып, олардың көмегімен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күнделікті  жағдайларда бағдаралуға әзір қазақстандық оқушылардың үлесі –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 сауаттылығын зерттеуге қатысушылар санының 5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-ын құрайды (ЭЫДҰ елдері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бойынша  орташа көрсеткіш – 28,6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%);</a:t>
            </a:r>
          </a:p>
          <a:p>
            <a:endParaRPr lang="kk-KZ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Нақты бір жағдай үшін нақты модельдермен тиімді жұмыс жасауға, әртүрлі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тапсырмаларды дамыту мен кіріктіруге әзір қазақстандық оқушылардың үлесі –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математикалық сауаттылықты зерттеуге қатысушылар саны 4,2 –ын құрайды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(ЭЫДҰ елдері бойынша  орташа көрсеткіш – 16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%);</a:t>
            </a:r>
          </a:p>
          <a:p>
            <a:endParaRPr lang="kk-KZ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Жаратылыстану ғылымдарының рөлі туралы қорытынды жасауды талап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Ететін тиімді жұмыс жасауға, әртүрлі жаратылыстагу пәндерінен түсініктемелерді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таңдауға және біріктіруге,  осы түсініктерді өмірлік жағдаяттарға тікелей қолдануға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дайын қазақстандық оқушылардың үлесі – жаратылыстану ғылыми сауаттылығын </a:t>
            </a:r>
          </a:p>
          <a:p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зерттеуге қатысушылар санының 3,6 пайызын құрайды.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53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6330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188640"/>
            <a:ext cx="603139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Мектеп оқушыларының функционалдық</a:t>
            </a:r>
          </a:p>
          <a:p>
            <a:pPr algn="ctr"/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сауаттылығын дамыту тетіктері: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513" y="1484784"/>
            <a:ext cx="8617487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беру мазмұны (ұлттық стандарттар, оқу бағдарламалары);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Оқыту нысандары мен әдістері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Білім алушылардың оқытудағы жетістіктерін диогностикалау мен бағалау жүйесі;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Мектептен тыс, қосымша білім беру бағдарламалары;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Мектепті басқару моделі (қоғамдық – мемлекеттік нысан, мектептердің 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оқу жоспарын реттеудегі дербестігінің жоғары деңгейі);</a:t>
            </a:r>
          </a:p>
          <a:p>
            <a:pPr marL="342900" indent="-342900">
              <a:lnSpc>
                <a:spcPct val="150000"/>
              </a:lnSpc>
              <a:buAutoNum type="arabicPeriod" startAt="6"/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Барлық мүдделі тараптармен әріптестікке негізделген достық қалыптағы 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білім беру ортасының болуы;</a:t>
            </a:r>
          </a:p>
          <a:p>
            <a:pPr>
              <a:lnSpc>
                <a:spcPct val="150000"/>
              </a:lnSpc>
            </a:pPr>
            <a:r>
              <a:rPr lang="kk-KZ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7.Ата-аналардың балаларды оқыту мен тәрбиелеу процесіндегі белсенді рөлі.</a:t>
            </a:r>
          </a:p>
        </p:txBody>
      </p:sp>
    </p:spTree>
    <p:extLst>
      <p:ext uri="{BB962C8B-B14F-4D97-AF65-F5344CB8AC3E}">
        <p14:creationId xmlns:p14="http://schemas.microsoft.com/office/powerpoint/2010/main" val="383723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Фон для презентации по литературе | учебные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96"/>
            <a:ext cx="9144000" cy="685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6872" y="332656"/>
            <a:ext cx="6744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Халықаралық салыстырмалы зерттеудіңмҚР Ұлттық бағалау</a:t>
            </a:r>
          </a:p>
          <a:p>
            <a:pPr algn="ctr"/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жүйесіндегі орны.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431" y="1484784"/>
            <a:ext cx="133177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Ішкі  бағалау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0934" y="1623283"/>
            <a:ext cx="3456384" cy="18466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Оқу жетістігін мониторинг жасау, оқу</a:t>
            </a:r>
          </a:p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үдерісінің тиімділігін бағалау, қызмет</a:t>
            </a:r>
          </a:p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көрсету сапасын салыстырмалы</a:t>
            </a:r>
          </a:p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талдау.</a:t>
            </a:r>
          </a:p>
          <a:p>
            <a:r>
              <a:rPr lang="kk-KZ" dirty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1069286"/>
            <a:ext cx="2599568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МЖББС және оқыту бағдарламасына сәйкес мектеп мұғалімдерімен жүзеге асырылатын ағымдық және қорытынды бағалау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431" y="2885167"/>
            <a:ext cx="133177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Ұлттық сыртқы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бағалау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907" y="4919682"/>
            <a:ext cx="129629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Халықаралық сыртқы 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2814161"/>
            <a:ext cx="2599568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МЖББС және оқыту бағдарламасына сәйкес оқушылардың оқу жетістіктерін бағалау ББЖМ (МОДО), ҰБТ (ЕНТ) және т.б.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0888" y="4796571"/>
            <a:ext cx="2599568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ХСЗ талаптарына сәйкес 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TIMSS, PIZA, PIRLS </a:t>
            </a:r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зерттеулеріне ҚР оқушыларының қатысуы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3480" y="3904020"/>
            <a:ext cx="3456384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Халықаралық деңгейде ұлттық жетістіктерге мониторинг  жасау, салыстырмалы бағалау және талдау</a:t>
            </a:r>
          </a:p>
          <a:p>
            <a:r>
              <a:rPr lang="kk-KZ" dirty="0"/>
              <a:t> 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763688" y="1654061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763688" y="317755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763688" y="533518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265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559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Администратор</cp:lastModifiedBy>
  <cp:revision>22</cp:revision>
  <dcterms:created xsi:type="dcterms:W3CDTF">2021-12-11T03:45:37Z</dcterms:created>
  <dcterms:modified xsi:type="dcterms:W3CDTF">2021-12-15T04:38:37Z</dcterms:modified>
</cp:coreProperties>
</file>