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62" r:id="rId4"/>
    <p:sldId id="263" r:id="rId5"/>
    <p:sldId id="264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828" y="836712"/>
            <a:ext cx="8134672" cy="211566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 первоклассника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                 </a:t>
            </a:r>
          </a:p>
        </p:txBody>
      </p:sp>
      <p:pic>
        <p:nvPicPr>
          <p:cNvPr id="3074" name="Picture 2" descr="Картинки по запросу первоклассни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715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01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5774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обучение – это старт сознательной жизни в мир взрослых, и от его успешности зависит, кем станет ребенок и каким он станет.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 надо быть готовыми к тому, что период адаптации может затянуться на несколько месяцев. Ребенку нужна помощь и, в первую очередь, он нуждается в поддержке самых близких ему людей – родителей. И взрослым нужно стремиться, всеми силами, поддерживать своего ребенка.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Почему у ребенка могут возникнуть трудности?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школе предъявляются новые требования (внимательно слушать, не отвлекаться, подчиняться установленным правилам и порядку);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новые требования со стороны родителей (изменение режима дня, появление самостоятельности в поведении, выполнение поручений по самообслуживанию);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входит в новые отношения со сверстниками (ребенок начинает волноваться, сможет ли он учиться как все, будут ли дружить с ним ребята, не будут ли обижать его словами или действиями).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78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всех изменениях, произошедших в жизни ребёнка, родителям не стоит забывать: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Первоклассники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остаются очень эмоциональными;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повышенной возбудимостью;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утомляются;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неустойчиво;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зависит от внешней ситуации.</a:t>
            </a:r>
          </a:p>
          <a:p>
            <a:endParaRPr lang="ru-RU" dirty="0"/>
          </a:p>
        </p:txBody>
      </p:sp>
      <p:pic>
        <p:nvPicPr>
          <p:cNvPr id="4100" name="Picture 4" descr="Картинки по запросу первоклассни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144"/>
            <a:ext cx="5689476" cy="29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1089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075240" cy="564949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главное, что вам необходимо  дать своему ребенку — это ваше внимание.</a:t>
            </a:r>
          </a:p>
          <a:p>
            <a:pPr indent="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терпеливы: внимательно выслушивайте его рассказы о школе, задавайте уточняющие вопросы. </a:t>
            </a:r>
          </a:p>
          <a:p>
            <a:pPr indent="3429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то, что кажется вам не очень важным, для вашего сына или дочери может оказаться самым волнующим событием за весь день! </a:t>
            </a:r>
          </a:p>
          <a:p>
            <a:pPr indent="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своего ребенка внимательно, вы сможете понять, в чем малышу нужна ваша помощь, о чем следует поговорить с учительницей, что реально происходит с ребенком после того, как вы прощаетесь с ним у дверей школы.</a:t>
            </a:r>
          </a:p>
          <a:p>
            <a:pPr indent="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ребёнок больше всего нуждается в нашей любви тогда, когда он её меньше всего её заслуживает.</a:t>
            </a:r>
          </a:p>
          <a:p>
            <a:pPr indent="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ребенок увидит ваш интерес к его делам и заботам, он обязательно почувствует вашу поддержку.</a:t>
            </a:r>
          </a:p>
          <a:p>
            <a:pPr indent="34290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19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89" b="96889" l="0" r="98542">
                        <a14:foregroundMark x1="1250" y1="89778" x2="4167" y2="60000"/>
                        <a14:foregroundMark x1="3125" y1="90222" x2="1875" y2="91111"/>
                        <a14:foregroundMark x1="4792" y1="89778" x2="6875" y2="92889"/>
                        <a14:foregroundMark x1="26875" y1="68000" x2="30625" y2="65778"/>
                        <a14:foregroundMark x1="30625" y1="65778" x2="39583" y2="67556"/>
                        <a14:foregroundMark x1="26667" y1="70222" x2="29792" y2="94667"/>
                        <a14:foregroundMark x1="40000" y1="68889" x2="43542" y2="66667"/>
                        <a14:foregroundMark x1="43542" y1="66667" x2="46458" y2="67111"/>
                        <a14:foregroundMark x1="46250" y1="67556" x2="55000" y2="52000"/>
                        <a14:foregroundMark x1="55208" y1="52000" x2="67917" y2="56444"/>
                        <a14:foregroundMark x1="44167" y1="91111" x2="47292" y2="87111"/>
                        <a14:foregroundMark x1="60000" y1="79111" x2="58125" y2="87556"/>
                        <a14:foregroundMark x1="76667" y1="87111" x2="81458" y2="84000"/>
                        <a14:backgroundMark x1="833" y1="61333" x2="4167" y2="6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603" b="6603"/>
          <a:stretch/>
        </p:blipFill>
        <p:spPr bwMode="auto">
          <a:xfrm>
            <a:off x="4139952" y="4005064"/>
            <a:ext cx="48600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7740352" cy="6048672"/>
          </a:xfrm>
        </p:spPr>
        <p:txBody>
          <a:bodyPr>
            <a:normAutofit/>
          </a:bodyPr>
          <a:lstStyle/>
          <a:p>
            <a:pPr lvl="0" indent="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Помните: похвала и эмоциональная поддержка («Молодец!», «Ты так хорошо справился!») способны заметно повысить интеллектуальные достижения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омогите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ребенку установить отношения со сверстниками чувствовать себя уверенно.</a:t>
            </a:r>
          </a:p>
          <a:p>
            <a:pPr indent="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Ваше положительное отношение к школе и учителям упростит ребенку период адаптации.</a:t>
            </a:r>
          </a:p>
          <a:p>
            <a:pPr indent="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перегружать вашего ребенка в первом полугодии первого класса.</a:t>
            </a:r>
          </a:p>
          <a:p>
            <a:pPr indent="3429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мудрым по отношению к школьным успехам своего ребенка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674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382</TotalTime>
  <Words>389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Волна</vt:lpstr>
      <vt:lpstr>Открытая</vt:lpstr>
      <vt:lpstr>Рекомендации для родителей первоклассника                               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</dc:title>
  <dc:creator>Психолог</dc:creator>
  <cp:lastModifiedBy>Admin</cp:lastModifiedBy>
  <cp:revision>15</cp:revision>
  <dcterms:created xsi:type="dcterms:W3CDTF">2016-11-26T02:39:55Z</dcterms:created>
  <dcterms:modified xsi:type="dcterms:W3CDTF">2021-11-15T04:30:03Z</dcterms:modified>
</cp:coreProperties>
</file>