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684" r:id="rId3"/>
  </p:sldMasterIdLst>
  <p:sldIdLst>
    <p:sldId id="274" r:id="rId4"/>
    <p:sldId id="267" r:id="rId5"/>
    <p:sldId id="268" r:id="rId6"/>
    <p:sldId id="275" r:id="rId7"/>
    <p:sldId id="276" r:id="rId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5" d="100"/>
          <a:sy n="75" d="100"/>
        </p:scale>
        <p:origin x="-1740" y="-18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theme" Target="theme/theme1.xml"/><Relationship Id="rId5" Type="http://schemas.openxmlformats.org/officeDocument/2006/relationships/slide" Target="slides/slide2.xml"/><Relationship Id="rId10"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t>15.11.2021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t>15.11.2021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t>15.11.2021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solidFill>
                  <a:srgbClr val="073E87"/>
                </a:solidFill>
              </a:rPr>
              <a:pPr/>
              <a:t>15.11.2021</a:t>
            </a:fld>
            <a:endParaRPr lang="ru-RU">
              <a:solidFill>
                <a:srgbClr val="073E87"/>
              </a:solidFill>
            </a:endParaRPr>
          </a:p>
        </p:txBody>
      </p:sp>
      <p:sp>
        <p:nvSpPr>
          <p:cNvPr id="5" name="Footer Placeholder 4"/>
          <p:cNvSpPr>
            <a:spLocks noGrp="1"/>
          </p:cNvSpPr>
          <p:nvPr>
            <p:ph type="ftr" sz="quarter" idx="11"/>
          </p:nvPr>
        </p:nvSpPr>
        <p:spPr/>
        <p:txBody>
          <a:bodyPr/>
          <a:lstStyle/>
          <a:p>
            <a:endParaRPr lang="ru-RU">
              <a:solidFill>
                <a:srgbClr val="073E87"/>
              </a:solidFill>
            </a:endParaRPr>
          </a:p>
        </p:txBody>
      </p:sp>
      <p:sp>
        <p:nvSpPr>
          <p:cNvPr id="6" name="Slide Number Placeholder 5"/>
          <p:cNvSpPr>
            <a:spLocks noGrp="1"/>
          </p:cNvSpPr>
          <p:nvPr>
            <p:ph type="sldNum" sz="quarter" idx="12"/>
          </p:nvPr>
        </p:nvSpPr>
        <p:spPr/>
        <p:txBody>
          <a:bodyPr/>
          <a:lstStyle/>
          <a:p>
            <a:fld id="{B19B0651-EE4F-4900-A07F-96A6BFA9D0F0}" type="slidenum">
              <a:rPr lang="ru-RU" smtClean="0">
                <a:solidFill>
                  <a:srgbClr val="073E87"/>
                </a:solidFill>
              </a:rPr>
              <a:pPr/>
              <a:t>‹#›</a:t>
            </a:fld>
            <a:endParaRPr lang="ru-RU">
              <a:solidFill>
                <a:srgbClr val="073E87"/>
              </a:solidFill>
            </a:endParaRPr>
          </a:p>
        </p:txBody>
      </p:sp>
    </p:spTree>
    <p:extLst>
      <p:ext uri="{BB962C8B-B14F-4D97-AF65-F5344CB8AC3E}">
        <p14:creationId xmlns:p14="http://schemas.microsoft.com/office/powerpoint/2010/main" val="23801959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solidFill>
                  <a:srgbClr val="073E87"/>
                </a:solidFill>
              </a:rPr>
              <a:pPr/>
              <a:t>15.11.2021</a:t>
            </a:fld>
            <a:endParaRPr lang="ru-RU">
              <a:solidFill>
                <a:srgbClr val="073E87"/>
              </a:solidFill>
            </a:endParaRPr>
          </a:p>
        </p:txBody>
      </p:sp>
      <p:sp>
        <p:nvSpPr>
          <p:cNvPr id="5" name="Footer Placeholder 4"/>
          <p:cNvSpPr>
            <a:spLocks noGrp="1"/>
          </p:cNvSpPr>
          <p:nvPr>
            <p:ph type="ftr" sz="quarter" idx="11"/>
          </p:nvPr>
        </p:nvSpPr>
        <p:spPr/>
        <p:txBody>
          <a:bodyPr/>
          <a:lstStyle/>
          <a:p>
            <a:endParaRPr lang="ru-RU">
              <a:solidFill>
                <a:srgbClr val="073E87"/>
              </a:solidFill>
            </a:endParaRPr>
          </a:p>
        </p:txBody>
      </p:sp>
      <p:sp>
        <p:nvSpPr>
          <p:cNvPr id="6" name="Slide Number Placeholder 5"/>
          <p:cNvSpPr>
            <a:spLocks noGrp="1"/>
          </p:cNvSpPr>
          <p:nvPr>
            <p:ph type="sldNum" sz="quarter" idx="12"/>
          </p:nvPr>
        </p:nvSpPr>
        <p:spPr/>
        <p:txBody>
          <a:bodyPr/>
          <a:lstStyle/>
          <a:p>
            <a:fld id="{B19B0651-EE4F-4900-A07F-96A6BFA9D0F0}" type="slidenum">
              <a:rPr lang="ru-RU" smtClean="0">
                <a:solidFill>
                  <a:srgbClr val="073E87"/>
                </a:solidFill>
              </a:rPr>
              <a:pPr/>
              <a:t>‹#›</a:t>
            </a:fld>
            <a:endParaRPr lang="ru-RU">
              <a:solidFill>
                <a:srgbClr val="073E87"/>
              </a:solidFill>
            </a:endParaRPr>
          </a:p>
        </p:txBody>
      </p:sp>
      <p:sp>
        <p:nvSpPr>
          <p:cNvPr id="7" name="Title 6"/>
          <p:cNvSpPr>
            <a:spLocks noGrp="1"/>
          </p:cNvSpPr>
          <p:nvPr>
            <p:ph type="title"/>
          </p:nvPr>
        </p:nvSpPr>
        <p:spPr/>
        <p:txBody>
          <a:bodyPr/>
          <a:lstStyle/>
          <a:p>
            <a:r>
              <a:rPr lang="ru-RU" smtClean="0"/>
              <a:t>Образец заголовка</a:t>
            </a:r>
            <a:endParaRPr lang="en-US"/>
          </a:p>
        </p:txBody>
      </p:sp>
    </p:spTree>
    <p:extLst>
      <p:ext uri="{BB962C8B-B14F-4D97-AF65-F5344CB8AC3E}">
        <p14:creationId xmlns:p14="http://schemas.microsoft.com/office/powerpoint/2010/main" val="426604684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4C71EC6-210F-42DE-9C53-41977AD35B3D}" type="datetimeFigureOut">
              <a:rPr lang="ru-RU" smtClean="0">
                <a:solidFill>
                  <a:srgbClr val="073E87"/>
                </a:solidFill>
              </a:rPr>
              <a:pPr/>
              <a:t>15.11.2021</a:t>
            </a:fld>
            <a:endParaRPr lang="ru-RU">
              <a:solidFill>
                <a:srgbClr val="073E87"/>
              </a:solidFill>
            </a:endParaRPr>
          </a:p>
        </p:txBody>
      </p:sp>
      <p:sp>
        <p:nvSpPr>
          <p:cNvPr id="5" name="Footer Placeholder 4"/>
          <p:cNvSpPr>
            <a:spLocks noGrp="1"/>
          </p:cNvSpPr>
          <p:nvPr>
            <p:ph type="ftr" sz="quarter" idx="11"/>
          </p:nvPr>
        </p:nvSpPr>
        <p:spPr/>
        <p:txBody>
          <a:bodyPr/>
          <a:lstStyle/>
          <a:p>
            <a:endParaRPr lang="ru-RU">
              <a:solidFill>
                <a:srgbClr val="073E87"/>
              </a:solidFill>
            </a:endParaRPr>
          </a:p>
        </p:txBody>
      </p:sp>
      <p:sp>
        <p:nvSpPr>
          <p:cNvPr id="6" name="Slide Number Placeholder 5"/>
          <p:cNvSpPr>
            <a:spLocks noGrp="1"/>
          </p:cNvSpPr>
          <p:nvPr>
            <p:ph type="sldNum" sz="quarter" idx="12"/>
          </p:nvPr>
        </p:nvSpPr>
        <p:spPr/>
        <p:txBody>
          <a:bodyPr/>
          <a:lstStyle/>
          <a:p>
            <a:fld id="{B19B0651-EE4F-4900-A07F-96A6BFA9D0F0}" type="slidenum">
              <a:rPr lang="ru-RU" smtClean="0">
                <a:solidFill>
                  <a:srgbClr val="073E87"/>
                </a:solidFill>
              </a:rPr>
              <a:pPr/>
              <a:t>‹#›</a:t>
            </a:fld>
            <a:endParaRPr lang="ru-RU">
              <a:solidFill>
                <a:srgbClr val="073E87"/>
              </a:solidFill>
            </a:endParaRPr>
          </a:p>
        </p:txBody>
      </p:sp>
    </p:spTree>
    <p:extLst>
      <p:ext uri="{BB962C8B-B14F-4D97-AF65-F5344CB8AC3E}">
        <p14:creationId xmlns:p14="http://schemas.microsoft.com/office/powerpoint/2010/main" val="295024175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5" name="Date Placeholder 4"/>
          <p:cNvSpPr>
            <a:spLocks noGrp="1"/>
          </p:cNvSpPr>
          <p:nvPr>
            <p:ph type="dt" sz="half" idx="10"/>
          </p:nvPr>
        </p:nvSpPr>
        <p:spPr/>
        <p:txBody>
          <a:bodyPr/>
          <a:lstStyle/>
          <a:p>
            <a:fld id="{B4C71EC6-210F-42DE-9C53-41977AD35B3D}" type="datetimeFigureOut">
              <a:rPr lang="ru-RU" smtClean="0">
                <a:solidFill>
                  <a:srgbClr val="073E87"/>
                </a:solidFill>
              </a:rPr>
              <a:pPr/>
              <a:t>15.11.2021</a:t>
            </a:fld>
            <a:endParaRPr lang="ru-RU">
              <a:solidFill>
                <a:srgbClr val="073E87"/>
              </a:solidFill>
            </a:endParaRPr>
          </a:p>
        </p:txBody>
      </p:sp>
      <p:sp>
        <p:nvSpPr>
          <p:cNvPr id="6" name="Footer Placeholder 5"/>
          <p:cNvSpPr>
            <a:spLocks noGrp="1"/>
          </p:cNvSpPr>
          <p:nvPr>
            <p:ph type="ftr" sz="quarter" idx="11"/>
          </p:nvPr>
        </p:nvSpPr>
        <p:spPr/>
        <p:txBody>
          <a:bodyPr/>
          <a:lstStyle/>
          <a:p>
            <a:endParaRPr lang="ru-RU">
              <a:solidFill>
                <a:srgbClr val="073E87"/>
              </a:solidFill>
            </a:endParaRPr>
          </a:p>
        </p:txBody>
      </p:sp>
      <p:sp>
        <p:nvSpPr>
          <p:cNvPr id="7" name="Slide Number Placeholder 6"/>
          <p:cNvSpPr>
            <a:spLocks noGrp="1"/>
          </p:cNvSpPr>
          <p:nvPr>
            <p:ph type="sldNum" sz="quarter" idx="12"/>
          </p:nvPr>
        </p:nvSpPr>
        <p:spPr/>
        <p:txBody>
          <a:bodyPr/>
          <a:lstStyle/>
          <a:p>
            <a:fld id="{B19B0651-EE4F-4900-A07F-96A6BFA9D0F0}" type="slidenum">
              <a:rPr lang="ru-RU" smtClean="0">
                <a:solidFill>
                  <a:srgbClr val="073E87"/>
                </a:solidFill>
              </a:rPr>
              <a:pPr/>
              <a:t>‹#›</a:t>
            </a:fld>
            <a:endParaRPr lang="ru-RU">
              <a:solidFill>
                <a:srgbClr val="073E87"/>
              </a:solidFill>
            </a:endParaRPr>
          </a:p>
        </p:txBody>
      </p:sp>
      <p:sp>
        <p:nvSpPr>
          <p:cNvPr id="9" name="Content Placeholder 8"/>
          <p:cNvSpPr>
            <a:spLocks noGrp="1"/>
          </p:cNvSpPr>
          <p:nvPr>
            <p:ph sz="quarter" idx="13"/>
          </p:nvPr>
        </p:nvSpPr>
        <p:spPr>
          <a:xfrm>
            <a:off x="676655" y="2679192"/>
            <a:ext cx="3822192" cy="34472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extLst>
      <p:ext uri="{BB962C8B-B14F-4D97-AF65-F5344CB8AC3E}">
        <p14:creationId xmlns:p14="http://schemas.microsoft.com/office/powerpoint/2010/main" val="65001278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4C71EC6-210F-42DE-9C53-41977AD35B3D}" type="datetimeFigureOut">
              <a:rPr lang="ru-RU" smtClean="0">
                <a:solidFill>
                  <a:srgbClr val="073E87"/>
                </a:solidFill>
              </a:rPr>
              <a:pPr/>
              <a:t>15.11.2021</a:t>
            </a:fld>
            <a:endParaRPr lang="ru-RU">
              <a:solidFill>
                <a:srgbClr val="073E87"/>
              </a:solidFill>
            </a:endParaRPr>
          </a:p>
        </p:txBody>
      </p:sp>
      <p:sp>
        <p:nvSpPr>
          <p:cNvPr id="8" name="Footer Placeholder 7"/>
          <p:cNvSpPr>
            <a:spLocks noGrp="1"/>
          </p:cNvSpPr>
          <p:nvPr>
            <p:ph type="ftr" sz="quarter" idx="11"/>
          </p:nvPr>
        </p:nvSpPr>
        <p:spPr/>
        <p:txBody>
          <a:bodyPr/>
          <a:lstStyle/>
          <a:p>
            <a:endParaRPr lang="ru-RU">
              <a:solidFill>
                <a:srgbClr val="073E87"/>
              </a:solidFill>
            </a:endParaRPr>
          </a:p>
        </p:txBody>
      </p:sp>
      <p:sp>
        <p:nvSpPr>
          <p:cNvPr id="9" name="Slide Number Placeholder 8"/>
          <p:cNvSpPr>
            <a:spLocks noGrp="1"/>
          </p:cNvSpPr>
          <p:nvPr>
            <p:ph type="sldNum" sz="quarter" idx="12"/>
          </p:nvPr>
        </p:nvSpPr>
        <p:spPr/>
        <p:txBody>
          <a:bodyPr/>
          <a:lstStyle/>
          <a:p>
            <a:fld id="{B19B0651-EE4F-4900-A07F-96A6BFA9D0F0}" type="slidenum">
              <a:rPr lang="ru-RU" smtClean="0">
                <a:solidFill>
                  <a:srgbClr val="073E87"/>
                </a:solidFill>
              </a:rPr>
              <a:pPr/>
              <a:t>‹#›</a:t>
            </a:fld>
            <a:endParaRPr lang="ru-RU">
              <a:solidFill>
                <a:srgbClr val="073E87"/>
              </a:solidFill>
            </a:endParaRPr>
          </a:p>
        </p:txBody>
      </p:sp>
    </p:spTree>
    <p:extLst>
      <p:ext uri="{BB962C8B-B14F-4D97-AF65-F5344CB8AC3E}">
        <p14:creationId xmlns:p14="http://schemas.microsoft.com/office/powerpoint/2010/main" val="74117215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B4C71EC6-210F-42DE-9C53-41977AD35B3D}" type="datetimeFigureOut">
              <a:rPr lang="ru-RU" smtClean="0">
                <a:solidFill>
                  <a:srgbClr val="073E87"/>
                </a:solidFill>
              </a:rPr>
              <a:pPr/>
              <a:t>15.11.2021</a:t>
            </a:fld>
            <a:endParaRPr lang="ru-RU">
              <a:solidFill>
                <a:srgbClr val="073E87"/>
              </a:solidFill>
            </a:endParaRPr>
          </a:p>
        </p:txBody>
      </p:sp>
      <p:sp>
        <p:nvSpPr>
          <p:cNvPr id="4" name="Footer Placeholder 3"/>
          <p:cNvSpPr>
            <a:spLocks noGrp="1"/>
          </p:cNvSpPr>
          <p:nvPr>
            <p:ph type="ftr" sz="quarter" idx="11"/>
          </p:nvPr>
        </p:nvSpPr>
        <p:spPr/>
        <p:txBody>
          <a:bodyPr/>
          <a:lstStyle/>
          <a:p>
            <a:endParaRPr lang="ru-RU">
              <a:solidFill>
                <a:srgbClr val="073E87"/>
              </a:solidFill>
            </a:endParaRPr>
          </a:p>
        </p:txBody>
      </p:sp>
      <p:sp>
        <p:nvSpPr>
          <p:cNvPr id="5" name="Slide Number Placeholder 4"/>
          <p:cNvSpPr>
            <a:spLocks noGrp="1"/>
          </p:cNvSpPr>
          <p:nvPr>
            <p:ph type="sldNum" sz="quarter" idx="12"/>
          </p:nvPr>
        </p:nvSpPr>
        <p:spPr/>
        <p:txBody>
          <a:bodyPr/>
          <a:lstStyle/>
          <a:p>
            <a:fld id="{B19B0651-EE4F-4900-A07F-96A6BFA9D0F0}" type="slidenum">
              <a:rPr lang="ru-RU" smtClean="0">
                <a:solidFill>
                  <a:srgbClr val="073E87"/>
                </a:solidFill>
              </a:rPr>
              <a:pPr/>
              <a:t>‹#›</a:t>
            </a:fld>
            <a:endParaRPr lang="ru-RU">
              <a:solidFill>
                <a:srgbClr val="073E87"/>
              </a:solidFill>
            </a:endParaRPr>
          </a:p>
        </p:txBody>
      </p:sp>
    </p:spTree>
    <p:extLst>
      <p:ext uri="{BB962C8B-B14F-4D97-AF65-F5344CB8AC3E}">
        <p14:creationId xmlns:p14="http://schemas.microsoft.com/office/powerpoint/2010/main" val="348184773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Date Placeholder 1"/>
          <p:cNvSpPr>
            <a:spLocks noGrp="1"/>
          </p:cNvSpPr>
          <p:nvPr>
            <p:ph type="dt" sz="half" idx="10"/>
          </p:nvPr>
        </p:nvSpPr>
        <p:spPr/>
        <p:txBody>
          <a:bodyPr/>
          <a:lstStyle/>
          <a:p>
            <a:fld id="{B4C71EC6-210F-42DE-9C53-41977AD35B3D}" type="datetimeFigureOut">
              <a:rPr lang="ru-RU" smtClean="0">
                <a:solidFill>
                  <a:srgbClr val="073E87"/>
                </a:solidFill>
              </a:rPr>
              <a:pPr/>
              <a:t>15.11.2021</a:t>
            </a:fld>
            <a:endParaRPr lang="ru-RU">
              <a:solidFill>
                <a:srgbClr val="073E87"/>
              </a:solidFill>
            </a:endParaRPr>
          </a:p>
        </p:txBody>
      </p:sp>
      <p:sp>
        <p:nvSpPr>
          <p:cNvPr id="3" name="Footer Placeholder 2"/>
          <p:cNvSpPr>
            <a:spLocks noGrp="1"/>
          </p:cNvSpPr>
          <p:nvPr>
            <p:ph type="ftr" sz="quarter" idx="11"/>
          </p:nvPr>
        </p:nvSpPr>
        <p:spPr/>
        <p:txBody>
          <a:bodyPr/>
          <a:lstStyle/>
          <a:p>
            <a:endParaRPr lang="ru-RU">
              <a:solidFill>
                <a:srgbClr val="073E87"/>
              </a:solidFill>
            </a:endParaRPr>
          </a:p>
        </p:txBody>
      </p:sp>
      <p:sp>
        <p:nvSpPr>
          <p:cNvPr id="4" name="Slide Number Placeholder 3"/>
          <p:cNvSpPr>
            <a:spLocks noGrp="1"/>
          </p:cNvSpPr>
          <p:nvPr>
            <p:ph type="sldNum" sz="quarter" idx="12"/>
          </p:nvPr>
        </p:nvSpPr>
        <p:spPr/>
        <p:txBody>
          <a:bodyPr/>
          <a:lstStyle/>
          <a:p>
            <a:fld id="{B19B0651-EE4F-4900-A07F-96A6BFA9D0F0}" type="slidenum">
              <a:rPr lang="ru-RU" smtClean="0">
                <a:solidFill>
                  <a:srgbClr val="073E87"/>
                </a:solidFill>
              </a:rPr>
              <a:pPr/>
              <a:t>‹#›</a:t>
            </a:fld>
            <a:endParaRPr lang="ru-RU">
              <a:solidFill>
                <a:srgbClr val="073E87"/>
              </a:solidFill>
            </a:endParaRPr>
          </a:p>
        </p:txBody>
      </p:sp>
    </p:spTree>
    <p:extLst>
      <p:ext uri="{BB962C8B-B14F-4D97-AF65-F5344CB8AC3E}">
        <p14:creationId xmlns:p14="http://schemas.microsoft.com/office/powerpoint/2010/main" val="42288167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 name="Date Placeholder 4"/>
          <p:cNvSpPr>
            <a:spLocks noGrp="1"/>
          </p:cNvSpPr>
          <p:nvPr>
            <p:ph type="dt" sz="half" idx="10"/>
          </p:nvPr>
        </p:nvSpPr>
        <p:spPr/>
        <p:txBody>
          <a:bodyPr/>
          <a:lstStyle/>
          <a:p>
            <a:fld id="{B4C71EC6-210F-42DE-9C53-41977AD35B3D}" type="datetimeFigureOut">
              <a:rPr lang="ru-RU" smtClean="0">
                <a:solidFill>
                  <a:srgbClr val="073E87"/>
                </a:solidFill>
              </a:rPr>
              <a:pPr/>
              <a:t>15.11.2021</a:t>
            </a:fld>
            <a:endParaRPr lang="ru-RU">
              <a:solidFill>
                <a:srgbClr val="073E87"/>
              </a:solidFill>
            </a:endParaRPr>
          </a:p>
        </p:txBody>
      </p:sp>
      <p:sp>
        <p:nvSpPr>
          <p:cNvPr id="6" name="Footer Placeholder 5"/>
          <p:cNvSpPr>
            <a:spLocks noGrp="1"/>
          </p:cNvSpPr>
          <p:nvPr>
            <p:ph type="ftr" sz="quarter" idx="11"/>
          </p:nvPr>
        </p:nvSpPr>
        <p:spPr/>
        <p:txBody>
          <a:bodyPr/>
          <a:lstStyle/>
          <a:p>
            <a:endParaRPr lang="ru-RU">
              <a:solidFill>
                <a:srgbClr val="073E87"/>
              </a:solidFill>
            </a:endParaRPr>
          </a:p>
        </p:txBody>
      </p:sp>
      <p:sp>
        <p:nvSpPr>
          <p:cNvPr id="7" name="Slide Number Placeholder 6"/>
          <p:cNvSpPr>
            <a:spLocks noGrp="1"/>
          </p:cNvSpPr>
          <p:nvPr>
            <p:ph type="sldNum" sz="quarter" idx="12"/>
          </p:nvPr>
        </p:nvSpPr>
        <p:spPr/>
        <p:txBody>
          <a:bodyPr/>
          <a:lstStyle/>
          <a:p>
            <a:fld id="{B19B0651-EE4F-4900-A07F-96A6BFA9D0F0}" type="slidenum">
              <a:rPr lang="ru-RU" smtClean="0">
                <a:solidFill>
                  <a:srgbClr val="073E87"/>
                </a:solidFill>
              </a:rPr>
              <a:pPr/>
              <a:t>‹#›</a:t>
            </a:fld>
            <a:endParaRPr lang="ru-RU">
              <a:solidFill>
                <a:srgbClr val="073E87"/>
              </a:solidFill>
            </a:endParaRPr>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extLst>
      <p:ext uri="{BB962C8B-B14F-4D97-AF65-F5344CB8AC3E}">
        <p14:creationId xmlns:p14="http://schemas.microsoft.com/office/powerpoint/2010/main" val="1771705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t>15.11.2021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
        <p:nvSpPr>
          <p:cNvPr id="7" name="Title 6"/>
          <p:cNvSpPr>
            <a:spLocks noGrp="1"/>
          </p:cNvSpPr>
          <p:nvPr>
            <p:ph type="title"/>
          </p:nvPr>
        </p:nvSpPr>
        <p:spPr/>
        <p:txBody>
          <a:bodyPr/>
          <a:lstStyle/>
          <a:p>
            <a:r>
              <a:rPr lang="ru-RU" smtClean="0"/>
              <a:t>Образец заголовка</a:t>
            </a:r>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ru-RU" smtClean="0"/>
              <a:t>Образец заголовка</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4C71EC6-210F-42DE-9C53-41977AD35B3D}" type="datetimeFigureOut">
              <a:rPr lang="ru-RU" smtClean="0">
                <a:solidFill>
                  <a:srgbClr val="073E87"/>
                </a:solidFill>
              </a:rPr>
              <a:pPr/>
              <a:t>15.11.2021</a:t>
            </a:fld>
            <a:endParaRPr lang="ru-RU">
              <a:solidFill>
                <a:srgbClr val="073E87"/>
              </a:solidFill>
            </a:endParaRPr>
          </a:p>
        </p:txBody>
      </p:sp>
      <p:sp>
        <p:nvSpPr>
          <p:cNvPr id="6" name="Footer Placeholder 5"/>
          <p:cNvSpPr>
            <a:spLocks noGrp="1"/>
          </p:cNvSpPr>
          <p:nvPr>
            <p:ph type="ftr" sz="quarter" idx="11"/>
          </p:nvPr>
        </p:nvSpPr>
        <p:spPr/>
        <p:txBody>
          <a:bodyPr/>
          <a:lstStyle/>
          <a:p>
            <a:endParaRPr lang="ru-RU">
              <a:solidFill>
                <a:srgbClr val="073E87"/>
              </a:solidFill>
            </a:endParaRPr>
          </a:p>
        </p:txBody>
      </p:sp>
      <p:sp>
        <p:nvSpPr>
          <p:cNvPr id="7" name="Slide Number Placeholder 6"/>
          <p:cNvSpPr>
            <a:spLocks noGrp="1"/>
          </p:cNvSpPr>
          <p:nvPr>
            <p:ph type="sldNum" sz="quarter" idx="12"/>
          </p:nvPr>
        </p:nvSpPr>
        <p:spPr/>
        <p:txBody>
          <a:bodyPr/>
          <a:lstStyle/>
          <a:p>
            <a:fld id="{B19B0651-EE4F-4900-A07F-96A6BFA9D0F0}" type="slidenum">
              <a:rPr lang="ru-RU" smtClean="0">
                <a:solidFill>
                  <a:srgbClr val="073E87"/>
                </a:solidFill>
              </a:rPr>
              <a:pPr/>
              <a:t>‹#›</a:t>
            </a:fld>
            <a:endParaRPr lang="ru-RU">
              <a:solidFill>
                <a:srgbClr val="073E87"/>
              </a:solidFill>
            </a:endParaRPr>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Tree>
    <p:extLst>
      <p:ext uri="{BB962C8B-B14F-4D97-AF65-F5344CB8AC3E}">
        <p14:creationId xmlns:p14="http://schemas.microsoft.com/office/powerpoint/2010/main" val="296513074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solidFill>
                  <a:srgbClr val="073E87"/>
                </a:solidFill>
              </a:rPr>
              <a:pPr/>
              <a:t>15.11.2021</a:t>
            </a:fld>
            <a:endParaRPr lang="ru-RU">
              <a:solidFill>
                <a:srgbClr val="073E87"/>
              </a:solidFill>
            </a:endParaRPr>
          </a:p>
        </p:txBody>
      </p:sp>
      <p:sp>
        <p:nvSpPr>
          <p:cNvPr id="5" name="Footer Placeholder 4"/>
          <p:cNvSpPr>
            <a:spLocks noGrp="1"/>
          </p:cNvSpPr>
          <p:nvPr>
            <p:ph type="ftr" sz="quarter" idx="11"/>
          </p:nvPr>
        </p:nvSpPr>
        <p:spPr/>
        <p:txBody>
          <a:bodyPr/>
          <a:lstStyle/>
          <a:p>
            <a:endParaRPr lang="ru-RU">
              <a:solidFill>
                <a:srgbClr val="073E87"/>
              </a:solidFill>
            </a:endParaRPr>
          </a:p>
        </p:txBody>
      </p:sp>
      <p:sp>
        <p:nvSpPr>
          <p:cNvPr id="6" name="Slide Number Placeholder 5"/>
          <p:cNvSpPr>
            <a:spLocks noGrp="1"/>
          </p:cNvSpPr>
          <p:nvPr>
            <p:ph type="sldNum" sz="quarter" idx="12"/>
          </p:nvPr>
        </p:nvSpPr>
        <p:spPr/>
        <p:txBody>
          <a:bodyPr/>
          <a:lstStyle/>
          <a:p>
            <a:fld id="{B19B0651-EE4F-4900-A07F-96A6BFA9D0F0}" type="slidenum">
              <a:rPr lang="ru-RU" smtClean="0">
                <a:solidFill>
                  <a:srgbClr val="073E87"/>
                </a:solidFill>
              </a:rPr>
              <a:pPr/>
              <a:t>‹#›</a:t>
            </a:fld>
            <a:endParaRPr lang="ru-RU">
              <a:solidFill>
                <a:srgbClr val="073E87"/>
              </a:solidFill>
            </a:endParaRPr>
          </a:p>
        </p:txBody>
      </p:sp>
    </p:spTree>
    <p:extLst>
      <p:ext uri="{BB962C8B-B14F-4D97-AF65-F5344CB8AC3E}">
        <p14:creationId xmlns:p14="http://schemas.microsoft.com/office/powerpoint/2010/main" val="35404731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4" name="Date Placeholder 3"/>
          <p:cNvSpPr>
            <a:spLocks noGrp="1"/>
          </p:cNvSpPr>
          <p:nvPr>
            <p:ph type="dt" sz="half" idx="10"/>
          </p:nvPr>
        </p:nvSpPr>
        <p:spPr/>
        <p:txBody>
          <a:bodyPr/>
          <a:lstStyle/>
          <a:p>
            <a:fld id="{B4C71EC6-210F-42DE-9C53-41977AD35B3D}" type="datetimeFigureOut">
              <a:rPr lang="ru-RU" smtClean="0">
                <a:solidFill>
                  <a:srgbClr val="073E87"/>
                </a:solidFill>
              </a:rPr>
              <a:pPr/>
              <a:t>15.11.2021</a:t>
            </a:fld>
            <a:endParaRPr lang="ru-RU">
              <a:solidFill>
                <a:srgbClr val="073E87"/>
              </a:solidFill>
            </a:endParaRPr>
          </a:p>
        </p:txBody>
      </p:sp>
      <p:sp>
        <p:nvSpPr>
          <p:cNvPr id="5" name="Footer Placeholder 4"/>
          <p:cNvSpPr>
            <a:spLocks noGrp="1"/>
          </p:cNvSpPr>
          <p:nvPr>
            <p:ph type="ftr" sz="quarter" idx="11"/>
          </p:nvPr>
        </p:nvSpPr>
        <p:spPr/>
        <p:txBody>
          <a:bodyPr/>
          <a:lstStyle/>
          <a:p>
            <a:endParaRPr lang="ru-RU">
              <a:solidFill>
                <a:srgbClr val="073E87"/>
              </a:solidFill>
            </a:endParaRPr>
          </a:p>
        </p:txBody>
      </p:sp>
      <p:sp>
        <p:nvSpPr>
          <p:cNvPr id="6" name="Slide Number Placeholder 5"/>
          <p:cNvSpPr>
            <a:spLocks noGrp="1"/>
          </p:cNvSpPr>
          <p:nvPr>
            <p:ph type="sldNum" sz="quarter" idx="12"/>
          </p:nvPr>
        </p:nvSpPr>
        <p:spPr/>
        <p:txBody>
          <a:bodyPr/>
          <a:lstStyle/>
          <a:p>
            <a:fld id="{B19B0651-EE4F-4900-A07F-96A6BFA9D0F0}" type="slidenum">
              <a:rPr lang="ru-RU" smtClean="0">
                <a:solidFill>
                  <a:srgbClr val="073E87"/>
                </a:solidFill>
              </a:rPr>
              <a:pPr/>
              <a:t>‹#›</a:t>
            </a:fld>
            <a:endParaRPr lang="ru-RU">
              <a:solidFill>
                <a:srgbClr val="073E87"/>
              </a:solidFill>
            </a:endParaRPr>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extLst>
      <p:ext uri="{BB962C8B-B14F-4D97-AF65-F5344CB8AC3E}">
        <p14:creationId xmlns:p14="http://schemas.microsoft.com/office/powerpoint/2010/main" val="202149800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solidFill>
                  <a:srgbClr val="073E87"/>
                </a:solidFill>
              </a:rPr>
              <a:pPr/>
              <a:t>15.11.2021</a:t>
            </a:fld>
            <a:endParaRPr lang="ru-RU">
              <a:solidFill>
                <a:srgbClr val="073E87"/>
              </a:solidFill>
            </a:endParaRPr>
          </a:p>
        </p:txBody>
      </p:sp>
      <p:sp>
        <p:nvSpPr>
          <p:cNvPr id="5" name="Footer Placeholder 4"/>
          <p:cNvSpPr>
            <a:spLocks noGrp="1"/>
          </p:cNvSpPr>
          <p:nvPr>
            <p:ph type="ftr" sz="quarter" idx="11"/>
          </p:nvPr>
        </p:nvSpPr>
        <p:spPr/>
        <p:txBody>
          <a:bodyPr/>
          <a:lstStyle/>
          <a:p>
            <a:endParaRPr lang="ru-RU">
              <a:solidFill>
                <a:srgbClr val="073E87"/>
              </a:solidFill>
            </a:endParaRPr>
          </a:p>
        </p:txBody>
      </p:sp>
      <p:sp>
        <p:nvSpPr>
          <p:cNvPr id="6" name="Slide Number Placeholder 5"/>
          <p:cNvSpPr>
            <a:spLocks noGrp="1"/>
          </p:cNvSpPr>
          <p:nvPr>
            <p:ph type="sldNum" sz="quarter" idx="12"/>
          </p:nvPr>
        </p:nvSpPr>
        <p:spPr/>
        <p:txBody>
          <a:bodyPr/>
          <a:lstStyle/>
          <a:p>
            <a:fld id="{B19B0651-EE4F-4900-A07F-96A6BFA9D0F0}" type="slidenum">
              <a:rPr lang="ru-RU" smtClean="0">
                <a:solidFill>
                  <a:srgbClr val="073E87"/>
                </a:solidFill>
              </a:rPr>
              <a:pPr/>
              <a:t>‹#›</a:t>
            </a:fld>
            <a:endParaRPr lang="ru-RU">
              <a:solidFill>
                <a:srgbClr val="073E87"/>
              </a:solidFill>
            </a:endParaRPr>
          </a:p>
        </p:txBody>
      </p:sp>
    </p:spTree>
    <p:extLst>
      <p:ext uri="{BB962C8B-B14F-4D97-AF65-F5344CB8AC3E}">
        <p14:creationId xmlns:p14="http://schemas.microsoft.com/office/powerpoint/2010/main" val="189765186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solidFill>
                  <a:srgbClr val="073E87"/>
                </a:solidFill>
              </a:rPr>
              <a:pPr/>
              <a:t>15.11.2021</a:t>
            </a:fld>
            <a:endParaRPr lang="ru-RU">
              <a:solidFill>
                <a:srgbClr val="073E87"/>
              </a:solidFill>
            </a:endParaRPr>
          </a:p>
        </p:txBody>
      </p:sp>
      <p:sp>
        <p:nvSpPr>
          <p:cNvPr id="5" name="Footer Placeholder 4"/>
          <p:cNvSpPr>
            <a:spLocks noGrp="1"/>
          </p:cNvSpPr>
          <p:nvPr>
            <p:ph type="ftr" sz="quarter" idx="11"/>
          </p:nvPr>
        </p:nvSpPr>
        <p:spPr/>
        <p:txBody>
          <a:bodyPr/>
          <a:lstStyle/>
          <a:p>
            <a:endParaRPr lang="ru-RU">
              <a:solidFill>
                <a:srgbClr val="073E87"/>
              </a:solidFill>
            </a:endParaRPr>
          </a:p>
        </p:txBody>
      </p:sp>
      <p:sp>
        <p:nvSpPr>
          <p:cNvPr id="6" name="Slide Number Placeholder 5"/>
          <p:cNvSpPr>
            <a:spLocks noGrp="1"/>
          </p:cNvSpPr>
          <p:nvPr>
            <p:ph type="sldNum" sz="quarter" idx="12"/>
          </p:nvPr>
        </p:nvSpPr>
        <p:spPr/>
        <p:txBody>
          <a:bodyPr/>
          <a:lstStyle/>
          <a:p>
            <a:fld id="{B19B0651-EE4F-4900-A07F-96A6BFA9D0F0}" type="slidenum">
              <a:rPr lang="ru-RU" smtClean="0">
                <a:solidFill>
                  <a:srgbClr val="073E87"/>
                </a:solidFill>
              </a:rPr>
              <a:pPr/>
              <a:t>‹#›</a:t>
            </a:fld>
            <a:endParaRPr lang="ru-RU">
              <a:solidFill>
                <a:srgbClr val="073E87"/>
              </a:solidFill>
            </a:endParaRPr>
          </a:p>
        </p:txBody>
      </p:sp>
      <p:sp>
        <p:nvSpPr>
          <p:cNvPr id="7" name="Title 6"/>
          <p:cNvSpPr>
            <a:spLocks noGrp="1"/>
          </p:cNvSpPr>
          <p:nvPr>
            <p:ph type="title"/>
          </p:nvPr>
        </p:nvSpPr>
        <p:spPr/>
        <p:txBody>
          <a:bodyPr/>
          <a:lstStyle/>
          <a:p>
            <a:r>
              <a:rPr lang="ru-RU" smtClean="0"/>
              <a:t>Образец заголовка</a:t>
            </a:r>
            <a:endParaRPr lang="en-US"/>
          </a:p>
        </p:txBody>
      </p:sp>
    </p:spTree>
    <p:extLst>
      <p:ext uri="{BB962C8B-B14F-4D97-AF65-F5344CB8AC3E}">
        <p14:creationId xmlns:p14="http://schemas.microsoft.com/office/powerpoint/2010/main" val="223451870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4C71EC6-210F-42DE-9C53-41977AD35B3D}" type="datetimeFigureOut">
              <a:rPr lang="ru-RU" smtClean="0">
                <a:solidFill>
                  <a:srgbClr val="073E87"/>
                </a:solidFill>
              </a:rPr>
              <a:pPr/>
              <a:t>15.11.2021</a:t>
            </a:fld>
            <a:endParaRPr lang="ru-RU">
              <a:solidFill>
                <a:srgbClr val="073E87"/>
              </a:solidFill>
            </a:endParaRPr>
          </a:p>
        </p:txBody>
      </p:sp>
      <p:sp>
        <p:nvSpPr>
          <p:cNvPr id="5" name="Footer Placeholder 4"/>
          <p:cNvSpPr>
            <a:spLocks noGrp="1"/>
          </p:cNvSpPr>
          <p:nvPr>
            <p:ph type="ftr" sz="quarter" idx="11"/>
          </p:nvPr>
        </p:nvSpPr>
        <p:spPr/>
        <p:txBody>
          <a:bodyPr/>
          <a:lstStyle/>
          <a:p>
            <a:endParaRPr lang="ru-RU">
              <a:solidFill>
                <a:srgbClr val="073E87"/>
              </a:solidFill>
            </a:endParaRPr>
          </a:p>
        </p:txBody>
      </p:sp>
      <p:sp>
        <p:nvSpPr>
          <p:cNvPr id="6" name="Slide Number Placeholder 5"/>
          <p:cNvSpPr>
            <a:spLocks noGrp="1"/>
          </p:cNvSpPr>
          <p:nvPr>
            <p:ph type="sldNum" sz="quarter" idx="12"/>
          </p:nvPr>
        </p:nvSpPr>
        <p:spPr/>
        <p:txBody>
          <a:bodyPr/>
          <a:lstStyle/>
          <a:p>
            <a:fld id="{B19B0651-EE4F-4900-A07F-96A6BFA9D0F0}" type="slidenum">
              <a:rPr lang="ru-RU" smtClean="0">
                <a:solidFill>
                  <a:srgbClr val="073E87"/>
                </a:solidFill>
              </a:rPr>
              <a:pPr/>
              <a:t>‹#›</a:t>
            </a:fld>
            <a:endParaRPr lang="ru-RU">
              <a:solidFill>
                <a:srgbClr val="073E87"/>
              </a:solidFill>
            </a:endParaRPr>
          </a:p>
        </p:txBody>
      </p:sp>
    </p:spTree>
    <p:extLst>
      <p:ext uri="{BB962C8B-B14F-4D97-AF65-F5344CB8AC3E}">
        <p14:creationId xmlns:p14="http://schemas.microsoft.com/office/powerpoint/2010/main" val="49589174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5" name="Date Placeholder 4"/>
          <p:cNvSpPr>
            <a:spLocks noGrp="1"/>
          </p:cNvSpPr>
          <p:nvPr>
            <p:ph type="dt" sz="half" idx="10"/>
          </p:nvPr>
        </p:nvSpPr>
        <p:spPr/>
        <p:txBody>
          <a:bodyPr/>
          <a:lstStyle/>
          <a:p>
            <a:fld id="{B4C71EC6-210F-42DE-9C53-41977AD35B3D}" type="datetimeFigureOut">
              <a:rPr lang="ru-RU" smtClean="0">
                <a:solidFill>
                  <a:srgbClr val="073E87"/>
                </a:solidFill>
              </a:rPr>
              <a:pPr/>
              <a:t>15.11.2021</a:t>
            </a:fld>
            <a:endParaRPr lang="ru-RU">
              <a:solidFill>
                <a:srgbClr val="073E87"/>
              </a:solidFill>
            </a:endParaRPr>
          </a:p>
        </p:txBody>
      </p:sp>
      <p:sp>
        <p:nvSpPr>
          <p:cNvPr id="6" name="Footer Placeholder 5"/>
          <p:cNvSpPr>
            <a:spLocks noGrp="1"/>
          </p:cNvSpPr>
          <p:nvPr>
            <p:ph type="ftr" sz="quarter" idx="11"/>
          </p:nvPr>
        </p:nvSpPr>
        <p:spPr/>
        <p:txBody>
          <a:bodyPr/>
          <a:lstStyle/>
          <a:p>
            <a:endParaRPr lang="ru-RU">
              <a:solidFill>
                <a:srgbClr val="073E87"/>
              </a:solidFill>
            </a:endParaRPr>
          </a:p>
        </p:txBody>
      </p:sp>
      <p:sp>
        <p:nvSpPr>
          <p:cNvPr id="7" name="Slide Number Placeholder 6"/>
          <p:cNvSpPr>
            <a:spLocks noGrp="1"/>
          </p:cNvSpPr>
          <p:nvPr>
            <p:ph type="sldNum" sz="quarter" idx="12"/>
          </p:nvPr>
        </p:nvSpPr>
        <p:spPr/>
        <p:txBody>
          <a:bodyPr/>
          <a:lstStyle/>
          <a:p>
            <a:fld id="{B19B0651-EE4F-4900-A07F-96A6BFA9D0F0}" type="slidenum">
              <a:rPr lang="ru-RU" smtClean="0">
                <a:solidFill>
                  <a:srgbClr val="073E87"/>
                </a:solidFill>
              </a:rPr>
              <a:pPr/>
              <a:t>‹#›</a:t>
            </a:fld>
            <a:endParaRPr lang="ru-RU">
              <a:solidFill>
                <a:srgbClr val="073E87"/>
              </a:solidFill>
            </a:endParaRPr>
          </a:p>
        </p:txBody>
      </p:sp>
      <p:sp>
        <p:nvSpPr>
          <p:cNvPr id="9" name="Content Placeholder 8"/>
          <p:cNvSpPr>
            <a:spLocks noGrp="1"/>
          </p:cNvSpPr>
          <p:nvPr>
            <p:ph sz="quarter" idx="13"/>
          </p:nvPr>
        </p:nvSpPr>
        <p:spPr>
          <a:xfrm>
            <a:off x="676655" y="2679192"/>
            <a:ext cx="3822192" cy="34472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extLst>
      <p:ext uri="{BB962C8B-B14F-4D97-AF65-F5344CB8AC3E}">
        <p14:creationId xmlns:p14="http://schemas.microsoft.com/office/powerpoint/2010/main" val="99674114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4C71EC6-210F-42DE-9C53-41977AD35B3D}" type="datetimeFigureOut">
              <a:rPr lang="ru-RU" smtClean="0">
                <a:solidFill>
                  <a:srgbClr val="073E87"/>
                </a:solidFill>
              </a:rPr>
              <a:pPr/>
              <a:t>15.11.2021</a:t>
            </a:fld>
            <a:endParaRPr lang="ru-RU">
              <a:solidFill>
                <a:srgbClr val="073E87"/>
              </a:solidFill>
            </a:endParaRPr>
          </a:p>
        </p:txBody>
      </p:sp>
      <p:sp>
        <p:nvSpPr>
          <p:cNvPr id="8" name="Footer Placeholder 7"/>
          <p:cNvSpPr>
            <a:spLocks noGrp="1"/>
          </p:cNvSpPr>
          <p:nvPr>
            <p:ph type="ftr" sz="quarter" idx="11"/>
          </p:nvPr>
        </p:nvSpPr>
        <p:spPr/>
        <p:txBody>
          <a:bodyPr/>
          <a:lstStyle/>
          <a:p>
            <a:endParaRPr lang="ru-RU">
              <a:solidFill>
                <a:srgbClr val="073E87"/>
              </a:solidFill>
            </a:endParaRPr>
          </a:p>
        </p:txBody>
      </p:sp>
      <p:sp>
        <p:nvSpPr>
          <p:cNvPr id="9" name="Slide Number Placeholder 8"/>
          <p:cNvSpPr>
            <a:spLocks noGrp="1"/>
          </p:cNvSpPr>
          <p:nvPr>
            <p:ph type="sldNum" sz="quarter" idx="12"/>
          </p:nvPr>
        </p:nvSpPr>
        <p:spPr/>
        <p:txBody>
          <a:bodyPr/>
          <a:lstStyle/>
          <a:p>
            <a:fld id="{B19B0651-EE4F-4900-A07F-96A6BFA9D0F0}" type="slidenum">
              <a:rPr lang="ru-RU" smtClean="0">
                <a:solidFill>
                  <a:srgbClr val="073E87"/>
                </a:solidFill>
              </a:rPr>
              <a:pPr/>
              <a:t>‹#›</a:t>
            </a:fld>
            <a:endParaRPr lang="ru-RU">
              <a:solidFill>
                <a:srgbClr val="073E87"/>
              </a:solidFill>
            </a:endParaRPr>
          </a:p>
        </p:txBody>
      </p:sp>
    </p:spTree>
    <p:extLst>
      <p:ext uri="{BB962C8B-B14F-4D97-AF65-F5344CB8AC3E}">
        <p14:creationId xmlns:p14="http://schemas.microsoft.com/office/powerpoint/2010/main" val="129200798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B4C71EC6-210F-42DE-9C53-41977AD35B3D}" type="datetimeFigureOut">
              <a:rPr lang="ru-RU" smtClean="0">
                <a:solidFill>
                  <a:srgbClr val="073E87"/>
                </a:solidFill>
              </a:rPr>
              <a:pPr/>
              <a:t>15.11.2021</a:t>
            </a:fld>
            <a:endParaRPr lang="ru-RU">
              <a:solidFill>
                <a:srgbClr val="073E87"/>
              </a:solidFill>
            </a:endParaRPr>
          </a:p>
        </p:txBody>
      </p:sp>
      <p:sp>
        <p:nvSpPr>
          <p:cNvPr id="4" name="Footer Placeholder 3"/>
          <p:cNvSpPr>
            <a:spLocks noGrp="1"/>
          </p:cNvSpPr>
          <p:nvPr>
            <p:ph type="ftr" sz="quarter" idx="11"/>
          </p:nvPr>
        </p:nvSpPr>
        <p:spPr/>
        <p:txBody>
          <a:bodyPr/>
          <a:lstStyle/>
          <a:p>
            <a:endParaRPr lang="ru-RU">
              <a:solidFill>
                <a:srgbClr val="073E87"/>
              </a:solidFill>
            </a:endParaRPr>
          </a:p>
        </p:txBody>
      </p:sp>
      <p:sp>
        <p:nvSpPr>
          <p:cNvPr id="5" name="Slide Number Placeholder 4"/>
          <p:cNvSpPr>
            <a:spLocks noGrp="1"/>
          </p:cNvSpPr>
          <p:nvPr>
            <p:ph type="sldNum" sz="quarter" idx="12"/>
          </p:nvPr>
        </p:nvSpPr>
        <p:spPr/>
        <p:txBody>
          <a:bodyPr/>
          <a:lstStyle/>
          <a:p>
            <a:fld id="{B19B0651-EE4F-4900-A07F-96A6BFA9D0F0}" type="slidenum">
              <a:rPr lang="ru-RU" smtClean="0">
                <a:solidFill>
                  <a:srgbClr val="073E87"/>
                </a:solidFill>
              </a:rPr>
              <a:pPr/>
              <a:t>‹#›</a:t>
            </a:fld>
            <a:endParaRPr lang="ru-RU">
              <a:solidFill>
                <a:srgbClr val="073E87"/>
              </a:solidFill>
            </a:endParaRPr>
          </a:p>
        </p:txBody>
      </p:sp>
    </p:spTree>
    <p:extLst>
      <p:ext uri="{BB962C8B-B14F-4D97-AF65-F5344CB8AC3E}">
        <p14:creationId xmlns:p14="http://schemas.microsoft.com/office/powerpoint/2010/main" val="426009633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Date Placeholder 1"/>
          <p:cNvSpPr>
            <a:spLocks noGrp="1"/>
          </p:cNvSpPr>
          <p:nvPr>
            <p:ph type="dt" sz="half" idx="10"/>
          </p:nvPr>
        </p:nvSpPr>
        <p:spPr/>
        <p:txBody>
          <a:bodyPr/>
          <a:lstStyle/>
          <a:p>
            <a:fld id="{B4C71EC6-210F-42DE-9C53-41977AD35B3D}" type="datetimeFigureOut">
              <a:rPr lang="ru-RU" smtClean="0">
                <a:solidFill>
                  <a:srgbClr val="073E87"/>
                </a:solidFill>
              </a:rPr>
              <a:pPr/>
              <a:t>15.11.2021</a:t>
            </a:fld>
            <a:endParaRPr lang="ru-RU">
              <a:solidFill>
                <a:srgbClr val="073E87"/>
              </a:solidFill>
            </a:endParaRPr>
          </a:p>
        </p:txBody>
      </p:sp>
      <p:sp>
        <p:nvSpPr>
          <p:cNvPr id="3" name="Footer Placeholder 2"/>
          <p:cNvSpPr>
            <a:spLocks noGrp="1"/>
          </p:cNvSpPr>
          <p:nvPr>
            <p:ph type="ftr" sz="quarter" idx="11"/>
          </p:nvPr>
        </p:nvSpPr>
        <p:spPr/>
        <p:txBody>
          <a:bodyPr/>
          <a:lstStyle/>
          <a:p>
            <a:endParaRPr lang="ru-RU">
              <a:solidFill>
                <a:srgbClr val="073E87"/>
              </a:solidFill>
            </a:endParaRPr>
          </a:p>
        </p:txBody>
      </p:sp>
      <p:sp>
        <p:nvSpPr>
          <p:cNvPr id="4" name="Slide Number Placeholder 3"/>
          <p:cNvSpPr>
            <a:spLocks noGrp="1"/>
          </p:cNvSpPr>
          <p:nvPr>
            <p:ph type="sldNum" sz="quarter" idx="12"/>
          </p:nvPr>
        </p:nvSpPr>
        <p:spPr/>
        <p:txBody>
          <a:bodyPr/>
          <a:lstStyle/>
          <a:p>
            <a:fld id="{B19B0651-EE4F-4900-A07F-96A6BFA9D0F0}" type="slidenum">
              <a:rPr lang="ru-RU" smtClean="0">
                <a:solidFill>
                  <a:srgbClr val="073E87"/>
                </a:solidFill>
              </a:rPr>
              <a:pPr/>
              <a:t>‹#›</a:t>
            </a:fld>
            <a:endParaRPr lang="ru-RU">
              <a:solidFill>
                <a:srgbClr val="073E87"/>
              </a:solidFill>
            </a:endParaRPr>
          </a:p>
        </p:txBody>
      </p:sp>
    </p:spTree>
    <p:extLst>
      <p:ext uri="{BB962C8B-B14F-4D97-AF65-F5344CB8AC3E}">
        <p14:creationId xmlns:p14="http://schemas.microsoft.com/office/powerpoint/2010/main" val="2423008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4C71EC6-210F-42DE-9C53-41977AD35B3D}" type="datetimeFigureOut">
              <a:rPr lang="ru-RU" smtClean="0"/>
              <a:t>15.11.2021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 name="Date Placeholder 4"/>
          <p:cNvSpPr>
            <a:spLocks noGrp="1"/>
          </p:cNvSpPr>
          <p:nvPr>
            <p:ph type="dt" sz="half" idx="10"/>
          </p:nvPr>
        </p:nvSpPr>
        <p:spPr/>
        <p:txBody>
          <a:bodyPr/>
          <a:lstStyle/>
          <a:p>
            <a:fld id="{B4C71EC6-210F-42DE-9C53-41977AD35B3D}" type="datetimeFigureOut">
              <a:rPr lang="ru-RU" smtClean="0">
                <a:solidFill>
                  <a:srgbClr val="073E87"/>
                </a:solidFill>
              </a:rPr>
              <a:pPr/>
              <a:t>15.11.2021</a:t>
            </a:fld>
            <a:endParaRPr lang="ru-RU">
              <a:solidFill>
                <a:srgbClr val="073E87"/>
              </a:solidFill>
            </a:endParaRPr>
          </a:p>
        </p:txBody>
      </p:sp>
      <p:sp>
        <p:nvSpPr>
          <p:cNvPr id="6" name="Footer Placeholder 5"/>
          <p:cNvSpPr>
            <a:spLocks noGrp="1"/>
          </p:cNvSpPr>
          <p:nvPr>
            <p:ph type="ftr" sz="quarter" idx="11"/>
          </p:nvPr>
        </p:nvSpPr>
        <p:spPr/>
        <p:txBody>
          <a:bodyPr/>
          <a:lstStyle/>
          <a:p>
            <a:endParaRPr lang="ru-RU">
              <a:solidFill>
                <a:srgbClr val="073E87"/>
              </a:solidFill>
            </a:endParaRPr>
          </a:p>
        </p:txBody>
      </p:sp>
      <p:sp>
        <p:nvSpPr>
          <p:cNvPr id="7" name="Slide Number Placeholder 6"/>
          <p:cNvSpPr>
            <a:spLocks noGrp="1"/>
          </p:cNvSpPr>
          <p:nvPr>
            <p:ph type="sldNum" sz="quarter" idx="12"/>
          </p:nvPr>
        </p:nvSpPr>
        <p:spPr/>
        <p:txBody>
          <a:bodyPr/>
          <a:lstStyle/>
          <a:p>
            <a:fld id="{B19B0651-EE4F-4900-A07F-96A6BFA9D0F0}" type="slidenum">
              <a:rPr lang="ru-RU" smtClean="0">
                <a:solidFill>
                  <a:srgbClr val="073E87"/>
                </a:solidFill>
              </a:rPr>
              <a:pPr/>
              <a:t>‹#›</a:t>
            </a:fld>
            <a:endParaRPr lang="ru-RU">
              <a:solidFill>
                <a:srgbClr val="073E87"/>
              </a:solidFill>
            </a:endParaRPr>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extLst>
      <p:ext uri="{BB962C8B-B14F-4D97-AF65-F5344CB8AC3E}">
        <p14:creationId xmlns:p14="http://schemas.microsoft.com/office/powerpoint/2010/main" val="6240584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ru-RU" smtClean="0"/>
              <a:t>Образец заголовка</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4C71EC6-210F-42DE-9C53-41977AD35B3D}" type="datetimeFigureOut">
              <a:rPr lang="ru-RU" smtClean="0">
                <a:solidFill>
                  <a:srgbClr val="073E87"/>
                </a:solidFill>
              </a:rPr>
              <a:pPr/>
              <a:t>15.11.2021</a:t>
            </a:fld>
            <a:endParaRPr lang="ru-RU">
              <a:solidFill>
                <a:srgbClr val="073E87"/>
              </a:solidFill>
            </a:endParaRPr>
          </a:p>
        </p:txBody>
      </p:sp>
      <p:sp>
        <p:nvSpPr>
          <p:cNvPr id="6" name="Footer Placeholder 5"/>
          <p:cNvSpPr>
            <a:spLocks noGrp="1"/>
          </p:cNvSpPr>
          <p:nvPr>
            <p:ph type="ftr" sz="quarter" idx="11"/>
          </p:nvPr>
        </p:nvSpPr>
        <p:spPr/>
        <p:txBody>
          <a:bodyPr/>
          <a:lstStyle/>
          <a:p>
            <a:endParaRPr lang="ru-RU">
              <a:solidFill>
                <a:srgbClr val="073E87"/>
              </a:solidFill>
            </a:endParaRPr>
          </a:p>
        </p:txBody>
      </p:sp>
      <p:sp>
        <p:nvSpPr>
          <p:cNvPr id="7" name="Slide Number Placeholder 6"/>
          <p:cNvSpPr>
            <a:spLocks noGrp="1"/>
          </p:cNvSpPr>
          <p:nvPr>
            <p:ph type="sldNum" sz="quarter" idx="12"/>
          </p:nvPr>
        </p:nvSpPr>
        <p:spPr/>
        <p:txBody>
          <a:bodyPr/>
          <a:lstStyle/>
          <a:p>
            <a:fld id="{B19B0651-EE4F-4900-A07F-96A6BFA9D0F0}" type="slidenum">
              <a:rPr lang="ru-RU" smtClean="0">
                <a:solidFill>
                  <a:srgbClr val="073E87"/>
                </a:solidFill>
              </a:rPr>
              <a:pPr/>
              <a:t>‹#›</a:t>
            </a:fld>
            <a:endParaRPr lang="ru-RU">
              <a:solidFill>
                <a:srgbClr val="073E87"/>
              </a:solidFill>
            </a:endParaRPr>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Tree>
    <p:extLst>
      <p:ext uri="{BB962C8B-B14F-4D97-AF65-F5344CB8AC3E}">
        <p14:creationId xmlns:p14="http://schemas.microsoft.com/office/powerpoint/2010/main" val="248186627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solidFill>
                  <a:srgbClr val="073E87"/>
                </a:solidFill>
              </a:rPr>
              <a:pPr/>
              <a:t>15.11.2021</a:t>
            </a:fld>
            <a:endParaRPr lang="ru-RU">
              <a:solidFill>
                <a:srgbClr val="073E87"/>
              </a:solidFill>
            </a:endParaRPr>
          </a:p>
        </p:txBody>
      </p:sp>
      <p:sp>
        <p:nvSpPr>
          <p:cNvPr id="5" name="Footer Placeholder 4"/>
          <p:cNvSpPr>
            <a:spLocks noGrp="1"/>
          </p:cNvSpPr>
          <p:nvPr>
            <p:ph type="ftr" sz="quarter" idx="11"/>
          </p:nvPr>
        </p:nvSpPr>
        <p:spPr/>
        <p:txBody>
          <a:bodyPr/>
          <a:lstStyle/>
          <a:p>
            <a:endParaRPr lang="ru-RU">
              <a:solidFill>
                <a:srgbClr val="073E87"/>
              </a:solidFill>
            </a:endParaRPr>
          </a:p>
        </p:txBody>
      </p:sp>
      <p:sp>
        <p:nvSpPr>
          <p:cNvPr id="6" name="Slide Number Placeholder 5"/>
          <p:cNvSpPr>
            <a:spLocks noGrp="1"/>
          </p:cNvSpPr>
          <p:nvPr>
            <p:ph type="sldNum" sz="quarter" idx="12"/>
          </p:nvPr>
        </p:nvSpPr>
        <p:spPr/>
        <p:txBody>
          <a:bodyPr/>
          <a:lstStyle/>
          <a:p>
            <a:fld id="{B19B0651-EE4F-4900-A07F-96A6BFA9D0F0}" type="slidenum">
              <a:rPr lang="ru-RU" smtClean="0">
                <a:solidFill>
                  <a:srgbClr val="073E87"/>
                </a:solidFill>
              </a:rPr>
              <a:pPr/>
              <a:t>‹#›</a:t>
            </a:fld>
            <a:endParaRPr lang="ru-RU">
              <a:solidFill>
                <a:srgbClr val="073E87"/>
              </a:solidFill>
            </a:endParaRPr>
          </a:p>
        </p:txBody>
      </p:sp>
    </p:spTree>
    <p:extLst>
      <p:ext uri="{BB962C8B-B14F-4D97-AF65-F5344CB8AC3E}">
        <p14:creationId xmlns:p14="http://schemas.microsoft.com/office/powerpoint/2010/main" val="348810671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4" name="Date Placeholder 3"/>
          <p:cNvSpPr>
            <a:spLocks noGrp="1"/>
          </p:cNvSpPr>
          <p:nvPr>
            <p:ph type="dt" sz="half" idx="10"/>
          </p:nvPr>
        </p:nvSpPr>
        <p:spPr/>
        <p:txBody>
          <a:bodyPr/>
          <a:lstStyle/>
          <a:p>
            <a:fld id="{B4C71EC6-210F-42DE-9C53-41977AD35B3D}" type="datetimeFigureOut">
              <a:rPr lang="ru-RU" smtClean="0">
                <a:solidFill>
                  <a:srgbClr val="073E87"/>
                </a:solidFill>
              </a:rPr>
              <a:pPr/>
              <a:t>15.11.2021</a:t>
            </a:fld>
            <a:endParaRPr lang="ru-RU">
              <a:solidFill>
                <a:srgbClr val="073E87"/>
              </a:solidFill>
            </a:endParaRPr>
          </a:p>
        </p:txBody>
      </p:sp>
      <p:sp>
        <p:nvSpPr>
          <p:cNvPr id="5" name="Footer Placeholder 4"/>
          <p:cNvSpPr>
            <a:spLocks noGrp="1"/>
          </p:cNvSpPr>
          <p:nvPr>
            <p:ph type="ftr" sz="quarter" idx="11"/>
          </p:nvPr>
        </p:nvSpPr>
        <p:spPr/>
        <p:txBody>
          <a:bodyPr/>
          <a:lstStyle/>
          <a:p>
            <a:endParaRPr lang="ru-RU">
              <a:solidFill>
                <a:srgbClr val="073E87"/>
              </a:solidFill>
            </a:endParaRPr>
          </a:p>
        </p:txBody>
      </p:sp>
      <p:sp>
        <p:nvSpPr>
          <p:cNvPr id="6" name="Slide Number Placeholder 5"/>
          <p:cNvSpPr>
            <a:spLocks noGrp="1"/>
          </p:cNvSpPr>
          <p:nvPr>
            <p:ph type="sldNum" sz="quarter" idx="12"/>
          </p:nvPr>
        </p:nvSpPr>
        <p:spPr/>
        <p:txBody>
          <a:bodyPr/>
          <a:lstStyle/>
          <a:p>
            <a:fld id="{B19B0651-EE4F-4900-A07F-96A6BFA9D0F0}" type="slidenum">
              <a:rPr lang="ru-RU" smtClean="0">
                <a:solidFill>
                  <a:srgbClr val="073E87"/>
                </a:solidFill>
              </a:rPr>
              <a:pPr/>
              <a:t>‹#›</a:t>
            </a:fld>
            <a:endParaRPr lang="ru-RU">
              <a:solidFill>
                <a:srgbClr val="073E87"/>
              </a:solidFill>
            </a:endParaRPr>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extLst>
      <p:ext uri="{BB962C8B-B14F-4D97-AF65-F5344CB8AC3E}">
        <p14:creationId xmlns:p14="http://schemas.microsoft.com/office/powerpoint/2010/main" val="2825270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5" name="Date Placeholder 4"/>
          <p:cNvSpPr>
            <a:spLocks noGrp="1"/>
          </p:cNvSpPr>
          <p:nvPr>
            <p:ph type="dt" sz="half" idx="10"/>
          </p:nvPr>
        </p:nvSpPr>
        <p:spPr/>
        <p:txBody>
          <a:bodyPr/>
          <a:lstStyle/>
          <a:p>
            <a:fld id="{B4C71EC6-210F-42DE-9C53-41977AD35B3D}" type="datetimeFigureOut">
              <a:rPr lang="ru-RU" smtClean="0"/>
              <a:t>15.11.2021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
        <p:nvSpPr>
          <p:cNvPr id="9" name="Content Placeholder 8"/>
          <p:cNvSpPr>
            <a:spLocks noGrp="1"/>
          </p:cNvSpPr>
          <p:nvPr>
            <p:ph sz="quarter" idx="13"/>
          </p:nvPr>
        </p:nvSpPr>
        <p:spPr>
          <a:xfrm>
            <a:off x="676655" y="2679192"/>
            <a:ext cx="3822192" cy="34472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4C71EC6-210F-42DE-9C53-41977AD35B3D}" type="datetimeFigureOut">
              <a:rPr lang="ru-RU" smtClean="0"/>
              <a:t>15.11.2021</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B4C71EC6-210F-42DE-9C53-41977AD35B3D}" type="datetimeFigureOut">
              <a:rPr lang="ru-RU" smtClean="0"/>
              <a:t>15.11.2021</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B4C71EC6-210F-42DE-9C53-41977AD35B3D}" type="datetimeFigureOut">
              <a:rPr lang="ru-RU" smtClean="0"/>
              <a:t>15.11.2021</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B4C71EC6-210F-42DE-9C53-41977AD35B3D}" type="datetimeFigureOut">
              <a:rPr lang="ru-RU" smtClean="0"/>
              <a:t>15.11.2021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ru-RU" smtClean="0"/>
              <a:t>Образец заголовка</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4C71EC6-210F-42DE-9C53-41977AD35B3D}" type="datetimeFigureOut">
              <a:rPr lang="ru-RU" smtClean="0"/>
              <a:t>15.11.2021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B4C71EC6-210F-42DE-9C53-41977AD35B3D}" type="datetimeFigureOut">
              <a:rPr lang="ru-RU" smtClean="0"/>
              <a:t>15.11.2021</a:t>
            </a:fld>
            <a:endParaRPr lang="ru-RU"/>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ru-RU"/>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B19B0651-EE4F-4900-A07F-96A6BFA9D0F0}" type="slidenum">
              <a:rPr lang="ru-RU" smtClean="0"/>
              <a:t>‹#›</a:t>
            </a:fld>
            <a:endParaRPr lang="ru-RU"/>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B4C71EC6-210F-42DE-9C53-41977AD35B3D}" type="datetimeFigureOut">
              <a:rPr lang="ru-RU" smtClean="0">
                <a:solidFill>
                  <a:srgbClr val="073E87"/>
                </a:solidFill>
              </a:rPr>
              <a:pPr/>
              <a:t>15.11.2021</a:t>
            </a:fld>
            <a:endParaRPr lang="ru-RU">
              <a:solidFill>
                <a:srgbClr val="073E87"/>
              </a:solidFill>
            </a:endParaRPr>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ru-RU">
              <a:solidFill>
                <a:srgbClr val="073E87"/>
              </a:solidFill>
            </a:endParaRPr>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B19B0651-EE4F-4900-A07F-96A6BFA9D0F0}" type="slidenum">
              <a:rPr lang="ru-RU" smtClean="0">
                <a:solidFill>
                  <a:srgbClr val="073E87"/>
                </a:solidFill>
              </a:rPr>
              <a:pPr/>
              <a:t>‹#›</a:t>
            </a:fld>
            <a:endParaRPr lang="ru-RU">
              <a:solidFill>
                <a:srgbClr val="073E87"/>
              </a:solidFill>
            </a:endParaRPr>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extLst>
      <p:ext uri="{BB962C8B-B14F-4D97-AF65-F5344CB8AC3E}">
        <p14:creationId xmlns:p14="http://schemas.microsoft.com/office/powerpoint/2010/main" val="110826903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B4C71EC6-210F-42DE-9C53-41977AD35B3D}" type="datetimeFigureOut">
              <a:rPr lang="ru-RU" smtClean="0">
                <a:solidFill>
                  <a:srgbClr val="073E87"/>
                </a:solidFill>
              </a:rPr>
              <a:pPr/>
              <a:t>15.11.2021</a:t>
            </a:fld>
            <a:endParaRPr lang="ru-RU">
              <a:solidFill>
                <a:srgbClr val="073E87"/>
              </a:solidFill>
            </a:endParaRPr>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ru-RU">
              <a:solidFill>
                <a:srgbClr val="073E87"/>
              </a:solidFill>
            </a:endParaRPr>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B19B0651-EE4F-4900-A07F-96A6BFA9D0F0}" type="slidenum">
              <a:rPr lang="ru-RU" smtClean="0">
                <a:solidFill>
                  <a:srgbClr val="073E87"/>
                </a:solidFill>
              </a:rPr>
              <a:pPr/>
              <a:t>‹#›</a:t>
            </a:fld>
            <a:endParaRPr lang="ru-RU">
              <a:solidFill>
                <a:srgbClr val="073E87"/>
              </a:solidFill>
            </a:endParaRPr>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extLst>
      <p:ext uri="{BB962C8B-B14F-4D97-AF65-F5344CB8AC3E}">
        <p14:creationId xmlns:p14="http://schemas.microsoft.com/office/powerpoint/2010/main" val="288815812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1.xml"/><Relationship Id="rId1" Type="http://schemas.openxmlformats.org/officeDocument/2006/relationships/themeOverride" Target="../theme/themeOverride1.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3.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4.xml"/><Relationship Id="rId1" Type="http://schemas.openxmlformats.org/officeDocument/2006/relationships/themeOverride" Target="../theme/themeOverride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467544" y="1484784"/>
            <a:ext cx="8134672" cy="2115666"/>
          </a:xfrm>
        </p:spPr>
        <p:txBody>
          <a:bodyPr>
            <a:noAutofit/>
          </a:bodyPr>
          <a:lstStyle/>
          <a:p>
            <a:r>
              <a:rPr lang="ru-RU" sz="3600" dirty="0" smtClean="0">
                <a:latin typeface="Times New Roman" pitchFamily="18" charset="0"/>
                <a:cs typeface="Times New Roman" pitchFamily="18" charset="0"/>
              </a:rPr>
              <a:t/>
            </a:r>
            <a:br>
              <a:rPr lang="ru-RU" sz="3600" dirty="0" smtClean="0">
                <a:latin typeface="Times New Roman" pitchFamily="18" charset="0"/>
                <a:cs typeface="Times New Roman" pitchFamily="18" charset="0"/>
              </a:rPr>
            </a:br>
            <a:r>
              <a:rPr lang="ru-RU" sz="3600" dirty="0">
                <a:latin typeface="Times New Roman" pitchFamily="18" charset="0"/>
                <a:cs typeface="Times New Roman" pitchFamily="18" charset="0"/>
              </a:rPr>
              <a:t/>
            </a:r>
            <a:br>
              <a:rPr lang="ru-RU" sz="3600" dirty="0">
                <a:latin typeface="Times New Roman" pitchFamily="18" charset="0"/>
                <a:cs typeface="Times New Roman" pitchFamily="18" charset="0"/>
              </a:rPr>
            </a:br>
            <a:r>
              <a:rPr lang="ru-RU" sz="3600" dirty="0" smtClean="0">
                <a:latin typeface="Times New Roman" pitchFamily="18" charset="0"/>
                <a:cs typeface="Times New Roman" pitchFamily="18" charset="0"/>
              </a:rPr>
              <a:t>Рекомендации для родителей четвероклассника</a:t>
            </a:r>
            <a:r>
              <a:rPr lang="ru-RU" sz="3200" dirty="0">
                <a:latin typeface="Times New Roman" pitchFamily="18" charset="0"/>
                <a:cs typeface="Times New Roman" pitchFamily="18" charset="0"/>
              </a:rPr>
              <a:t/>
            </a:r>
            <a:br>
              <a:rPr lang="ru-RU" sz="3200" dirty="0">
                <a:latin typeface="Times New Roman" pitchFamily="18" charset="0"/>
                <a:cs typeface="Times New Roman" pitchFamily="18" charset="0"/>
              </a:rPr>
            </a:br>
            <a:r>
              <a:rPr lang="ru-RU" sz="3200" dirty="0" smtClean="0"/>
              <a:t/>
            </a:r>
            <a:br>
              <a:rPr lang="ru-RU" sz="3200" dirty="0" smtClean="0"/>
            </a:br>
            <a:r>
              <a:rPr lang="ru-RU" sz="3200" dirty="0" smtClean="0"/>
              <a:t>            </a:t>
            </a:r>
            <a:r>
              <a:rPr lang="ru-RU" sz="3200" dirty="0"/>
              <a:t/>
            </a:r>
            <a:br>
              <a:rPr lang="ru-RU" sz="3200" dirty="0"/>
            </a:br>
            <a:r>
              <a:rPr lang="ru-RU" sz="3200" dirty="0"/>
              <a:t>                  </a:t>
            </a:r>
          </a:p>
        </p:txBody>
      </p:sp>
      <p:pic>
        <p:nvPicPr>
          <p:cNvPr id="6148" name="Picture 4" descr="Похожее изображение"/>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67744" y="2924944"/>
            <a:ext cx="3960440" cy="3600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0985715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bg>
      <p:bgRef idx="1003">
        <a:schemeClr val="bg2"/>
      </p:bgRef>
    </p:bg>
    <p:spTree>
      <p:nvGrpSpPr>
        <p:cNvPr id="1" name=""/>
        <p:cNvGrpSpPr/>
        <p:nvPr/>
      </p:nvGrpSpPr>
      <p:grpSpPr>
        <a:xfrm>
          <a:off x="0" y="0"/>
          <a:ext cx="0" cy="0"/>
          <a:chOff x="0" y="0"/>
          <a:chExt cx="0" cy="0"/>
        </a:xfrm>
      </p:grpSpPr>
      <p:sp>
        <p:nvSpPr>
          <p:cNvPr id="3" name="Объект 2"/>
          <p:cNvSpPr>
            <a:spLocks noGrp="1"/>
          </p:cNvSpPr>
          <p:nvPr>
            <p:ph idx="1"/>
          </p:nvPr>
        </p:nvSpPr>
        <p:spPr>
          <a:xfrm>
            <a:off x="395536" y="764704"/>
            <a:ext cx="8291264" cy="5361459"/>
          </a:xfrm>
        </p:spPr>
        <p:txBody>
          <a:bodyPr>
            <a:normAutofit/>
          </a:bodyPr>
          <a:lstStyle/>
          <a:p>
            <a:pPr marL="0" indent="0" algn="just">
              <a:buNone/>
            </a:pPr>
            <a:r>
              <a:rPr lang="ru-RU" dirty="0">
                <a:latin typeface="Times New Roman" pitchFamily="18" charset="0"/>
                <a:cs typeface="Times New Roman" pitchFamily="18" charset="0"/>
              </a:rPr>
              <a:t> Четвертый год обучения в младших классах завершает первый этап школьной жизни ребенка. В это время у детей заканчивается формирование основных новообразований младшего школьного возраста. У большинства детей уже складывается индивидуальный стиль учебной работы, который проявляется не только в общем подходе к выполнению учебных заданий, но и в использовании школьниками различных учебных умений и навыков. Владение продуктивными приемами учебной работы означает, что школьник приобрел умение учиться: он способен качественно усваивать предлагаемые знания и, в случае необходимости, добывать их самостоятельно.</a:t>
            </a:r>
          </a:p>
        </p:txBody>
      </p:sp>
    </p:spTree>
    <p:extLst>
      <p:ext uri="{BB962C8B-B14F-4D97-AF65-F5344CB8AC3E}">
        <p14:creationId xmlns:p14="http://schemas.microsoft.com/office/powerpoint/2010/main" val="2775789729"/>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bg>
      <p:bgRef idx="1003">
        <a:schemeClr val="bg2"/>
      </p:bgRef>
    </p:bg>
    <p:spTree>
      <p:nvGrpSpPr>
        <p:cNvPr id="1" name=""/>
        <p:cNvGrpSpPr/>
        <p:nvPr/>
      </p:nvGrpSpPr>
      <p:grpSpPr>
        <a:xfrm>
          <a:off x="0" y="0"/>
          <a:ext cx="0" cy="0"/>
          <a:chOff x="0" y="0"/>
          <a:chExt cx="0" cy="0"/>
        </a:xfrm>
      </p:grpSpPr>
      <p:pic>
        <p:nvPicPr>
          <p:cNvPr id="7170" name="Picture 2" descr="Картинки по запросу четвероклассник 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67744" y="4571999"/>
            <a:ext cx="6657975" cy="2286001"/>
          </a:xfrm>
          <a:prstGeom prst="rect">
            <a:avLst/>
          </a:prstGeom>
          <a:noFill/>
          <a:extLst>
            <a:ext uri="{909E8E84-426E-40DD-AFC4-6F175D3DCCD1}">
              <a14:hiddenFill xmlns:a14="http://schemas.microsoft.com/office/drawing/2010/main">
                <a:solidFill>
                  <a:srgbClr val="FFFFFF"/>
                </a:solidFill>
              </a14:hiddenFill>
            </a:ext>
          </a:extLst>
        </p:spPr>
      </p:pic>
      <p:sp>
        <p:nvSpPr>
          <p:cNvPr id="3" name="Объект 2"/>
          <p:cNvSpPr>
            <a:spLocks noGrp="1"/>
          </p:cNvSpPr>
          <p:nvPr>
            <p:ph idx="1"/>
          </p:nvPr>
        </p:nvSpPr>
        <p:spPr>
          <a:xfrm>
            <a:off x="179512" y="221357"/>
            <a:ext cx="8291264" cy="5289451"/>
          </a:xfrm>
        </p:spPr>
        <p:txBody>
          <a:bodyPr>
            <a:noAutofit/>
          </a:bodyPr>
          <a:lstStyle/>
          <a:p>
            <a:pPr marL="0" indent="0">
              <a:buNone/>
            </a:pPr>
            <a:r>
              <a:rPr lang="ru-RU" sz="2000" dirty="0">
                <a:latin typeface="Times New Roman" pitchFamily="18" charset="0"/>
                <a:cs typeface="Times New Roman" pitchFamily="18" charset="0"/>
              </a:rPr>
              <a:t>Какие же общие умения важны для успешного обучения?</a:t>
            </a:r>
          </a:p>
          <a:p>
            <a:endParaRPr lang="ru-RU" sz="2000" dirty="0">
              <a:latin typeface="Times New Roman" pitchFamily="18" charset="0"/>
              <a:cs typeface="Times New Roman" pitchFamily="18" charset="0"/>
            </a:endParaRPr>
          </a:p>
          <a:p>
            <a:r>
              <a:rPr lang="ru-RU" sz="2000" dirty="0">
                <a:latin typeface="Times New Roman" pitchFamily="18" charset="0"/>
                <a:cs typeface="Times New Roman" pitchFamily="18" charset="0"/>
              </a:rPr>
              <a:t>Среди них можно отметить следующие</a:t>
            </a:r>
            <a:r>
              <a:rPr lang="ru-RU" sz="2000" dirty="0" smtClean="0">
                <a:latin typeface="Times New Roman" pitchFamily="18" charset="0"/>
                <a:cs typeface="Times New Roman" pitchFamily="18" charset="0"/>
              </a:rPr>
              <a:t>:</a:t>
            </a:r>
            <a:endParaRPr lang="ru-RU" sz="2000" dirty="0">
              <a:latin typeface="Times New Roman" pitchFamily="18" charset="0"/>
              <a:cs typeface="Times New Roman" pitchFamily="18" charset="0"/>
            </a:endParaRPr>
          </a:p>
          <a:p>
            <a:r>
              <a:rPr lang="ru-RU" sz="2000" dirty="0">
                <a:latin typeface="Times New Roman" pitchFamily="18" charset="0"/>
                <a:cs typeface="Times New Roman" pitchFamily="18" charset="0"/>
              </a:rPr>
              <a:t>слушать учителя</a:t>
            </a:r>
            <a:r>
              <a:rPr lang="ru-RU" sz="2000" dirty="0" smtClean="0">
                <a:latin typeface="Times New Roman" pitchFamily="18" charset="0"/>
                <a:cs typeface="Times New Roman" pitchFamily="18" charset="0"/>
              </a:rPr>
              <a:t>;</a:t>
            </a:r>
            <a:endParaRPr lang="ru-RU" sz="2000" dirty="0">
              <a:latin typeface="Times New Roman" pitchFamily="18" charset="0"/>
              <a:cs typeface="Times New Roman" pitchFamily="18" charset="0"/>
            </a:endParaRPr>
          </a:p>
          <a:p>
            <a:r>
              <a:rPr lang="ru-RU" sz="2000" dirty="0">
                <a:latin typeface="Times New Roman" pitchFamily="18" charset="0"/>
                <a:cs typeface="Times New Roman" pitchFamily="18" charset="0"/>
              </a:rPr>
              <a:t>выделять главную мысль сообщения</a:t>
            </a:r>
            <a:r>
              <a:rPr lang="ru-RU" sz="2000" dirty="0" smtClean="0">
                <a:latin typeface="Times New Roman" pitchFamily="18" charset="0"/>
                <a:cs typeface="Times New Roman" pitchFamily="18" charset="0"/>
              </a:rPr>
              <a:t>;</a:t>
            </a:r>
            <a:endParaRPr lang="ru-RU" sz="2000" dirty="0">
              <a:latin typeface="Times New Roman" pitchFamily="18" charset="0"/>
              <a:cs typeface="Times New Roman" pitchFamily="18" charset="0"/>
            </a:endParaRPr>
          </a:p>
          <a:p>
            <a:r>
              <a:rPr lang="ru-RU" sz="2000" dirty="0">
                <a:latin typeface="Times New Roman" pitchFamily="18" charset="0"/>
                <a:cs typeface="Times New Roman" pitchFamily="18" charset="0"/>
              </a:rPr>
              <a:t>связно пересказывать содержание текста</a:t>
            </a:r>
            <a:r>
              <a:rPr lang="ru-RU" sz="2000" dirty="0" smtClean="0">
                <a:latin typeface="Times New Roman" pitchFamily="18" charset="0"/>
                <a:cs typeface="Times New Roman" pitchFamily="18" charset="0"/>
              </a:rPr>
              <a:t>;</a:t>
            </a:r>
            <a:endParaRPr lang="ru-RU" sz="2000" dirty="0">
              <a:latin typeface="Times New Roman" pitchFamily="18" charset="0"/>
              <a:cs typeface="Times New Roman" pitchFamily="18" charset="0"/>
            </a:endParaRPr>
          </a:p>
          <a:p>
            <a:r>
              <a:rPr lang="ru-RU" sz="2000" dirty="0" smtClean="0">
                <a:latin typeface="Times New Roman" pitchFamily="18" charset="0"/>
                <a:cs typeface="Times New Roman" pitchFamily="18" charset="0"/>
              </a:rPr>
              <a:t>отвечать </a:t>
            </a:r>
            <a:r>
              <a:rPr lang="ru-RU" sz="2000" dirty="0">
                <a:latin typeface="Times New Roman" pitchFamily="18" charset="0"/>
                <a:cs typeface="Times New Roman" pitchFamily="18" charset="0"/>
              </a:rPr>
              <a:t>на вопросы к тексту</a:t>
            </a:r>
            <a:r>
              <a:rPr lang="ru-RU" sz="2000" dirty="0" smtClean="0">
                <a:latin typeface="Times New Roman" pitchFamily="18" charset="0"/>
                <a:cs typeface="Times New Roman" pitchFamily="18" charset="0"/>
              </a:rPr>
              <a:t>;</a:t>
            </a:r>
            <a:endParaRPr lang="ru-RU" sz="2000" dirty="0">
              <a:latin typeface="Times New Roman" pitchFamily="18" charset="0"/>
              <a:cs typeface="Times New Roman" pitchFamily="18" charset="0"/>
            </a:endParaRPr>
          </a:p>
          <a:p>
            <a:r>
              <a:rPr lang="ru-RU" sz="2000" dirty="0">
                <a:latin typeface="Times New Roman" pitchFamily="18" charset="0"/>
                <a:cs typeface="Times New Roman" pitchFamily="18" charset="0"/>
              </a:rPr>
              <a:t>ставить вопросы к тексту</a:t>
            </a:r>
            <a:r>
              <a:rPr lang="ru-RU" sz="2000" dirty="0" smtClean="0">
                <a:latin typeface="Times New Roman" pitchFamily="18" charset="0"/>
                <a:cs typeface="Times New Roman" pitchFamily="18" charset="0"/>
              </a:rPr>
              <a:t>;</a:t>
            </a:r>
            <a:endParaRPr lang="ru-RU" sz="2000" dirty="0">
              <a:latin typeface="Times New Roman" pitchFamily="18" charset="0"/>
              <a:cs typeface="Times New Roman" pitchFamily="18" charset="0"/>
            </a:endParaRPr>
          </a:p>
          <a:p>
            <a:r>
              <a:rPr lang="ru-RU" sz="2000" dirty="0">
                <a:latin typeface="Times New Roman" pitchFamily="18" charset="0"/>
                <a:cs typeface="Times New Roman" pitchFamily="18" charset="0"/>
              </a:rPr>
              <a:t>делать содержательные выводы на основе полученной информации</a:t>
            </a:r>
            <a:r>
              <a:rPr lang="ru-RU" sz="2000" dirty="0" smtClean="0">
                <a:latin typeface="Times New Roman" pitchFamily="18" charset="0"/>
                <a:cs typeface="Times New Roman" pitchFamily="18" charset="0"/>
              </a:rPr>
              <a:t>;</a:t>
            </a:r>
            <a:endParaRPr lang="ru-RU" sz="2000" dirty="0">
              <a:latin typeface="Times New Roman" pitchFamily="18" charset="0"/>
              <a:cs typeface="Times New Roman" pitchFamily="18" charset="0"/>
            </a:endParaRPr>
          </a:p>
          <a:p>
            <a:r>
              <a:rPr lang="ru-RU" sz="2000" dirty="0">
                <a:latin typeface="Times New Roman" pitchFamily="18" charset="0"/>
                <a:cs typeface="Times New Roman" pitchFamily="18" charset="0"/>
              </a:rPr>
              <a:t>письменно выражать свою мысль</a:t>
            </a:r>
            <a:r>
              <a:rPr lang="ru-RU" sz="2000" dirty="0" smtClean="0">
                <a:latin typeface="Times New Roman" pitchFamily="18" charset="0"/>
                <a:cs typeface="Times New Roman" pitchFamily="18" charset="0"/>
              </a:rPr>
              <a:t>;</a:t>
            </a:r>
            <a:endParaRPr lang="ru-RU" sz="2000" dirty="0">
              <a:latin typeface="Times New Roman" pitchFamily="18" charset="0"/>
              <a:cs typeface="Times New Roman" pitchFamily="18" charset="0"/>
            </a:endParaRPr>
          </a:p>
          <a:p>
            <a:r>
              <a:rPr lang="ru-RU" sz="2000" dirty="0">
                <a:latin typeface="Times New Roman" pitchFamily="18" charset="0"/>
                <a:cs typeface="Times New Roman" pitchFamily="18" charset="0"/>
              </a:rPr>
              <a:t>привлекать дополнительные источники информации, пользоваться справочной литературой (словарями, энциклопедиями и пр</a:t>
            </a:r>
            <a:r>
              <a:rPr lang="ru-RU" sz="2000" dirty="0" smtClean="0">
                <a:latin typeface="Times New Roman" pitchFamily="18" charset="0"/>
                <a:cs typeface="Times New Roman" pitchFamily="18" charset="0"/>
              </a:rPr>
              <a:t>.);</a:t>
            </a:r>
            <a:endParaRPr lang="ru-RU" sz="2000" dirty="0">
              <a:latin typeface="Times New Roman" pitchFamily="18" charset="0"/>
              <a:cs typeface="Times New Roman" pitchFamily="18" charset="0"/>
            </a:endParaRPr>
          </a:p>
          <a:p>
            <a:r>
              <a:rPr lang="ru-RU" sz="2000" dirty="0">
                <a:latin typeface="Times New Roman" pitchFamily="18" charset="0"/>
                <a:cs typeface="Times New Roman" pitchFamily="18" charset="0"/>
              </a:rPr>
              <a:t>адекватно оценивать результаты собственной работы.</a:t>
            </a:r>
          </a:p>
        </p:txBody>
      </p:sp>
    </p:spTree>
    <p:extLst>
      <p:ext uri="{BB962C8B-B14F-4D97-AF65-F5344CB8AC3E}">
        <p14:creationId xmlns:p14="http://schemas.microsoft.com/office/powerpoint/2010/main" val="2396925166"/>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bg>
      <p:bgRef idx="1003">
        <a:schemeClr val="bg2"/>
      </p:bgRef>
    </p:bg>
    <p:spTree>
      <p:nvGrpSpPr>
        <p:cNvPr id="1" name=""/>
        <p:cNvGrpSpPr/>
        <p:nvPr/>
      </p:nvGrpSpPr>
      <p:grpSpPr>
        <a:xfrm>
          <a:off x="0" y="0"/>
          <a:ext cx="0" cy="0"/>
          <a:chOff x="0" y="0"/>
          <a:chExt cx="0" cy="0"/>
        </a:xfrm>
      </p:grpSpPr>
      <p:sp>
        <p:nvSpPr>
          <p:cNvPr id="3" name="Объект 2"/>
          <p:cNvSpPr>
            <a:spLocks noGrp="1"/>
          </p:cNvSpPr>
          <p:nvPr>
            <p:ph idx="1"/>
          </p:nvPr>
        </p:nvSpPr>
        <p:spPr>
          <a:xfrm>
            <a:off x="467544" y="476672"/>
            <a:ext cx="8291264" cy="5361459"/>
          </a:xfrm>
        </p:spPr>
        <p:txBody>
          <a:bodyPr>
            <a:noAutofit/>
          </a:bodyPr>
          <a:lstStyle/>
          <a:p>
            <a:r>
              <a:rPr lang="ru-RU" sz="2000" b="1" i="1" dirty="0">
                <a:latin typeface="Times New Roman" pitchFamily="18" charset="0"/>
                <a:cs typeface="Times New Roman" pitchFamily="18" charset="0"/>
              </a:rPr>
              <a:t>Рекомендации для родителей</a:t>
            </a:r>
          </a:p>
          <a:p>
            <a:r>
              <a:rPr lang="ru-RU" sz="2000" dirty="0">
                <a:latin typeface="Times New Roman" pitchFamily="18" charset="0"/>
                <a:cs typeface="Times New Roman" pitchFamily="18" charset="0"/>
              </a:rPr>
              <a:t>1. Воодушевите подростка на рассказы о своих школьных проблемах. Выбирайте время для общения с ребенком. Постарайтесь запомнить детали рассказа ребенка, тогда вы сможете представлять себя картину его школьной жизни в целом.</a:t>
            </a:r>
          </a:p>
          <a:p>
            <a:r>
              <a:rPr lang="ru-RU" sz="2000" dirty="0">
                <a:latin typeface="Times New Roman" pitchFamily="18" charset="0"/>
                <a:cs typeface="Times New Roman" pitchFamily="18" charset="0"/>
              </a:rPr>
              <a:t>2. Регулярно беседуйте с учителями вашего ребенка о его успеваемости, поведении и взаимоотношениях с другими детьми. Даже если нет особого повода для беспокойства, консультируйтесь с учителями ребенка хотя бы раз в два месяца.</a:t>
            </a:r>
          </a:p>
          <a:p>
            <a:r>
              <a:rPr lang="ru-RU" sz="2000" dirty="0">
                <a:latin typeface="Times New Roman" pitchFamily="18" charset="0"/>
                <a:cs typeface="Times New Roman" pitchFamily="18" charset="0"/>
              </a:rPr>
              <a:t>3. Помогайте подростку выполнять домашние задания, но не делайте их вместо него. Учите ребенка самостоятельно находить ответы на свои вопросы (но не отмахивайтесь словами «Сам думай!»). Потратьте время, чтобы объяснить подростку не понятое им, или покажите, где ему найти недостающую информацию.</a:t>
            </a:r>
          </a:p>
          <a:p>
            <a:r>
              <a:rPr lang="ru-RU" sz="2000" dirty="0">
                <a:latin typeface="Times New Roman" pitchFamily="18" charset="0"/>
                <a:cs typeface="Times New Roman" pitchFamily="18" charset="0"/>
              </a:rPr>
              <a:t>4. Помогите ему почувствовать интерес к тому, что преподается в школе. Выясните, что вообще интересует вашего ребенка. Также ищите любые возможности показать применение школьных знаний в домашней деятельности</a:t>
            </a:r>
            <a:r>
              <a:rPr lang="ru-RU" sz="2000" dirty="0" smtClean="0">
                <a:latin typeface="Times New Roman" pitchFamily="18" charset="0"/>
                <a:cs typeface="Times New Roman" pitchFamily="18" charset="0"/>
              </a:rPr>
              <a:t>.</a:t>
            </a:r>
            <a:endParaRPr lang="ru-RU" sz="2000" dirty="0">
              <a:latin typeface="Times New Roman" pitchFamily="18" charset="0"/>
              <a:cs typeface="Times New Roman" pitchFamily="18" charset="0"/>
            </a:endParaRPr>
          </a:p>
        </p:txBody>
      </p:sp>
    </p:spTree>
    <p:extLst>
      <p:ext uri="{BB962C8B-B14F-4D97-AF65-F5344CB8AC3E}">
        <p14:creationId xmlns:p14="http://schemas.microsoft.com/office/powerpoint/2010/main" val="1295069326"/>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bg>
      <p:bgRef idx="1003">
        <a:schemeClr val="bg2"/>
      </p:bgRef>
    </p:bg>
    <p:spTree>
      <p:nvGrpSpPr>
        <p:cNvPr id="1" name=""/>
        <p:cNvGrpSpPr/>
        <p:nvPr/>
      </p:nvGrpSpPr>
      <p:grpSpPr>
        <a:xfrm>
          <a:off x="0" y="0"/>
          <a:ext cx="0" cy="0"/>
          <a:chOff x="0" y="0"/>
          <a:chExt cx="0" cy="0"/>
        </a:xfrm>
      </p:grpSpPr>
      <p:sp>
        <p:nvSpPr>
          <p:cNvPr id="3" name="Объект 2"/>
          <p:cNvSpPr>
            <a:spLocks noGrp="1"/>
          </p:cNvSpPr>
          <p:nvPr>
            <p:ph idx="1"/>
          </p:nvPr>
        </p:nvSpPr>
        <p:spPr>
          <a:xfrm>
            <a:off x="395536" y="764704"/>
            <a:ext cx="8291264" cy="5361459"/>
          </a:xfrm>
        </p:spPr>
        <p:txBody>
          <a:bodyPr>
            <a:normAutofit/>
          </a:bodyPr>
          <a:lstStyle/>
          <a:p>
            <a:r>
              <a:rPr lang="ru-RU" dirty="0">
                <a:latin typeface="Times New Roman" pitchFamily="18" charset="0"/>
                <a:cs typeface="Times New Roman" pitchFamily="18" charset="0"/>
              </a:rPr>
              <a:t> </a:t>
            </a:r>
            <a:r>
              <a:rPr lang="ru-RU" sz="2000" dirty="0">
                <a:latin typeface="Times New Roman" pitchFamily="18" charset="0"/>
                <a:cs typeface="Times New Roman" pitchFamily="18" charset="0"/>
              </a:rPr>
              <a:t>5. Особые усилия прилагайте для того, чтобы поддерживать спокойную и стабильную атмосферу в доме, когда в школьной жизни подростка происходят изменения.</a:t>
            </a:r>
          </a:p>
          <a:p>
            <a:r>
              <a:rPr lang="ru-RU" sz="2000" dirty="0">
                <a:latin typeface="Times New Roman" pitchFamily="18" charset="0"/>
                <a:cs typeface="Times New Roman" pitchFamily="18" charset="0"/>
              </a:rPr>
              <a:t>6. Поддерживайте подростка в его начинаниях, пусть даже они носят временный характер. Поощряйте интересы ребенка. Постарайтесь увидеть в его самых странных увлечениях позитивное начало.</a:t>
            </a:r>
          </a:p>
          <a:p>
            <a:r>
              <a:rPr lang="ru-RU" sz="2000" dirty="0">
                <a:latin typeface="Times New Roman" pitchFamily="18" charset="0"/>
                <a:cs typeface="Times New Roman" pitchFamily="18" charset="0"/>
              </a:rPr>
              <a:t>7. Укрепляйте самооценку ребенка. Обучайте его анализировать свои неудачи. Это поможет подростку в дальнейшем избегать повторных ошибок. Тем самым вы поддержите его интерес к увлечению.</a:t>
            </a:r>
          </a:p>
          <a:p>
            <a:r>
              <a:rPr lang="ru-RU" sz="2000" dirty="0">
                <a:latin typeface="Times New Roman" pitchFamily="18" charset="0"/>
                <a:cs typeface="Times New Roman" pitchFamily="18" charset="0"/>
              </a:rPr>
              <a:t>8. Не следует </a:t>
            </a:r>
            <a:r>
              <a:rPr lang="ru-RU" sz="2000" dirty="0" smtClean="0">
                <a:latin typeface="Times New Roman" pitchFamily="18" charset="0"/>
                <a:cs typeface="Times New Roman" pitchFamily="18" charset="0"/>
              </a:rPr>
              <a:t>также забывать, что жизнь детей не ограничивается стенами школы. За ее пределами ребенок может быть погружен в такие занятия, которые позволят ему проявить свою умелость, добиться успеха и обрести уверенность в </a:t>
            </a:r>
            <a:r>
              <a:rPr lang="ru-RU" sz="2000" dirty="0">
                <a:latin typeface="Times New Roman" pitchFamily="18" charset="0"/>
                <a:cs typeface="Times New Roman" pitchFamily="18" charset="0"/>
              </a:rPr>
              <a:t>себе.</a:t>
            </a:r>
          </a:p>
          <a:p>
            <a:pPr marL="0" indent="0" algn="just">
              <a:buNone/>
            </a:pPr>
            <a:endParaRPr lang="ru-RU" sz="2000" dirty="0">
              <a:latin typeface="Times New Roman" pitchFamily="18" charset="0"/>
              <a:cs typeface="Times New Roman" pitchFamily="18" charset="0"/>
            </a:endParaRPr>
          </a:p>
          <a:p>
            <a:pPr marL="0" indent="0" algn="just">
              <a:buNone/>
            </a:pP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3832592950"/>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Волна">
  <a:themeElements>
    <a:clrScheme name="Волна">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Волна">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Волна">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1_Волна">
  <a:themeElements>
    <a:clrScheme name="Волна">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Волна">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Волна">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3.xml><?xml version="1.0" encoding="utf-8"?>
<a:theme xmlns:a="http://schemas.openxmlformats.org/drawingml/2006/main" name="2_Волна">
  <a:themeElements>
    <a:clrScheme name="Волна">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Волна">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Волна">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Override1.xml><?xml version="1.0" encoding="utf-8"?>
<a:themeOverride xmlns:a="http://schemas.openxmlformats.org/drawingml/2006/main">
  <a:clrScheme name="Исполнительная">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themeOverride>
</file>

<file path=ppt/theme/themeOverride2.xml><?xml version="1.0" encoding="utf-8"?>
<a:themeOverride xmlns:a="http://schemas.openxmlformats.org/drawingml/2006/main">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xml><?xml version="1.0" encoding="utf-8"?>
<a:themeOverride xmlns:a="http://schemas.openxmlformats.org/drawingml/2006/main">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4.xml><?xml version="1.0" encoding="utf-8"?>
<a:themeOverride xmlns:a="http://schemas.openxmlformats.org/drawingml/2006/main">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Waveform</Template>
  <TotalTime>384</TotalTime>
  <Words>450</Words>
  <Application>Microsoft Office PowerPoint</Application>
  <PresentationFormat>Экран (4:3)</PresentationFormat>
  <Paragraphs>23</Paragraphs>
  <Slides>5</Slides>
  <Notes>0</Notes>
  <HiddenSlides>0</HiddenSlides>
  <MMClips>0</MMClips>
  <ScaleCrop>false</ScaleCrop>
  <HeadingPairs>
    <vt:vector size="4" baseType="variant">
      <vt:variant>
        <vt:lpstr>Тема</vt:lpstr>
      </vt:variant>
      <vt:variant>
        <vt:i4>3</vt:i4>
      </vt:variant>
      <vt:variant>
        <vt:lpstr>Заголовки слайдов</vt:lpstr>
      </vt:variant>
      <vt:variant>
        <vt:i4>5</vt:i4>
      </vt:variant>
    </vt:vector>
  </HeadingPairs>
  <TitlesOfParts>
    <vt:vector size="8" baseType="lpstr">
      <vt:lpstr>Волна</vt:lpstr>
      <vt:lpstr>1_Волна</vt:lpstr>
      <vt:lpstr>2_Волна</vt:lpstr>
      <vt:lpstr>  Рекомендации для родителей четвероклассника                                 </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РЕКОМЕНДАЦИИ РОДИТЕЛЯМ</dc:title>
  <dc:creator>Психолог</dc:creator>
  <cp:lastModifiedBy>user</cp:lastModifiedBy>
  <cp:revision>15</cp:revision>
  <dcterms:created xsi:type="dcterms:W3CDTF">2016-11-26T02:39:55Z</dcterms:created>
  <dcterms:modified xsi:type="dcterms:W3CDTF">2021-11-15T03:31:28Z</dcterms:modified>
</cp:coreProperties>
</file>