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0" r:id="rId3"/>
    <p:sldId id="271" r:id="rId4"/>
    <p:sldId id="272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41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134672" cy="211566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 9-11 классов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                 </a:t>
            </a:r>
          </a:p>
        </p:txBody>
      </p:sp>
      <p:pic>
        <p:nvPicPr>
          <p:cNvPr id="8196" name="Picture 4" descr="Картинки по запросу выпускник школы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47" b="100000" l="538" r="100000">
                        <a14:foregroundMark x1="21231" y1="30971" x2="24308" y2="34052"/>
                        <a14:foregroundMark x1="34154" y1="33051" x2="36538" y2="30971"/>
                        <a14:foregroundMark x1="62692" y1="62327" x2="68462" y2="71880"/>
                        <a14:foregroundMark x1="69538" y1="72188" x2="71538" y2="75963"/>
                        <a14:foregroundMark x1="70154" y1="70493" x2="70154" y2="59630"/>
                        <a14:foregroundMark x1="67462" y1="74268" x2="70154" y2="79353"/>
                        <a14:foregroundMark x1="14077" y1="77350" x2="9615" y2="68798"/>
                        <a14:foregroundMark x1="6231" y1="62327" x2="5231" y2="57935"/>
                        <a14:foregroundMark x1="7615" y1="58243" x2="5538" y2="56549"/>
                        <a14:foregroundMark x1="8308" y1="59245" x2="7231" y2="56857"/>
                        <a14:foregroundMark x1="96385" y1="33744" x2="91308" y2="18028"/>
                        <a14:foregroundMark x1="94000" y1="20416" x2="91615" y2="16718"/>
                        <a14:foregroundMark x1="89538" y1="17026" x2="93692" y2="16025"/>
                        <a14:foregroundMark x1="90923" y1="22111" x2="89538" y2="15639"/>
                        <a14:foregroundMark x1="95000" y1="23190" x2="93308" y2="21495"/>
                        <a14:foregroundMark x1="98077" y1="38136" x2="96385" y2="30663"/>
                        <a14:foregroundMark x1="90231" y1="42604" x2="91615" y2="36133"/>
                        <a14:foregroundMark x1="96692" y1="28968" x2="95385" y2="23806"/>
                        <a14:foregroundMark x1="36846" y1="56857" x2="39231" y2="50385"/>
                        <a14:foregroundMark x1="24308" y1="56857" x2="23615" y2="49076"/>
                        <a14:foregroundMark x1="37231" y1="50077" x2="37231" y2="46995"/>
                        <a14:foregroundMark x1="22538" y1="58243" x2="21538" y2="52465"/>
                        <a14:foregroundMark x1="21231" y1="51079" x2="22923" y2="50077"/>
                        <a14:foregroundMark x1="91923" y1="15639" x2="94692" y2="18721"/>
                        <a14:foregroundMark x1="95385" y1="18413" x2="96692" y2="23190"/>
                        <a14:foregroundMark x1="97769" y1="30354" x2="99769" y2="35054"/>
                        <a14:foregroundMark x1="98769" y1="38136" x2="95692" y2="35747"/>
                        <a14:foregroundMark x1="66769" y1="54160" x2="66769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068960"/>
            <a:ext cx="3561255" cy="3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9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ртинки png выпуск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06891"/>
            <a:ext cx="3240360" cy="34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Именно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Ваша поддержка нужна выпускнику прежде всего. Зачастую родители переживают ответственные моменты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жизни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своих детей гораздо острее, чем свои. Но взрослому человеку гораздо легче справиться с собственным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волнением, взяв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себя в руки. </a:t>
            </a:r>
          </a:p>
        </p:txBody>
      </p:sp>
    </p:spTree>
    <p:extLst>
      <p:ext uri="{BB962C8B-B14F-4D97-AF65-F5344CB8AC3E}">
        <p14:creationId xmlns:p14="http://schemas.microsoft.com/office/powerpoint/2010/main" val="411044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Поведение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экзаменационную пору основная задача родителей - создать оптимальные комфортные условия для подготовки ребенка и... не мешать ему.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Поощрение, поддержка, реальная помощь, а главное - спокойствие взрослых помогают ребенку успешно справиться с собственным волнением.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запугивайте ребенка, не напоминайте ему о сложности и ответственности предстоящих экзаменов. Это не повышает мотивацию, 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только создает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эмоциональные барьеры, которые сам ребенок преодолеть не может.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Очень важно скорректировать ожидания выпускника. Объясните: для хорошего результата совсем не обязательно отвечать на все вопросы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ЕНТ.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Гораздо эффективнее спокойно дать ответы на те вопросы, которые он знает наверняка, чем переживать из-за нерешенных заданий.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Независимо от результата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тестов,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часто, щедро и от всей души говорите ему о том, что он (она) - самый(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любимый(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), и что все 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него (неё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в жизни получится! Вера в успех, уверенность в своем ребенке, его возможностях, стимулирующая помощь в виде похвалы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одобрения очень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важны, ведь "от хорошего слова даже кактусы лучше растут". </a:t>
            </a:r>
          </a:p>
        </p:txBody>
      </p:sp>
    </p:spTree>
    <p:extLst>
      <p:ext uri="{BB962C8B-B14F-4D97-AF65-F5344CB8AC3E}">
        <p14:creationId xmlns:p14="http://schemas.microsoft.com/office/powerpoint/2010/main" val="3277472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620688"/>
            <a:ext cx="5976664" cy="550547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Советы родителям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Не тревожьтесь о количестве баллов, которые ребёнок получит на экзамене. Внушайте ему мысль, что количество баллов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 является показателем его возможностей.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Не повышайте тревожность ребёнка накануне экзаменов, это отрицательно скажется на результате тестирования.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Обеспечьте дома удобное место для занятий, проследите, чтобы никто из домашних не мешал.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Помогите детям распределить темы подготовки по дням.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5. Ознакомьте ребёнка с методикой подготовки к экзаменам. Подготовьте различные варианты тестовых заданий по предмету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 потренируйте ребёнка, ведь тестирование отличается от привычных ему письменных и устных экзаменов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картинки png выпускник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9320" l="0" r="99000">
                        <a14:foregroundMark x1="24333" y1="24150" x2="24333" y2="24150"/>
                        <a14:foregroundMark x1="23667" y1="20068" x2="23667" y2="20068"/>
                        <a14:foregroundMark x1="29000" y1="28912" x2="29000" y2="27891"/>
                        <a14:foregroundMark x1="34000" y1="26190" x2="27000" y2="15646"/>
                        <a14:foregroundMark x1="4000" y1="14286" x2="7000" y2="15646"/>
                        <a14:foregroundMark x1="63333" y1="27211" x2="66333" y2="24150"/>
                        <a14:foregroundMark x1="60000" y1="23469" x2="59333" y2="21088"/>
                        <a14:foregroundMark x1="96667" y1="55782" x2="94667" y2="56803"/>
                        <a14:foregroundMark x1="63000" y1="34694" x2="61667" y2="35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857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91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57748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6. Во время тренировки по тестовым заданиям приучайте ребёнка ориентироваться во времени и уметь его распределять.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у ребёнка нет часов, обязательно дайте их ему на экзамен.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7. Подбадривайте детей, повышайте их уверенность в себе.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8. Контролируйте режим подготовки к экзаменам, не допускайте перегрузок.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9. Обратите внимание на питание ребёнка. Такие продукты, как рыба, творог, орехи, курага и т.д., стимулируют работу головного мозга.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10. Накануне экзамена обеспечьте ребёнку полноценный отдых, он должен отдохнуть и хорошо выспаться.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11. Не критикуйте ребёнка после экзамена.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12. Помните: главное - снизить напряжение и тревожность ребёнка и обеспечить ему необходимые условия для занятий.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94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377</TotalTime>
  <Words>456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  Рекомендации для родителей 9-11 классов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РОДИТЕЛЯМ</dc:title>
  <dc:creator>Психолог</dc:creator>
  <cp:lastModifiedBy>user</cp:lastModifiedBy>
  <cp:revision>14</cp:revision>
  <dcterms:created xsi:type="dcterms:W3CDTF">2016-11-26T02:39:55Z</dcterms:created>
  <dcterms:modified xsi:type="dcterms:W3CDTF">2021-11-15T03:39:02Z</dcterms:modified>
</cp:coreProperties>
</file>