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3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2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26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3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96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18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43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40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9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4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83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D2C03-9ABC-4CF9-9F9D-8594812639BE}" type="datetimeFigureOut">
              <a:rPr lang="ru-RU" smtClean="0"/>
              <a:t>13.11.2021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F5CD4-2C3D-47A3-A46D-816019404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22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F54F3-4FE2-4099-9F81-5A85016C8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6FCD0D-7C68-4D7E-BB3D-2497BF4E1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D8D3A6-10BF-435D-BA37-8F18B8920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895"/>
            <a:ext cx="6858000" cy="1091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6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F54F3-4FE2-4099-9F81-5A85016C8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6FCD0D-7C68-4D7E-BB3D-2497BF4E1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DF446E-2059-42B4-88EB-AA9582CD1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" y="0"/>
            <a:ext cx="562356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09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F54F3-4FE2-4099-9F81-5A85016C8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6FCD0D-7C68-4D7E-BB3D-2497BF4E1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A8E87A-1952-4587-9274-D97728F0E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" y="0"/>
            <a:ext cx="562356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9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F54F3-4FE2-4099-9F81-5A85016C8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6FCD0D-7C68-4D7E-BB3D-2497BF4E1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EC32C5-F64D-48C1-AC1C-325E69249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" y="0"/>
            <a:ext cx="562356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89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EF54F3-4FE2-4099-9F81-5A85016C8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6FCD0D-7C68-4D7E-BB3D-2497BF4E1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4E130F6-9D70-439D-B669-014878FC5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" y="0"/>
            <a:ext cx="562356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638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Juma</dc:creator>
  <cp:lastModifiedBy>Juma</cp:lastModifiedBy>
  <cp:revision>1</cp:revision>
  <dcterms:created xsi:type="dcterms:W3CDTF">2021-11-13T14:41:06Z</dcterms:created>
  <dcterms:modified xsi:type="dcterms:W3CDTF">2021-11-13T14:43:35Z</dcterms:modified>
</cp:coreProperties>
</file>