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A7913-22C5-4B00-A06A-D3ADBFB8728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99480-15E7-4489-A8C9-EC67034EE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2908" y="0"/>
            <a:ext cx="9286908" cy="6858000"/>
          </a:xfrm>
        </p:spPr>
      </p:pic>
      <p:sp>
        <p:nvSpPr>
          <p:cNvPr id="5" name="TextBox 4"/>
          <p:cNvSpPr txBox="1"/>
          <p:nvPr/>
        </p:nvSpPr>
        <p:spPr>
          <a:xfrm>
            <a:off x="571472" y="500042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Қызғалдақты </a:t>
            </a: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сақтайық</a:t>
            </a:r>
          </a:p>
          <a:p>
            <a:pPr algn="ctr"/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71612"/>
            <a:ext cx="8929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5.3.1.1 - мәтіндегі негізгі ақпаратты анықтау;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357166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ңа сөздер</a:t>
            </a:r>
          </a:p>
          <a:p>
            <a:pPr algn="ctr"/>
            <a:r>
              <a:rPr lang="kk-KZ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Сөздерді оқып,қайталаңдар.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428736"/>
            <a:ext cx="8429684" cy="569499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Кең байтақ – просторная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Дала- степь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Табиғи- природные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Бай – богата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Сәні – красота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Белгісі – знак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Кездеседі – встречается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Қазақ жерінде ғана – только в Казахстане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саналады – считается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Отаны – Родина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Талас – спор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Дүниежүзі – весь мир</a:t>
            </a: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Тұқымы – клубни/тюльпанов/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Көпжылдық- многолетние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Хош иісті – ароматные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Биіктігі – высота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Түстері – цвета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Кездеседі – встречается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Өседі – растет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Тіркелген – внесены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Сақтау керек –надо беречь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Фестиваль тюльпанов пройдет в Южном Казахста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286364"/>
            <a:ext cx="2071702" cy="1357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5 видов степного тюльпана: описание, названия и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5286388"/>
            <a:ext cx="1785950" cy="135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2" name="AutoShape 8" descr="Тюльпаны: родина – в Казахстане, а праздники – в Стамбуле - Informburo.k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Тюльпаны: родина – в Казахстане, а праздники – в Стамбуле - Informburo.k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Тысяча тюльпанов украсит столицу - Новости Казахстана и мира на сегод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85b9ec87884bc900041ff7e32c5b0760_X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2" y="4572008"/>
            <a:ext cx="3786214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SCH-52\Desktop\WhatsApp Image 2020-10-11 at 19.53.48.jpeg"/>
          <p:cNvPicPr>
            <a:picLocks noChangeAspect="1" noChangeArrowheads="1"/>
          </p:cNvPicPr>
          <p:nvPr/>
        </p:nvPicPr>
        <p:blipFill>
          <a:blip r:embed="rId3"/>
          <a:srcRect l="6557"/>
          <a:stretch>
            <a:fillRect/>
          </a:stretch>
        </p:blipFill>
        <p:spPr bwMode="auto">
          <a:xfrm rot="16200000">
            <a:off x="2250265" y="-464373"/>
            <a:ext cx="4500595" cy="85725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357166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</a:rPr>
              <a:t>ОҚЫЛЫМ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928670"/>
            <a:ext cx="678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i="1" dirty="0" smtClean="0"/>
              <a:t>Мәтінді </a:t>
            </a:r>
            <a:r>
              <a:rPr lang="kk-KZ" sz="2000" b="1" i="1" dirty="0" smtClean="0"/>
              <a:t>түсініп, оқыңдар.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428604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000108"/>
            <a:ext cx="8858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i="1" dirty="0" smtClean="0">
                <a:solidFill>
                  <a:srgbClr val="FF0000"/>
                </a:solidFill>
              </a:rPr>
              <a:t>Мәтін бойынша берілген диалогты толықтырыңдар</a:t>
            </a:r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1785926"/>
            <a:ext cx="75724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-</a:t>
            </a:r>
            <a:r>
              <a:rPr lang="kk-KZ" sz="2600" dirty="0" smtClean="0"/>
              <a:t>Қазақ даласы неге бай?</a:t>
            </a:r>
          </a:p>
          <a:p>
            <a:r>
              <a:rPr lang="kk-KZ" sz="2600" dirty="0" smtClean="0"/>
              <a:t>-.............................  .</a:t>
            </a:r>
          </a:p>
          <a:p>
            <a:r>
              <a:rPr lang="kk-KZ" sz="2600" dirty="0" smtClean="0"/>
              <a:t>-.................................?</a:t>
            </a:r>
          </a:p>
          <a:p>
            <a:pPr>
              <a:buFontTx/>
              <a:buChar char="-"/>
            </a:pPr>
            <a:r>
              <a:rPr lang="kk-KZ" sz="2600" dirty="0" smtClean="0"/>
              <a:t>Жерімізде қызғалдақтың 32 түрі кездеседі.</a:t>
            </a:r>
          </a:p>
          <a:p>
            <a:pPr>
              <a:buFontTx/>
              <a:buChar char="-"/>
            </a:pPr>
            <a:endParaRPr lang="kk-KZ" sz="2600" dirty="0" smtClean="0"/>
          </a:p>
          <a:p>
            <a:pPr>
              <a:buFontTx/>
              <a:buChar char="-"/>
            </a:pPr>
            <a:r>
              <a:rPr lang="kk-KZ" sz="2600" dirty="0" smtClean="0"/>
              <a:t> Қазақстан қай гүлдің Отаны болып саналады?</a:t>
            </a:r>
          </a:p>
          <a:p>
            <a:pPr>
              <a:buFontTx/>
              <a:buChar char="-"/>
            </a:pPr>
            <a:r>
              <a:rPr lang="kk-KZ" sz="2600" dirty="0" smtClean="0"/>
              <a:t>....................................................  .</a:t>
            </a:r>
          </a:p>
          <a:p>
            <a:pPr>
              <a:buFontTx/>
              <a:buChar char="-"/>
            </a:pPr>
            <a:endParaRPr lang="kk-KZ" sz="2600" dirty="0" smtClean="0"/>
          </a:p>
          <a:p>
            <a:r>
              <a:rPr lang="kk-KZ" sz="2600" dirty="0" smtClean="0"/>
              <a:t>-.......................................................?</a:t>
            </a:r>
          </a:p>
          <a:p>
            <a:pPr>
              <a:buFontTx/>
              <a:buChar char="-"/>
            </a:pPr>
            <a:r>
              <a:rPr lang="kk-KZ" sz="2600" dirty="0" smtClean="0"/>
              <a:t> Олардың биіктігі 30-35 см болады.</a:t>
            </a:r>
            <a:endParaRPr lang="ru-RU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CH-52\Desktop\ФОНЫ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428604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ЖАЗЫЛЫМ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785794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i="1" dirty="0" smtClean="0">
                <a:solidFill>
                  <a:srgbClr val="FF0000"/>
                </a:solidFill>
              </a:rPr>
              <a:t>Мәтін </a:t>
            </a:r>
            <a:r>
              <a:rPr lang="kk-KZ" sz="2000" b="1" i="1" dirty="0" smtClean="0">
                <a:solidFill>
                  <a:srgbClr val="FF0000"/>
                </a:solidFill>
              </a:rPr>
              <a:t>бойынша сөздерді  дұрыс тіркестір,дәптерге жазыңдар.</a:t>
            </a:r>
          </a:p>
          <a:p>
            <a:r>
              <a:rPr lang="kk-KZ" sz="2000" b="1" dirty="0" smtClean="0"/>
              <a:t>Соотнесите слова,составьте словосочетания по тексту.</a:t>
            </a:r>
            <a:endParaRPr lang="ru-RU" sz="20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71472" y="1928802"/>
          <a:ext cx="5429287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392"/>
                <a:gridCol w="2727631"/>
                <a:gridCol w="2000264"/>
              </a:tblGrid>
              <a:tr h="35719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қызғалдақтың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сәні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2901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өсімдік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005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даланың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қарашығы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148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хош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даласы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291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көпжылдық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отаны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43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жұпар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иісті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577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көздің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шашу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20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сары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кітапқа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0068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Қызыл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керек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006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сақтау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түстілері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2844" y="5715016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Үлгі-образец: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 қылғалдықтың отаны, қазақ даласы, даланың сәні ...,  ......., 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190</Words>
  <Application>Microsoft Office PowerPoint</Application>
  <PresentationFormat>Экран (4:3)</PresentationFormat>
  <Paragraphs>79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SCH-52</dc:creator>
  <cp:lastModifiedBy>SCH-52</cp:lastModifiedBy>
  <cp:revision>10</cp:revision>
  <dcterms:created xsi:type="dcterms:W3CDTF">2020-10-11T09:03:48Z</dcterms:created>
  <dcterms:modified xsi:type="dcterms:W3CDTF">2021-06-22T17:43:11Z</dcterms:modified>
</cp:coreProperties>
</file>