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7913-22C5-4B00-A06A-D3ADBFB8728D}" type="datetimeFigureOut">
              <a:rPr lang="ru-RU" smtClean="0"/>
              <a:pPr/>
              <a:t>22.06.2021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99480-15E7-4489-A8C9-EC67034EEB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7913-22C5-4B00-A06A-D3ADBFB8728D}" type="datetimeFigureOut">
              <a:rPr lang="ru-RU" smtClean="0"/>
              <a:pPr/>
              <a:t>22.06.2021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99480-15E7-4489-A8C9-EC67034EEB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7913-22C5-4B00-A06A-D3ADBFB8728D}" type="datetimeFigureOut">
              <a:rPr lang="ru-RU" smtClean="0"/>
              <a:pPr/>
              <a:t>22.06.2021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99480-15E7-4489-A8C9-EC67034EEB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7913-22C5-4B00-A06A-D3ADBFB8728D}" type="datetimeFigureOut">
              <a:rPr lang="ru-RU" smtClean="0"/>
              <a:pPr/>
              <a:t>22.06.2021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99480-15E7-4489-A8C9-EC67034EEB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7913-22C5-4B00-A06A-D3ADBFB8728D}" type="datetimeFigureOut">
              <a:rPr lang="ru-RU" smtClean="0"/>
              <a:pPr/>
              <a:t>22.06.2021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99480-15E7-4489-A8C9-EC67034EEB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7913-22C5-4B00-A06A-D3ADBFB8728D}" type="datetimeFigureOut">
              <a:rPr lang="ru-RU" smtClean="0"/>
              <a:pPr/>
              <a:t>22.06.2021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99480-15E7-4489-A8C9-EC67034EEB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7913-22C5-4B00-A06A-D3ADBFB8728D}" type="datetimeFigureOut">
              <a:rPr lang="ru-RU" smtClean="0"/>
              <a:pPr/>
              <a:t>22.06.2021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99480-15E7-4489-A8C9-EC67034EEB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7913-22C5-4B00-A06A-D3ADBFB8728D}" type="datetimeFigureOut">
              <a:rPr lang="ru-RU" smtClean="0"/>
              <a:pPr/>
              <a:t>22.06.2021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99480-15E7-4489-A8C9-EC67034EEB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7913-22C5-4B00-A06A-D3ADBFB8728D}" type="datetimeFigureOut">
              <a:rPr lang="ru-RU" smtClean="0"/>
              <a:pPr/>
              <a:t>22.06.2021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99480-15E7-4489-A8C9-EC67034EEB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7913-22C5-4B00-A06A-D3ADBFB8728D}" type="datetimeFigureOut">
              <a:rPr lang="ru-RU" smtClean="0"/>
              <a:pPr/>
              <a:t>22.06.2021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99480-15E7-4489-A8C9-EC67034EEB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7913-22C5-4B00-A06A-D3ADBFB8728D}" type="datetimeFigureOut">
              <a:rPr lang="ru-RU" smtClean="0"/>
              <a:pPr/>
              <a:t>22.06.2021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99480-15E7-4489-A8C9-EC67034EEB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A7913-22C5-4B00-A06A-D3ADBFB8728D}" type="datetimeFigureOut">
              <a:rPr lang="ru-RU" smtClean="0"/>
              <a:pPr/>
              <a:t>22.06.2021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99480-15E7-4489-A8C9-EC67034EEB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ages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42908" y="0"/>
            <a:ext cx="9286908" cy="6858000"/>
          </a:xfrm>
        </p:spPr>
      </p:pic>
      <p:sp>
        <p:nvSpPr>
          <p:cNvPr id="5" name="TextBox 4"/>
          <p:cNvSpPr txBox="1"/>
          <p:nvPr/>
        </p:nvSpPr>
        <p:spPr>
          <a:xfrm>
            <a:off x="571472" y="500042"/>
            <a:ext cx="70009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Қызғалдақты </a:t>
            </a:r>
            <a:r>
              <a:rPr lang="kk-KZ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сақтайық</a:t>
            </a:r>
          </a:p>
          <a:p>
            <a:pPr algn="ctr"/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571612"/>
            <a:ext cx="8929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Оқу мақсаты:</a:t>
            </a:r>
          </a:p>
          <a:p>
            <a:r>
              <a:rPr lang="kk-K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5.3.1.1 - мәтіндегі негізгі ақпаратты анықтау;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SCH-52\Desktop\ФОНЫ\img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85786" y="357166"/>
            <a:ext cx="70723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Жа</a:t>
            </a:r>
            <a:r>
              <a:rPr lang="kk-KZ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ңа сөздер</a:t>
            </a:r>
          </a:p>
          <a:p>
            <a:pPr algn="ctr"/>
            <a:r>
              <a:rPr lang="kk-KZ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Сөздерді оқып,қайталаңдар.</a:t>
            </a:r>
            <a:endParaRPr lang="ru-RU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1428736"/>
            <a:ext cx="8429684" cy="569499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Кең байтақ – просторная</a:t>
            </a:r>
          </a:p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Дала- степь</a:t>
            </a:r>
          </a:p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Табиғи- природные</a:t>
            </a:r>
          </a:p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Бай – богата</a:t>
            </a:r>
          </a:p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Сәні – красота</a:t>
            </a:r>
          </a:p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Белгісі – знак</a:t>
            </a:r>
          </a:p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Кездеседі – встречается</a:t>
            </a:r>
          </a:p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Қазақ жерінде ғана – только в Казахстане</a:t>
            </a:r>
          </a:p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саналады – считается</a:t>
            </a:r>
          </a:p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Отаны – Родина</a:t>
            </a:r>
          </a:p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Талас – спор</a:t>
            </a:r>
          </a:p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Дүниежүзі – весь мир</a:t>
            </a:r>
          </a:p>
          <a:p>
            <a:endParaRPr lang="kk-KZ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Тұқымы – клубни/тюльпанов/</a:t>
            </a:r>
          </a:p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Көпжылдық- многолетние</a:t>
            </a:r>
          </a:p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Хош иісті – ароматные</a:t>
            </a:r>
          </a:p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Биіктігі – высота</a:t>
            </a:r>
          </a:p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Түстері – цвета</a:t>
            </a:r>
          </a:p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Кездеседі – встречается</a:t>
            </a:r>
          </a:p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Өседі – растет</a:t>
            </a:r>
          </a:p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Тіркелген – внесены </a:t>
            </a:r>
          </a:p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Сақтау керек –надо беречь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Фестиваль тюльпанов пройдет в Южном Казахстан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286364"/>
            <a:ext cx="2071702" cy="1357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5 видов степного тюльпана: описание, названия и фот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5286388"/>
            <a:ext cx="1785950" cy="1357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32" name="AutoShape 8" descr="Тюльпаны: родина – в Казахстане, а праздники – в Стамбуле - Informburo.k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Тюльпаны: родина – в Казахстане, а праздники – в Стамбуле - Informburo.k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Тысяча тюльпанов украсит столицу - Новости Казахстана и мира на сегод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Рисунок 13" descr="85b9ec87884bc900041ff7e32c5b0760_X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2" y="4572008"/>
            <a:ext cx="3786214" cy="2071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SCH-52\Desktop\ФОНЫ\img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4" name="Picture 2" descr="C:\Users\SCH-52\Desktop\WhatsApp Image 2020-10-11 at 19.53.48.jpeg"/>
          <p:cNvPicPr>
            <a:picLocks noChangeAspect="1" noChangeArrowheads="1"/>
          </p:cNvPicPr>
          <p:nvPr/>
        </p:nvPicPr>
        <p:blipFill>
          <a:blip r:embed="rId3"/>
          <a:srcRect l="6557"/>
          <a:stretch>
            <a:fillRect/>
          </a:stretch>
        </p:blipFill>
        <p:spPr bwMode="auto">
          <a:xfrm rot="16200000">
            <a:off x="2250265" y="-464373"/>
            <a:ext cx="4500595" cy="857256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14810" y="357166"/>
            <a:ext cx="39290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FF0000"/>
                </a:solidFill>
              </a:rPr>
              <a:t>ОҚЫЛЫМ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928670"/>
            <a:ext cx="6786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i="1" dirty="0" smtClean="0"/>
              <a:t>Мәтінді </a:t>
            </a:r>
            <a:r>
              <a:rPr lang="kk-KZ" sz="2000" b="1" i="1" dirty="0" smtClean="0"/>
              <a:t>түсініп, оқыңдар.</a:t>
            </a:r>
            <a:endParaRPr lang="ru-RU" sz="2000" b="1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SCH-52\Desktop\ФОНЫ\img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14414" y="428604"/>
            <a:ext cx="6715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АЙТЫЛЫМ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1000108"/>
            <a:ext cx="8858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i="1" dirty="0" smtClean="0">
                <a:solidFill>
                  <a:srgbClr val="FF0000"/>
                </a:solidFill>
              </a:rPr>
              <a:t>Мәтін бойынша берілген диалогты толықтырыңдар</a:t>
            </a:r>
          </a:p>
          <a:p>
            <a:endParaRPr lang="kk-KZ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1472" y="1785926"/>
            <a:ext cx="757242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-</a:t>
            </a:r>
            <a:r>
              <a:rPr lang="kk-KZ" sz="2600" dirty="0" smtClean="0"/>
              <a:t>Қазақ даласы неге бай?</a:t>
            </a:r>
          </a:p>
          <a:p>
            <a:r>
              <a:rPr lang="kk-KZ" sz="2600" dirty="0" smtClean="0"/>
              <a:t>-.............................  .</a:t>
            </a:r>
          </a:p>
          <a:p>
            <a:r>
              <a:rPr lang="kk-KZ" sz="2600" dirty="0" smtClean="0"/>
              <a:t>-.................................?</a:t>
            </a:r>
          </a:p>
          <a:p>
            <a:pPr>
              <a:buFontTx/>
              <a:buChar char="-"/>
            </a:pPr>
            <a:r>
              <a:rPr lang="kk-KZ" sz="2600" dirty="0" smtClean="0"/>
              <a:t>Жерімізде қызғалдақтың 32 түрі кездеседі.</a:t>
            </a:r>
          </a:p>
          <a:p>
            <a:pPr>
              <a:buFontTx/>
              <a:buChar char="-"/>
            </a:pPr>
            <a:endParaRPr lang="kk-KZ" sz="2600" dirty="0" smtClean="0"/>
          </a:p>
          <a:p>
            <a:pPr>
              <a:buFontTx/>
              <a:buChar char="-"/>
            </a:pPr>
            <a:r>
              <a:rPr lang="kk-KZ" sz="2600" dirty="0" smtClean="0"/>
              <a:t> Қазақстан қай гүлдің Отаны болып саналады?</a:t>
            </a:r>
          </a:p>
          <a:p>
            <a:pPr>
              <a:buFontTx/>
              <a:buChar char="-"/>
            </a:pPr>
            <a:r>
              <a:rPr lang="kk-KZ" sz="2600" dirty="0" smtClean="0"/>
              <a:t>....................................................  .</a:t>
            </a:r>
          </a:p>
          <a:p>
            <a:pPr>
              <a:buFontTx/>
              <a:buChar char="-"/>
            </a:pPr>
            <a:endParaRPr lang="kk-KZ" sz="2600" dirty="0" smtClean="0"/>
          </a:p>
          <a:p>
            <a:r>
              <a:rPr lang="kk-KZ" sz="2600" dirty="0" smtClean="0"/>
              <a:t>-.......................................................?</a:t>
            </a:r>
          </a:p>
          <a:p>
            <a:pPr>
              <a:buFontTx/>
              <a:buChar char="-"/>
            </a:pPr>
            <a:r>
              <a:rPr lang="kk-KZ" sz="2600" dirty="0" smtClean="0"/>
              <a:t> Олардың биіктігі 30-35 см болады.</a:t>
            </a:r>
            <a:endParaRPr lang="ru-RU" sz="2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SCH-52\Desktop\ФОНЫ\img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14414" y="428604"/>
            <a:ext cx="6715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ЖАЗЫЛЫМ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472" y="785794"/>
            <a:ext cx="7572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i="1" dirty="0" smtClean="0">
                <a:solidFill>
                  <a:srgbClr val="FF0000"/>
                </a:solidFill>
              </a:rPr>
              <a:t>Мәтін </a:t>
            </a:r>
            <a:r>
              <a:rPr lang="kk-KZ" sz="2000" b="1" i="1" dirty="0" smtClean="0">
                <a:solidFill>
                  <a:srgbClr val="FF0000"/>
                </a:solidFill>
              </a:rPr>
              <a:t>бойынша сөздерді  дұрыс тіркестір,дәптерге жазыңдар.</a:t>
            </a:r>
          </a:p>
          <a:p>
            <a:r>
              <a:rPr lang="kk-KZ" sz="2000" b="1" dirty="0" smtClean="0"/>
              <a:t>Соотнесите слова,составьте словосочетания по тексту.</a:t>
            </a:r>
            <a:endParaRPr lang="ru-RU" sz="2000" b="1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71472" y="1928802"/>
          <a:ext cx="5429287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1392"/>
                <a:gridCol w="2727631"/>
                <a:gridCol w="2000264"/>
              </a:tblGrid>
              <a:tr h="357190">
                <a:tc>
                  <a:txBody>
                    <a:bodyPr/>
                    <a:lstStyle/>
                    <a:p>
                      <a:r>
                        <a:rPr lang="kk-KZ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қызғалдақтың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сәні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2901">
                <a:tc>
                  <a:txBody>
                    <a:bodyPr/>
                    <a:lstStyle/>
                    <a:p>
                      <a:r>
                        <a:rPr lang="kk-KZ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қазақ</a:t>
                      </a:r>
                      <a:endParaRPr lang="ru-RU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өсімдік</a:t>
                      </a:r>
                      <a:endParaRPr lang="ru-RU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0050">
                <a:tc>
                  <a:txBody>
                    <a:bodyPr/>
                    <a:lstStyle/>
                    <a:p>
                      <a:r>
                        <a:rPr lang="kk-KZ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даланың</a:t>
                      </a:r>
                      <a:endParaRPr lang="ru-RU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қарашығы</a:t>
                      </a:r>
                      <a:endParaRPr lang="ru-RU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1480">
                <a:tc>
                  <a:txBody>
                    <a:bodyPr/>
                    <a:lstStyle/>
                    <a:p>
                      <a:r>
                        <a:rPr lang="kk-KZ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хош</a:t>
                      </a:r>
                      <a:endParaRPr lang="ru-RU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даласы</a:t>
                      </a:r>
                      <a:endParaRPr lang="ru-RU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2910">
                <a:tc>
                  <a:txBody>
                    <a:bodyPr/>
                    <a:lstStyle/>
                    <a:p>
                      <a:r>
                        <a:rPr lang="kk-KZ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көпжылдық</a:t>
                      </a:r>
                      <a:endParaRPr lang="ru-RU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отаны</a:t>
                      </a:r>
                      <a:endParaRPr lang="ru-RU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4340">
                <a:tc>
                  <a:txBody>
                    <a:bodyPr/>
                    <a:lstStyle/>
                    <a:p>
                      <a:r>
                        <a:rPr lang="kk-KZ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жұпар</a:t>
                      </a:r>
                      <a:endParaRPr lang="ru-RU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иісті</a:t>
                      </a:r>
                      <a:endParaRPr lang="ru-RU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5770">
                <a:tc>
                  <a:txBody>
                    <a:bodyPr/>
                    <a:lstStyle/>
                    <a:p>
                      <a:r>
                        <a:rPr lang="kk-KZ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көздің</a:t>
                      </a:r>
                      <a:endParaRPr lang="ru-RU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шашу</a:t>
                      </a:r>
                      <a:endParaRPr lang="ru-RU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7200">
                <a:tc>
                  <a:txBody>
                    <a:bodyPr/>
                    <a:lstStyle/>
                    <a:p>
                      <a:r>
                        <a:rPr lang="kk-KZ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сары</a:t>
                      </a:r>
                      <a:endParaRPr lang="ru-RU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кітапқа</a:t>
                      </a:r>
                      <a:endParaRPr lang="ru-RU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0068">
                <a:tc>
                  <a:txBody>
                    <a:bodyPr/>
                    <a:lstStyle/>
                    <a:p>
                      <a:r>
                        <a:rPr lang="kk-KZ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Қызыл</a:t>
                      </a:r>
                      <a:endParaRPr lang="ru-RU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керек</a:t>
                      </a:r>
                      <a:endParaRPr lang="ru-RU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0060">
                <a:tc>
                  <a:txBody>
                    <a:bodyPr/>
                    <a:lstStyle/>
                    <a:p>
                      <a:r>
                        <a:rPr lang="kk-KZ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сақтау</a:t>
                      </a:r>
                      <a:endParaRPr lang="ru-RU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түстілері</a:t>
                      </a:r>
                      <a:endParaRPr lang="ru-RU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42844" y="5715016"/>
            <a:ext cx="8715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Үлгі-образец:</a:t>
            </a:r>
            <a:r>
              <a:rPr lang="kk-KZ" sz="2400" i="1" dirty="0" smtClean="0">
                <a:latin typeface="Times New Roman" pitchFamily="18" charset="0"/>
                <a:cs typeface="Times New Roman" pitchFamily="18" charset="0"/>
              </a:rPr>
              <a:t> қылғалдықтың отаны, қазақ даласы, даланың сәні ...,  ......., ...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190</Words>
  <Application>Microsoft Office PowerPoint</Application>
  <PresentationFormat>Экран (4:3)</PresentationFormat>
  <Paragraphs>79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SCH-52</dc:creator>
  <cp:lastModifiedBy>SCH-52</cp:lastModifiedBy>
  <cp:revision>10</cp:revision>
  <dcterms:created xsi:type="dcterms:W3CDTF">2020-10-11T09:03:48Z</dcterms:created>
  <dcterms:modified xsi:type="dcterms:W3CDTF">2021-06-22T17:43:11Z</dcterms:modified>
</cp:coreProperties>
</file>