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50" r:id="rId2"/>
    <p:sldId id="352" r:id="rId3"/>
    <p:sldId id="344" r:id="rId4"/>
    <p:sldId id="336" r:id="rId5"/>
    <p:sldId id="353" r:id="rId6"/>
    <p:sldId id="354" r:id="rId7"/>
    <p:sldId id="351" r:id="rId8"/>
    <p:sldId id="342" r:id="rId9"/>
    <p:sldId id="30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D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8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9EC51C-27C7-49EC-8CBB-92531F4485F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EA9DB8-8A88-4B41-93C5-854D5FBC510E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b="1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Тема урока</a:t>
          </a:r>
        </a:p>
        <a:p>
          <a:pPr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/>
        </a:p>
      </dgm:t>
    </dgm:pt>
    <dgm:pt modelId="{A9EA52BF-94B3-425C-95DC-AB502307DB40}" type="parTrans" cxnId="{3D85498A-2785-4570-A2A8-21B5251FB99E}">
      <dgm:prSet/>
      <dgm:spPr/>
      <dgm:t>
        <a:bodyPr/>
        <a:lstStyle/>
        <a:p>
          <a:endParaRPr lang="ru-RU"/>
        </a:p>
      </dgm:t>
    </dgm:pt>
    <dgm:pt modelId="{5E35ABEB-661F-4122-A452-9B1A3BD0E24D}" type="sibTrans" cxnId="{3D85498A-2785-4570-A2A8-21B5251FB99E}">
      <dgm:prSet/>
      <dgm:spPr/>
      <dgm:t>
        <a:bodyPr/>
        <a:lstStyle/>
        <a:p>
          <a:endParaRPr lang="ru-RU"/>
        </a:p>
      </dgm:t>
    </dgm:pt>
    <dgm:pt modelId="{A99ABF3F-BDF9-488A-A41F-15E8340E9458}">
      <dgm:prSet phldrT="[Текст]" custT="1"/>
      <dgm:spPr/>
      <dgm:t>
        <a:bodyPr/>
        <a:lstStyle/>
        <a:p>
          <a:r>
            <a:rPr lang="ru-RU" sz="2800" dirty="0" smtClean="0"/>
            <a:t>Инфекционные заболевания и меры их профилактики</a:t>
          </a:r>
          <a:endParaRPr lang="ru-RU" sz="2800" dirty="0"/>
        </a:p>
      </dgm:t>
    </dgm:pt>
    <dgm:pt modelId="{8E2ADBEB-8EE5-434C-BA4D-C1E54FC20B8A}" type="parTrans" cxnId="{DAB846CD-A4CD-4339-82E9-7CF0A2B6CC5E}">
      <dgm:prSet/>
      <dgm:spPr/>
      <dgm:t>
        <a:bodyPr/>
        <a:lstStyle/>
        <a:p>
          <a:endParaRPr lang="ru-RU"/>
        </a:p>
      </dgm:t>
    </dgm:pt>
    <dgm:pt modelId="{E899F895-87C4-4412-8712-57797EADFC26}" type="sibTrans" cxnId="{DAB846CD-A4CD-4339-82E9-7CF0A2B6CC5E}">
      <dgm:prSet/>
      <dgm:spPr/>
      <dgm:t>
        <a:bodyPr/>
        <a:lstStyle/>
        <a:p>
          <a:endParaRPr lang="ru-RU"/>
        </a:p>
      </dgm:t>
    </dgm:pt>
    <dgm:pt modelId="{FCA3FA34-4255-47B0-8AF7-13F72A35FF53}">
      <dgm:prSet phldrT="[Текст]"/>
      <dgm:spPr/>
      <dgm:t>
        <a:bodyPr/>
        <a:lstStyle/>
        <a:p>
          <a:r>
            <a:rPr lang="ru-RU" b="1" dirty="0" smtClean="0"/>
            <a:t>Цель обучения</a:t>
          </a:r>
          <a:endParaRPr lang="ru-RU" b="1" dirty="0"/>
        </a:p>
      </dgm:t>
    </dgm:pt>
    <dgm:pt modelId="{3D94CA7B-ED91-4568-805A-5E308C5E6F4C}" type="parTrans" cxnId="{E4FF5610-44C3-4E93-938E-4B065C14A234}">
      <dgm:prSet/>
      <dgm:spPr/>
      <dgm:t>
        <a:bodyPr/>
        <a:lstStyle/>
        <a:p>
          <a:endParaRPr lang="ru-RU"/>
        </a:p>
      </dgm:t>
    </dgm:pt>
    <dgm:pt modelId="{C44263F1-8C3B-41CE-9584-798AB34F0851}" type="sibTrans" cxnId="{E4FF5610-44C3-4E93-938E-4B065C14A234}">
      <dgm:prSet/>
      <dgm:spPr/>
      <dgm:t>
        <a:bodyPr/>
        <a:lstStyle/>
        <a:p>
          <a:endParaRPr lang="ru-RU"/>
        </a:p>
      </dgm:t>
    </dgm:pt>
    <dgm:pt modelId="{3E9C39EE-2A6C-4A05-B42B-98B537D87774}">
      <dgm:prSet phldrT="[Текст]" custT="1"/>
      <dgm:spPr/>
      <dgm:t>
        <a:bodyPr/>
        <a:lstStyle/>
        <a:p>
          <a:r>
            <a:rPr lang="ru-RU" sz="2400" dirty="0" smtClean="0"/>
            <a:t>8.4.3.1 описывать особенности заболеваний, вызванных простейшими, грибами, бактериями, вирусами и меры их профилактики </a:t>
          </a:r>
          <a:endParaRPr lang="ru-RU" sz="2400" dirty="0"/>
        </a:p>
      </dgm:t>
    </dgm:pt>
    <dgm:pt modelId="{90BF8FA2-24F5-446A-A17D-197B6AE8A8A0}" type="parTrans" cxnId="{3D39F0B9-BEC1-48A5-9118-340621F9F514}">
      <dgm:prSet/>
      <dgm:spPr/>
      <dgm:t>
        <a:bodyPr/>
        <a:lstStyle/>
        <a:p>
          <a:endParaRPr lang="ru-RU"/>
        </a:p>
      </dgm:t>
    </dgm:pt>
    <dgm:pt modelId="{A50969CD-7A66-4A81-9A17-4D7815A8237B}" type="sibTrans" cxnId="{3D39F0B9-BEC1-48A5-9118-340621F9F514}">
      <dgm:prSet/>
      <dgm:spPr/>
      <dgm:t>
        <a:bodyPr/>
        <a:lstStyle/>
        <a:p>
          <a:endParaRPr lang="ru-RU"/>
        </a:p>
      </dgm:t>
    </dgm:pt>
    <dgm:pt modelId="{0D1D618E-1EE5-44FF-A1CD-CF786DD65066}">
      <dgm:prSet phldrT="[Текст]"/>
      <dgm:spPr/>
      <dgm:t>
        <a:bodyPr/>
        <a:lstStyle/>
        <a:p>
          <a:r>
            <a:rPr lang="ru-RU" b="1" dirty="0" smtClean="0"/>
            <a:t>Цели урока</a:t>
          </a:r>
          <a:endParaRPr lang="ru-RU" b="1" dirty="0"/>
        </a:p>
      </dgm:t>
    </dgm:pt>
    <dgm:pt modelId="{D5168950-8D17-4AF1-A884-D4D3F24F56AB}" type="parTrans" cxnId="{D9C2373E-4D9B-41C8-909A-291E6F96B362}">
      <dgm:prSet/>
      <dgm:spPr/>
      <dgm:t>
        <a:bodyPr/>
        <a:lstStyle/>
        <a:p>
          <a:endParaRPr lang="ru-RU"/>
        </a:p>
      </dgm:t>
    </dgm:pt>
    <dgm:pt modelId="{05A09256-498C-46CA-B16C-8B235E8BCA92}" type="sibTrans" cxnId="{D9C2373E-4D9B-41C8-909A-291E6F96B362}">
      <dgm:prSet/>
      <dgm:spPr/>
      <dgm:t>
        <a:bodyPr/>
        <a:lstStyle/>
        <a:p>
          <a:endParaRPr lang="ru-RU"/>
        </a:p>
      </dgm:t>
    </dgm:pt>
    <dgm:pt modelId="{2BEAF1FB-11D0-4B65-A1E8-FA12565A09C8}">
      <dgm:prSet phldrT="[Текст]"/>
      <dgm:spPr/>
      <dgm:t>
        <a:bodyPr/>
        <a:lstStyle/>
        <a:p>
          <a:r>
            <a:rPr lang="ru-RU" dirty="0" smtClean="0"/>
            <a:t>объяснить понятие « </a:t>
          </a:r>
          <a:r>
            <a:rPr lang="kk-KZ" dirty="0" smtClean="0"/>
            <a:t>инфекционные заболевания»; </a:t>
          </a:r>
          <a:endParaRPr lang="ru-RU" dirty="0"/>
        </a:p>
      </dgm:t>
    </dgm:pt>
    <dgm:pt modelId="{B3CB70CD-4DC5-45B9-93D9-9FE6E47EA24D}" type="parTrans" cxnId="{A5DDB4A2-95BA-45C2-AEE2-E08312B03DEF}">
      <dgm:prSet/>
      <dgm:spPr/>
      <dgm:t>
        <a:bodyPr/>
        <a:lstStyle/>
        <a:p>
          <a:endParaRPr lang="ru-RU"/>
        </a:p>
      </dgm:t>
    </dgm:pt>
    <dgm:pt modelId="{C4B71096-D379-4236-85A7-E692EB0E5C0F}" type="sibTrans" cxnId="{A5DDB4A2-95BA-45C2-AEE2-E08312B03DEF}">
      <dgm:prSet/>
      <dgm:spPr/>
      <dgm:t>
        <a:bodyPr/>
        <a:lstStyle/>
        <a:p>
          <a:endParaRPr lang="ru-RU"/>
        </a:p>
      </dgm:t>
    </dgm:pt>
    <dgm:pt modelId="{899DF225-EEA0-48E9-BEBB-269E15397C08}">
      <dgm:prSet/>
      <dgm:spPr/>
      <dgm:t>
        <a:bodyPr/>
        <a:lstStyle/>
        <a:p>
          <a:r>
            <a:rPr lang="ru-RU" smtClean="0"/>
            <a:t>назвать </a:t>
          </a:r>
          <a:r>
            <a:rPr lang="kk-KZ" smtClean="0"/>
            <a:t> возбудителей, вызывающие инфекционные заболевания;</a:t>
          </a:r>
          <a:endParaRPr lang="ru-RU"/>
        </a:p>
      </dgm:t>
    </dgm:pt>
    <dgm:pt modelId="{DF6C534E-3B75-48CC-A795-40090736093E}" type="parTrans" cxnId="{61CA786B-8D55-4A12-9192-3F5E5B3181E0}">
      <dgm:prSet/>
      <dgm:spPr/>
      <dgm:t>
        <a:bodyPr/>
        <a:lstStyle/>
        <a:p>
          <a:endParaRPr lang="ru-RU"/>
        </a:p>
      </dgm:t>
    </dgm:pt>
    <dgm:pt modelId="{40D1A38E-670B-4BC3-8D5B-192DCAF4B08C}" type="sibTrans" cxnId="{61CA786B-8D55-4A12-9192-3F5E5B3181E0}">
      <dgm:prSet/>
      <dgm:spPr/>
      <dgm:t>
        <a:bodyPr/>
        <a:lstStyle/>
        <a:p>
          <a:endParaRPr lang="ru-RU"/>
        </a:p>
      </dgm:t>
    </dgm:pt>
    <dgm:pt modelId="{22B08BDA-4990-4250-9984-535CA92DDBB0}">
      <dgm:prSet/>
      <dgm:spPr/>
      <dgm:t>
        <a:bodyPr/>
        <a:lstStyle/>
        <a:p>
          <a:r>
            <a:rPr lang="ru-RU" smtClean="0"/>
            <a:t>перечислить </a:t>
          </a:r>
          <a:r>
            <a:rPr lang="kk-KZ" smtClean="0"/>
            <a:t> признаки заболевания,вызываемые простейшими,грибами,бактериями и вирусами;</a:t>
          </a:r>
          <a:endParaRPr lang="ru-RU"/>
        </a:p>
      </dgm:t>
    </dgm:pt>
    <dgm:pt modelId="{D4FF70EF-48B0-450B-8641-DF12188AE1F9}" type="parTrans" cxnId="{4C56BB9C-14F5-47F3-8420-CB54784B9FD1}">
      <dgm:prSet/>
      <dgm:spPr/>
      <dgm:t>
        <a:bodyPr/>
        <a:lstStyle/>
        <a:p>
          <a:endParaRPr lang="ru-RU"/>
        </a:p>
      </dgm:t>
    </dgm:pt>
    <dgm:pt modelId="{937634C2-E7BE-4F24-B22C-7A071DC25E5A}" type="sibTrans" cxnId="{4C56BB9C-14F5-47F3-8420-CB54784B9FD1}">
      <dgm:prSet/>
      <dgm:spPr/>
      <dgm:t>
        <a:bodyPr/>
        <a:lstStyle/>
        <a:p>
          <a:endParaRPr lang="ru-RU"/>
        </a:p>
      </dgm:t>
    </dgm:pt>
    <dgm:pt modelId="{5EE00C55-652C-4FA2-9563-C1F41C0116F9}">
      <dgm:prSet/>
      <dgm:spPr/>
      <dgm:t>
        <a:bodyPr/>
        <a:lstStyle/>
        <a:p>
          <a:r>
            <a:rPr lang="kk-KZ" dirty="0" smtClean="0"/>
            <a:t>объяснить меры профилактики инфекционных заболеваний</a:t>
          </a:r>
          <a:r>
            <a:rPr lang="ru-RU" dirty="0" smtClean="0"/>
            <a:t>.   </a:t>
          </a:r>
          <a:endParaRPr lang="ru-RU" dirty="0"/>
        </a:p>
      </dgm:t>
    </dgm:pt>
    <dgm:pt modelId="{630531D5-FED4-41EB-B778-AC67972C9F42}" type="parTrans" cxnId="{2B64FD22-750C-404E-A009-776FB22B8A65}">
      <dgm:prSet/>
      <dgm:spPr/>
      <dgm:t>
        <a:bodyPr/>
        <a:lstStyle/>
        <a:p>
          <a:endParaRPr lang="ru-RU"/>
        </a:p>
      </dgm:t>
    </dgm:pt>
    <dgm:pt modelId="{1342F58C-9344-4A00-B347-C0F2897004FD}" type="sibTrans" cxnId="{2B64FD22-750C-404E-A009-776FB22B8A65}">
      <dgm:prSet/>
      <dgm:spPr/>
      <dgm:t>
        <a:bodyPr/>
        <a:lstStyle/>
        <a:p>
          <a:endParaRPr lang="ru-RU"/>
        </a:p>
      </dgm:t>
    </dgm:pt>
    <dgm:pt modelId="{5F0A3B8D-7832-49C8-8E70-BB376257BE2C}" type="pres">
      <dgm:prSet presAssocID="{2A9EC51C-27C7-49EC-8CBB-92531F4485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7E9FFE-6E72-4F5C-BBE1-0DA3EE49FDBA}" type="pres">
      <dgm:prSet presAssocID="{0FEA9DB8-8A88-4B41-93C5-854D5FBC510E}" presName="linNode" presStyleCnt="0"/>
      <dgm:spPr/>
    </dgm:pt>
    <dgm:pt modelId="{5104291D-C4AB-44C8-BE24-67C8F34AA7B4}" type="pres">
      <dgm:prSet presAssocID="{0FEA9DB8-8A88-4B41-93C5-854D5FBC510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DA2CBB-0691-4C86-84AB-DDE48668828C}" type="pres">
      <dgm:prSet presAssocID="{0FEA9DB8-8A88-4B41-93C5-854D5FBC510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0986B-4895-41E5-8F6D-8889C13F8FA9}" type="pres">
      <dgm:prSet presAssocID="{5E35ABEB-661F-4122-A452-9B1A3BD0E24D}" presName="sp" presStyleCnt="0"/>
      <dgm:spPr/>
    </dgm:pt>
    <dgm:pt modelId="{D6F21581-5025-43CA-BA77-4CCF14505B46}" type="pres">
      <dgm:prSet presAssocID="{FCA3FA34-4255-47B0-8AF7-13F72A35FF53}" presName="linNode" presStyleCnt="0"/>
      <dgm:spPr/>
    </dgm:pt>
    <dgm:pt modelId="{C049897A-10F7-4B97-8ECD-5D9A4C0E7251}" type="pres">
      <dgm:prSet presAssocID="{FCA3FA34-4255-47B0-8AF7-13F72A35FF5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DFDD4-93A5-4924-9D99-CF4902D4B00A}" type="pres">
      <dgm:prSet presAssocID="{FCA3FA34-4255-47B0-8AF7-13F72A35FF5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5FA01-0E62-4DE3-BB2F-E43E08AD1FA6}" type="pres">
      <dgm:prSet presAssocID="{C44263F1-8C3B-41CE-9584-798AB34F0851}" presName="sp" presStyleCnt="0"/>
      <dgm:spPr/>
    </dgm:pt>
    <dgm:pt modelId="{62AE939C-3CA2-421C-88A5-96A1D6E69A20}" type="pres">
      <dgm:prSet presAssocID="{0D1D618E-1EE5-44FF-A1CD-CF786DD65066}" presName="linNode" presStyleCnt="0"/>
      <dgm:spPr/>
    </dgm:pt>
    <dgm:pt modelId="{DF1DF50C-6697-4CBA-B52A-A1FB868B45C4}" type="pres">
      <dgm:prSet presAssocID="{0D1D618E-1EE5-44FF-A1CD-CF786DD6506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27354F-6040-4538-B521-F1CDA2D80F76}" type="pres">
      <dgm:prSet presAssocID="{0D1D618E-1EE5-44FF-A1CD-CF786DD6506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6562C5-E892-43EB-97EF-5852D321A314}" type="presOf" srcId="{3E9C39EE-2A6C-4A05-B42B-98B537D87774}" destId="{C12DFDD4-93A5-4924-9D99-CF4902D4B00A}" srcOrd="0" destOrd="0" presId="urn:microsoft.com/office/officeart/2005/8/layout/vList5"/>
    <dgm:cxn modelId="{DAB846CD-A4CD-4339-82E9-7CF0A2B6CC5E}" srcId="{0FEA9DB8-8A88-4B41-93C5-854D5FBC510E}" destId="{A99ABF3F-BDF9-488A-A41F-15E8340E9458}" srcOrd="0" destOrd="0" parTransId="{8E2ADBEB-8EE5-434C-BA4D-C1E54FC20B8A}" sibTransId="{E899F895-87C4-4412-8712-57797EADFC26}"/>
    <dgm:cxn modelId="{C3C1CD28-64EB-4FD5-8E41-9F6FDC05A00A}" type="presOf" srcId="{FCA3FA34-4255-47B0-8AF7-13F72A35FF53}" destId="{C049897A-10F7-4B97-8ECD-5D9A4C0E7251}" srcOrd="0" destOrd="0" presId="urn:microsoft.com/office/officeart/2005/8/layout/vList5"/>
    <dgm:cxn modelId="{158981B6-E051-41AC-B475-2608E1A72396}" type="presOf" srcId="{22B08BDA-4990-4250-9984-535CA92DDBB0}" destId="{7627354F-6040-4538-B521-F1CDA2D80F76}" srcOrd="0" destOrd="2" presId="urn:microsoft.com/office/officeart/2005/8/layout/vList5"/>
    <dgm:cxn modelId="{3D39F0B9-BEC1-48A5-9118-340621F9F514}" srcId="{FCA3FA34-4255-47B0-8AF7-13F72A35FF53}" destId="{3E9C39EE-2A6C-4A05-B42B-98B537D87774}" srcOrd="0" destOrd="0" parTransId="{90BF8FA2-24F5-446A-A17D-197B6AE8A8A0}" sibTransId="{A50969CD-7A66-4A81-9A17-4D7815A8237B}"/>
    <dgm:cxn modelId="{A5DDB4A2-95BA-45C2-AEE2-E08312B03DEF}" srcId="{0D1D618E-1EE5-44FF-A1CD-CF786DD65066}" destId="{2BEAF1FB-11D0-4B65-A1E8-FA12565A09C8}" srcOrd="0" destOrd="0" parTransId="{B3CB70CD-4DC5-45B9-93D9-9FE6E47EA24D}" sibTransId="{C4B71096-D379-4236-85A7-E692EB0E5C0F}"/>
    <dgm:cxn modelId="{2B64FD22-750C-404E-A009-776FB22B8A65}" srcId="{0D1D618E-1EE5-44FF-A1CD-CF786DD65066}" destId="{5EE00C55-652C-4FA2-9563-C1F41C0116F9}" srcOrd="3" destOrd="0" parTransId="{630531D5-FED4-41EB-B778-AC67972C9F42}" sibTransId="{1342F58C-9344-4A00-B347-C0F2897004FD}"/>
    <dgm:cxn modelId="{462C50D6-2CA8-4B32-9727-C018886BD135}" type="presOf" srcId="{899DF225-EEA0-48E9-BEBB-269E15397C08}" destId="{7627354F-6040-4538-B521-F1CDA2D80F76}" srcOrd="0" destOrd="1" presId="urn:microsoft.com/office/officeart/2005/8/layout/vList5"/>
    <dgm:cxn modelId="{D9C2373E-4D9B-41C8-909A-291E6F96B362}" srcId="{2A9EC51C-27C7-49EC-8CBB-92531F4485F8}" destId="{0D1D618E-1EE5-44FF-A1CD-CF786DD65066}" srcOrd="2" destOrd="0" parTransId="{D5168950-8D17-4AF1-A884-D4D3F24F56AB}" sibTransId="{05A09256-498C-46CA-B16C-8B235E8BCA92}"/>
    <dgm:cxn modelId="{7107509D-E6CD-4132-B3C8-CBDC49638E05}" type="presOf" srcId="{0D1D618E-1EE5-44FF-A1CD-CF786DD65066}" destId="{DF1DF50C-6697-4CBA-B52A-A1FB868B45C4}" srcOrd="0" destOrd="0" presId="urn:microsoft.com/office/officeart/2005/8/layout/vList5"/>
    <dgm:cxn modelId="{61CA786B-8D55-4A12-9192-3F5E5B3181E0}" srcId="{0D1D618E-1EE5-44FF-A1CD-CF786DD65066}" destId="{899DF225-EEA0-48E9-BEBB-269E15397C08}" srcOrd="1" destOrd="0" parTransId="{DF6C534E-3B75-48CC-A795-40090736093E}" sibTransId="{40D1A38E-670B-4BC3-8D5B-192DCAF4B08C}"/>
    <dgm:cxn modelId="{EA11B4AB-BDD0-417E-95E0-891C5C6A7906}" type="presOf" srcId="{2A9EC51C-27C7-49EC-8CBB-92531F4485F8}" destId="{5F0A3B8D-7832-49C8-8E70-BB376257BE2C}" srcOrd="0" destOrd="0" presId="urn:microsoft.com/office/officeart/2005/8/layout/vList5"/>
    <dgm:cxn modelId="{CF94DD73-FED1-4F92-9311-324913E19B80}" type="presOf" srcId="{A99ABF3F-BDF9-488A-A41F-15E8340E9458}" destId="{C4DA2CBB-0691-4C86-84AB-DDE48668828C}" srcOrd="0" destOrd="0" presId="urn:microsoft.com/office/officeart/2005/8/layout/vList5"/>
    <dgm:cxn modelId="{E4FF5610-44C3-4E93-938E-4B065C14A234}" srcId="{2A9EC51C-27C7-49EC-8CBB-92531F4485F8}" destId="{FCA3FA34-4255-47B0-8AF7-13F72A35FF53}" srcOrd="1" destOrd="0" parTransId="{3D94CA7B-ED91-4568-805A-5E308C5E6F4C}" sibTransId="{C44263F1-8C3B-41CE-9584-798AB34F0851}"/>
    <dgm:cxn modelId="{903406A9-7A35-49F4-8C5F-C500C9729685}" type="presOf" srcId="{5EE00C55-652C-4FA2-9563-C1F41C0116F9}" destId="{7627354F-6040-4538-B521-F1CDA2D80F76}" srcOrd="0" destOrd="3" presId="urn:microsoft.com/office/officeart/2005/8/layout/vList5"/>
    <dgm:cxn modelId="{4C56BB9C-14F5-47F3-8420-CB54784B9FD1}" srcId="{0D1D618E-1EE5-44FF-A1CD-CF786DD65066}" destId="{22B08BDA-4990-4250-9984-535CA92DDBB0}" srcOrd="2" destOrd="0" parTransId="{D4FF70EF-48B0-450B-8641-DF12188AE1F9}" sibTransId="{937634C2-E7BE-4F24-B22C-7A071DC25E5A}"/>
    <dgm:cxn modelId="{3D85498A-2785-4570-A2A8-21B5251FB99E}" srcId="{2A9EC51C-27C7-49EC-8CBB-92531F4485F8}" destId="{0FEA9DB8-8A88-4B41-93C5-854D5FBC510E}" srcOrd="0" destOrd="0" parTransId="{A9EA52BF-94B3-425C-95DC-AB502307DB40}" sibTransId="{5E35ABEB-661F-4122-A452-9B1A3BD0E24D}"/>
    <dgm:cxn modelId="{EC0660F7-E870-4810-B232-980176832C2E}" type="presOf" srcId="{2BEAF1FB-11D0-4B65-A1E8-FA12565A09C8}" destId="{7627354F-6040-4538-B521-F1CDA2D80F76}" srcOrd="0" destOrd="0" presId="urn:microsoft.com/office/officeart/2005/8/layout/vList5"/>
    <dgm:cxn modelId="{879A9095-EDDF-4CB9-9471-D86AD4B3CE39}" type="presOf" srcId="{0FEA9DB8-8A88-4B41-93C5-854D5FBC510E}" destId="{5104291D-C4AB-44C8-BE24-67C8F34AA7B4}" srcOrd="0" destOrd="0" presId="urn:microsoft.com/office/officeart/2005/8/layout/vList5"/>
    <dgm:cxn modelId="{04AB9D1E-FC03-4A33-AF29-4F00D2AC6B2F}" type="presParOf" srcId="{5F0A3B8D-7832-49C8-8E70-BB376257BE2C}" destId="{F47E9FFE-6E72-4F5C-BBE1-0DA3EE49FDBA}" srcOrd="0" destOrd="0" presId="urn:microsoft.com/office/officeart/2005/8/layout/vList5"/>
    <dgm:cxn modelId="{8815476E-6686-4AF6-95ED-FCAB8EE262A7}" type="presParOf" srcId="{F47E9FFE-6E72-4F5C-BBE1-0DA3EE49FDBA}" destId="{5104291D-C4AB-44C8-BE24-67C8F34AA7B4}" srcOrd="0" destOrd="0" presId="urn:microsoft.com/office/officeart/2005/8/layout/vList5"/>
    <dgm:cxn modelId="{124CF1F4-55A6-4BA4-A920-68B4CF8B3EE2}" type="presParOf" srcId="{F47E9FFE-6E72-4F5C-BBE1-0DA3EE49FDBA}" destId="{C4DA2CBB-0691-4C86-84AB-DDE48668828C}" srcOrd="1" destOrd="0" presId="urn:microsoft.com/office/officeart/2005/8/layout/vList5"/>
    <dgm:cxn modelId="{478196E5-B5DF-46D8-A619-BAB4D2FA7FF5}" type="presParOf" srcId="{5F0A3B8D-7832-49C8-8E70-BB376257BE2C}" destId="{DEE0986B-4895-41E5-8F6D-8889C13F8FA9}" srcOrd="1" destOrd="0" presId="urn:microsoft.com/office/officeart/2005/8/layout/vList5"/>
    <dgm:cxn modelId="{493373FA-7EAA-45D2-A961-A4C356BF8521}" type="presParOf" srcId="{5F0A3B8D-7832-49C8-8E70-BB376257BE2C}" destId="{D6F21581-5025-43CA-BA77-4CCF14505B46}" srcOrd="2" destOrd="0" presId="urn:microsoft.com/office/officeart/2005/8/layout/vList5"/>
    <dgm:cxn modelId="{D442801C-8F1B-4821-9FFB-5D07569F569F}" type="presParOf" srcId="{D6F21581-5025-43CA-BA77-4CCF14505B46}" destId="{C049897A-10F7-4B97-8ECD-5D9A4C0E7251}" srcOrd="0" destOrd="0" presId="urn:microsoft.com/office/officeart/2005/8/layout/vList5"/>
    <dgm:cxn modelId="{F9F9FE53-D772-4DD9-9366-219A03DD0EF5}" type="presParOf" srcId="{D6F21581-5025-43CA-BA77-4CCF14505B46}" destId="{C12DFDD4-93A5-4924-9D99-CF4902D4B00A}" srcOrd="1" destOrd="0" presId="urn:microsoft.com/office/officeart/2005/8/layout/vList5"/>
    <dgm:cxn modelId="{D184D8D7-F755-47E1-A54D-1928B0F57AF6}" type="presParOf" srcId="{5F0A3B8D-7832-49C8-8E70-BB376257BE2C}" destId="{EC45FA01-0E62-4DE3-BB2F-E43E08AD1FA6}" srcOrd="3" destOrd="0" presId="urn:microsoft.com/office/officeart/2005/8/layout/vList5"/>
    <dgm:cxn modelId="{EAF3FFBB-7FE4-44BD-BFB0-469C1B4F006F}" type="presParOf" srcId="{5F0A3B8D-7832-49C8-8E70-BB376257BE2C}" destId="{62AE939C-3CA2-421C-88A5-96A1D6E69A20}" srcOrd="4" destOrd="0" presId="urn:microsoft.com/office/officeart/2005/8/layout/vList5"/>
    <dgm:cxn modelId="{845CDA77-741C-474B-A00B-CD9E61567CE7}" type="presParOf" srcId="{62AE939C-3CA2-421C-88A5-96A1D6E69A20}" destId="{DF1DF50C-6697-4CBA-B52A-A1FB868B45C4}" srcOrd="0" destOrd="0" presId="urn:microsoft.com/office/officeart/2005/8/layout/vList5"/>
    <dgm:cxn modelId="{591A79F1-7D79-4D31-AEB6-4CE4D0FDD166}" type="presParOf" srcId="{62AE939C-3CA2-421C-88A5-96A1D6E69A20}" destId="{7627354F-6040-4538-B521-F1CDA2D80F7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9EC51C-27C7-49EC-8CBB-92531F4485F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EA9DB8-8A88-4B41-93C5-854D5FBC510E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b="1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Тема урока</a:t>
          </a:r>
        </a:p>
        <a:p>
          <a:pPr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/>
        </a:p>
      </dgm:t>
    </dgm:pt>
    <dgm:pt modelId="{A9EA52BF-94B3-425C-95DC-AB502307DB40}" type="parTrans" cxnId="{3D85498A-2785-4570-A2A8-21B5251FB99E}">
      <dgm:prSet/>
      <dgm:spPr/>
      <dgm:t>
        <a:bodyPr/>
        <a:lstStyle/>
        <a:p>
          <a:endParaRPr lang="ru-RU"/>
        </a:p>
      </dgm:t>
    </dgm:pt>
    <dgm:pt modelId="{5E35ABEB-661F-4122-A452-9B1A3BD0E24D}" type="sibTrans" cxnId="{3D85498A-2785-4570-A2A8-21B5251FB99E}">
      <dgm:prSet/>
      <dgm:spPr/>
      <dgm:t>
        <a:bodyPr/>
        <a:lstStyle/>
        <a:p>
          <a:endParaRPr lang="ru-RU"/>
        </a:p>
      </dgm:t>
    </dgm:pt>
    <dgm:pt modelId="{A99ABF3F-BDF9-488A-A41F-15E8340E9458}">
      <dgm:prSet phldrT="[Текст]" custT="1"/>
      <dgm:spPr/>
      <dgm:t>
        <a:bodyPr/>
        <a:lstStyle/>
        <a:p>
          <a:r>
            <a:rPr lang="ru-RU" sz="2800" dirty="0" smtClean="0"/>
            <a:t>Инфекционные заболевания и меры их профилактики</a:t>
          </a:r>
          <a:endParaRPr lang="ru-RU" sz="2800" dirty="0"/>
        </a:p>
      </dgm:t>
    </dgm:pt>
    <dgm:pt modelId="{8E2ADBEB-8EE5-434C-BA4D-C1E54FC20B8A}" type="parTrans" cxnId="{DAB846CD-A4CD-4339-82E9-7CF0A2B6CC5E}">
      <dgm:prSet/>
      <dgm:spPr/>
      <dgm:t>
        <a:bodyPr/>
        <a:lstStyle/>
        <a:p>
          <a:endParaRPr lang="ru-RU"/>
        </a:p>
      </dgm:t>
    </dgm:pt>
    <dgm:pt modelId="{E899F895-87C4-4412-8712-57797EADFC26}" type="sibTrans" cxnId="{DAB846CD-A4CD-4339-82E9-7CF0A2B6CC5E}">
      <dgm:prSet/>
      <dgm:spPr/>
      <dgm:t>
        <a:bodyPr/>
        <a:lstStyle/>
        <a:p>
          <a:endParaRPr lang="ru-RU"/>
        </a:p>
      </dgm:t>
    </dgm:pt>
    <dgm:pt modelId="{FCA3FA34-4255-47B0-8AF7-13F72A35FF53}">
      <dgm:prSet phldrT="[Текст]"/>
      <dgm:spPr/>
      <dgm:t>
        <a:bodyPr/>
        <a:lstStyle/>
        <a:p>
          <a:r>
            <a:rPr lang="ru-RU" b="1" dirty="0" smtClean="0"/>
            <a:t>Цель обучения</a:t>
          </a:r>
          <a:endParaRPr lang="ru-RU" b="1" dirty="0"/>
        </a:p>
      </dgm:t>
    </dgm:pt>
    <dgm:pt modelId="{3D94CA7B-ED91-4568-805A-5E308C5E6F4C}" type="parTrans" cxnId="{E4FF5610-44C3-4E93-938E-4B065C14A234}">
      <dgm:prSet/>
      <dgm:spPr/>
      <dgm:t>
        <a:bodyPr/>
        <a:lstStyle/>
        <a:p>
          <a:endParaRPr lang="ru-RU"/>
        </a:p>
      </dgm:t>
    </dgm:pt>
    <dgm:pt modelId="{C44263F1-8C3B-41CE-9584-798AB34F0851}" type="sibTrans" cxnId="{E4FF5610-44C3-4E93-938E-4B065C14A234}">
      <dgm:prSet/>
      <dgm:spPr/>
      <dgm:t>
        <a:bodyPr/>
        <a:lstStyle/>
        <a:p>
          <a:endParaRPr lang="ru-RU"/>
        </a:p>
      </dgm:t>
    </dgm:pt>
    <dgm:pt modelId="{3E9C39EE-2A6C-4A05-B42B-98B537D87774}">
      <dgm:prSet phldrT="[Текст]" custT="1"/>
      <dgm:spPr/>
      <dgm:t>
        <a:bodyPr/>
        <a:lstStyle/>
        <a:p>
          <a:r>
            <a:rPr lang="ru-RU" sz="2400" dirty="0" smtClean="0"/>
            <a:t>8.4.3.1 описывать особенности заболеваний, вызванных простейшими, грибами, бактериями, вирусами и меры их профилактики </a:t>
          </a:r>
          <a:endParaRPr lang="ru-RU" sz="2400" dirty="0"/>
        </a:p>
      </dgm:t>
    </dgm:pt>
    <dgm:pt modelId="{90BF8FA2-24F5-446A-A17D-197B6AE8A8A0}" type="parTrans" cxnId="{3D39F0B9-BEC1-48A5-9118-340621F9F514}">
      <dgm:prSet/>
      <dgm:spPr/>
      <dgm:t>
        <a:bodyPr/>
        <a:lstStyle/>
        <a:p>
          <a:endParaRPr lang="ru-RU"/>
        </a:p>
      </dgm:t>
    </dgm:pt>
    <dgm:pt modelId="{A50969CD-7A66-4A81-9A17-4D7815A8237B}" type="sibTrans" cxnId="{3D39F0B9-BEC1-48A5-9118-340621F9F514}">
      <dgm:prSet/>
      <dgm:spPr/>
      <dgm:t>
        <a:bodyPr/>
        <a:lstStyle/>
        <a:p>
          <a:endParaRPr lang="ru-RU"/>
        </a:p>
      </dgm:t>
    </dgm:pt>
    <dgm:pt modelId="{0D1D618E-1EE5-44FF-A1CD-CF786DD65066}">
      <dgm:prSet phldrT="[Текст]"/>
      <dgm:spPr/>
      <dgm:t>
        <a:bodyPr/>
        <a:lstStyle/>
        <a:p>
          <a:r>
            <a:rPr lang="ru-RU" b="1" dirty="0" smtClean="0"/>
            <a:t>Цели урока</a:t>
          </a:r>
          <a:endParaRPr lang="ru-RU" b="1" dirty="0"/>
        </a:p>
      </dgm:t>
    </dgm:pt>
    <dgm:pt modelId="{D5168950-8D17-4AF1-A884-D4D3F24F56AB}" type="parTrans" cxnId="{D9C2373E-4D9B-41C8-909A-291E6F96B362}">
      <dgm:prSet/>
      <dgm:spPr/>
      <dgm:t>
        <a:bodyPr/>
        <a:lstStyle/>
        <a:p>
          <a:endParaRPr lang="ru-RU"/>
        </a:p>
      </dgm:t>
    </dgm:pt>
    <dgm:pt modelId="{05A09256-498C-46CA-B16C-8B235E8BCA92}" type="sibTrans" cxnId="{D9C2373E-4D9B-41C8-909A-291E6F96B362}">
      <dgm:prSet/>
      <dgm:spPr/>
      <dgm:t>
        <a:bodyPr/>
        <a:lstStyle/>
        <a:p>
          <a:endParaRPr lang="ru-RU"/>
        </a:p>
      </dgm:t>
    </dgm:pt>
    <dgm:pt modelId="{2BEAF1FB-11D0-4B65-A1E8-FA12565A09C8}">
      <dgm:prSet phldrT="[Текст]"/>
      <dgm:spPr/>
      <dgm:t>
        <a:bodyPr/>
        <a:lstStyle/>
        <a:p>
          <a:r>
            <a:rPr lang="ru-RU" dirty="0" smtClean="0"/>
            <a:t>объяснить понятие « </a:t>
          </a:r>
          <a:r>
            <a:rPr lang="kk-KZ" dirty="0" smtClean="0"/>
            <a:t>инфекционные заболевания»; </a:t>
          </a:r>
          <a:endParaRPr lang="ru-RU" dirty="0"/>
        </a:p>
      </dgm:t>
    </dgm:pt>
    <dgm:pt modelId="{B3CB70CD-4DC5-45B9-93D9-9FE6E47EA24D}" type="parTrans" cxnId="{A5DDB4A2-95BA-45C2-AEE2-E08312B03DEF}">
      <dgm:prSet/>
      <dgm:spPr/>
      <dgm:t>
        <a:bodyPr/>
        <a:lstStyle/>
        <a:p>
          <a:endParaRPr lang="ru-RU"/>
        </a:p>
      </dgm:t>
    </dgm:pt>
    <dgm:pt modelId="{C4B71096-D379-4236-85A7-E692EB0E5C0F}" type="sibTrans" cxnId="{A5DDB4A2-95BA-45C2-AEE2-E08312B03DEF}">
      <dgm:prSet/>
      <dgm:spPr/>
      <dgm:t>
        <a:bodyPr/>
        <a:lstStyle/>
        <a:p>
          <a:endParaRPr lang="ru-RU"/>
        </a:p>
      </dgm:t>
    </dgm:pt>
    <dgm:pt modelId="{899DF225-EEA0-48E9-BEBB-269E15397C08}">
      <dgm:prSet/>
      <dgm:spPr/>
      <dgm:t>
        <a:bodyPr/>
        <a:lstStyle/>
        <a:p>
          <a:r>
            <a:rPr lang="ru-RU" smtClean="0"/>
            <a:t>назвать </a:t>
          </a:r>
          <a:r>
            <a:rPr lang="kk-KZ" smtClean="0"/>
            <a:t> возбудителей, вызывающие инфекционные заболевания;</a:t>
          </a:r>
          <a:endParaRPr lang="ru-RU"/>
        </a:p>
      </dgm:t>
    </dgm:pt>
    <dgm:pt modelId="{DF6C534E-3B75-48CC-A795-40090736093E}" type="parTrans" cxnId="{61CA786B-8D55-4A12-9192-3F5E5B3181E0}">
      <dgm:prSet/>
      <dgm:spPr/>
      <dgm:t>
        <a:bodyPr/>
        <a:lstStyle/>
        <a:p>
          <a:endParaRPr lang="ru-RU"/>
        </a:p>
      </dgm:t>
    </dgm:pt>
    <dgm:pt modelId="{40D1A38E-670B-4BC3-8D5B-192DCAF4B08C}" type="sibTrans" cxnId="{61CA786B-8D55-4A12-9192-3F5E5B3181E0}">
      <dgm:prSet/>
      <dgm:spPr/>
      <dgm:t>
        <a:bodyPr/>
        <a:lstStyle/>
        <a:p>
          <a:endParaRPr lang="ru-RU"/>
        </a:p>
      </dgm:t>
    </dgm:pt>
    <dgm:pt modelId="{22B08BDA-4990-4250-9984-535CA92DDBB0}">
      <dgm:prSet/>
      <dgm:spPr/>
      <dgm:t>
        <a:bodyPr/>
        <a:lstStyle/>
        <a:p>
          <a:r>
            <a:rPr lang="ru-RU" smtClean="0"/>
            <a:t>перечислить </a:t>
          </a:r>
          <a:r>
            <a:rPr lang="kk-KZ" smtClean="0"/>
            <a:t> признаки заболевания,вызываемые простейшими,грибами,бактериями и вирусами;</a:t>
          </a:r>
          <a:endParaRPr lang="ru-RU"/>
        </a:p>
      </dgm:t>
    </dgm:pt>
    <dgm:pt modelId="{D4FF70EF-48B0-450B-8641-DF12188AE1F9}" type="parTrans" cxnId="{4C56BB9C-14F5-47F3-8420-CB54784B9FD1}">
      <dgm:prSet/>
      <dgm:spPr/>
      <dgm:t>
        <a:bodyPr/>
        <a:lstStyle/>
        <a:p>
          <a:endParaRPr lang="ru-RU"/>
        </a:p>
      </dgm:t>
    </dgm:pt>
    <dgm:pt modelId="{937634C2-E7BE-4F24-B22C-7A071DC25E5A}" type="sibTrans" cxnId="{4C56BB9C-14F5-47F3-8420-CB54784B9FD1}">
      <dgm:prSet/>
      <dgm:spPr/>
      <dgm:t>
        <a:bodyPr/>
        <a:lstStyle/>
        <a:p>
          <a:endParaRPr lang="ru-RU"/>
        </a:p>
      </dgm:t>
    </dgm:pt>
    <dgm:pt modelId="{5EE00C55-652C-4FA2-9563-C1F41C0116F9}">
      <dgm:prSet/>
      <dgm:spPr/>
      <dgm:t>
        <a:bodyPr/>
        <a:lstStyle/>
        <a:p>
          <a:r>
            <a:rPr lang="kk-KZ" dirty="0" smtClean="0"/>
            <a:t>объяснить меры профилактики инфекционных заболеваний</a:t>
          </a:r>
          <a:r>
            <a:rPr lang="ru-RU" dirty="0" smtClean="0"/>
            <a:t>.   </a:t>
          </a:r>
          <a:endParaRPr lang="ru-RU" dirty="0"/>
        </a:p>
      </dgm:t>
    </dgm:pt>
    <dgm:pt modelId="{630531D5-FED4-41EB-B778-AC67972C9F42}" type="parTrans" cxnId="{2B64FD22-750C-404E-A009-776FB22B8A65}">
      <dgm:prSet/>
      <dgm:spPr/>
      <dgm:t>
        <a:bodyPr/>
        <a:lstStyle/>
        <a:p>
          <a:endParaRPr lang="ru-RU"/>
        </a:p>
      </dgm:t>
    </dgm:pt>
    <dgm:pt modelId="{1342F58C-9344-4A00-B347-C0F2897004FD}" type="sibTrans" cxnId="{2B64FD22-750C-404E-A009-776FB22B8A65}">
      <dgm:prSet/>
      <dgm:spPr/>
      <dgm:t>
        <a:bodyPr/>
        <a:lstStyle/>
        <a:p>
          <a:endParaRPr lang="ru-RU"/>
        </a:p>
      </dgm:t>
    </dgm:pt>
    <dgm:pt modelId="{5F0A3B8D-7832-49C8-8E70-BB376257BE2C}" type="pres">
      <dgm:prSet presAssocID="{2A9EC51C-27C7-49EC-8CBB-92531F4485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7E9FFE-6E72-4F5C-BBE1-0DA3EE49FDBA}" type="pres">
      <dgm:prSet presAssocID="{0FEA9DB8-8A88-4B41-93C5-854D5FBC510E}" presName="linNode" presStyleCnt="0"/>
      <dgm:spPr/>
    </dgm:pt>
    <dgm:pt modelId="{5104291D-C4AB-44C8-BE24-67C8F34AA7B4}" type="pres">
      <dgm:prSet presAssocID="{0FEA9DB8-8A88-4B41-93C5-854D5FBC510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DA2CBB-0691-4C86-84AB-DDE48668828C}" type="pres">
      <dgm:prSet presAssocID="{0FEA9DB8-8A88-4B41-93C5-854D5FBC510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0986B-4895-41E5-8F6D-8889C13F8FA9}" type="pres">
      <dgm:prSet presAssocID="{5E35ABEB-661F-4122-A452-9B1A3BD0E24D}" presName="sp" presStyleCnt="0"/>
      <dgm:spPr/>
    </dgm:pt>
    <dgm:pt modelId="{D6F21581-5025-43CA-BA77-4CCF14505B46}" type="pres">
      <dgm:prSet presAssocID="{FCA3FA34-4255-47B0-8AF7-13F72A35FF53}" presName="linNode" presStyleCnt="0"/>
      <dgm:spPr/>
    </dgm:pt>
    <dgm:pt modelId="{C049897A-10F7-4B97-8ECD-5D9A4C0E7251}" type="pres">
      <dgm:prSet presAssocID="{FCA3FA34-4255-47B0-8AF7-13F72A35FF5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DFDD4-93A5-4924-9D99-CF4902D4B00A}" type="pres">
      <dgm:prSet presAssocID="{FCA3FA34-4255-47B0-8AF7-13F72A35FF5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5FA01-0E62-4DE3-BB2F-E43E08AD1FA6}" type="pres">
      <dgm:prSet presAssocID="{C44263F1-8C3B-41CE-9584-798AB34F0851}" presName="sp" presStyleCnt="0"/>
      <dgm:spPr/>
    </dgm:pt>
    <dgm:pt modelId="{62AE939C-3CA2-421C-88A5-96A1D6E69A20}" type="pres">
      <dgm:prSet presAssocID="{0D1D618E-1EE5-44FF-A1CD-CF786DD65066}" presName="linNode" presStyleCnt="0"/>
      <dgm:spPr/>
    </dgm:pt>
    <dgm:pt modelId="{DF1DF50C-6697-4CBA-B52A-A1FB868B45C4}" type="pres">
      <dgm:prSet presAssocID="{0D1D618E-1EE5-44FF-A1CD-CF786DD6506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27354F-6040-4538-B521-F1CDA2D80F76}" type="pres">
      <dgm:prSet presAssocID="{0D1D618E-1EE5-44FF-A1CD-CF786DD6506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B846CD-A4CD-4339-82E9-7CF0A2B6CC5E}" srcId="{0FEA9DB8-8A88-4B41-93C5-854D5FBC510E}" destId="{A99ABF3F-BDF9-488A-A41F-15E8340E9458}" srcOrd="0" destOrd="0" parTransId="{8E2ADBEB-8EE5-434C-BA4D-C1E54FC20B8A}" sibTransId="{E899F895-87C4-4412-8712-57797EADFC26}"/>
    <dgm:cxn modelId="{3D39F0B9-BEC1-48A5-9118-340621F9F514}" srcId="{FCA3FA34-4255-47B0-8AF7-13F72A35FF53}" destId="{3E9C39EE-2A6C-4A05-B42B-98B537D87774}" srcOrd="0" destOrd="0" parTransId="{90BF8FA2-24F5-446A-A17D-197B6AE8A8A0}" sibTransId="{A50969CD-7A66-4A81-9A17-4D7815A8237B}"/>
    <dgm:cxn modelId="{015A7C1D-B00F-4326-8180-C07BF3B8E85D}" type="presOf" srcId="{22B08BDA-4990-4250-9984-535CA92DDBB0}" destId="{7627354F-6040-4538-B521-F1CDA2D80F76}" srcOrd="0" destOrd="2" presId="urn:microsoft.com/office/officeart/2005/8/layout/vList5"/>
    <dgm:cxn modelId="{BF8623A7-0032-4680-9075-3D7791AD5D15}" type="presOf" srcId="{FCA3FA34-4255-47B0-8AF7-13F72A35FF53}" destId="{C049897A-10F7-4B97-8ECD-5D9A4C0E7251}" srcOrd="0" destOrd="0" presId="urn:microsoft.com/office/officeart/2005/8/layout/vList5"/>
    <dgm:cxn modelId="{4C66192C-57CD-4872-B538-5E85FFA23867}" type="presOf" srcId="{3E9C39EE-2A6C-4A05-B42B-98B537D87774}" destId="{C12DFDD4-93A5-4924-9D99-CF4902D4B00A}" srcOrd="0" destOrd="0" presId="urn:microsoft.com/office/officeart/2005/8/layout/vList5"/>
    <dgm:cxn modelId="{A5DDB4A2-95BA-45C2-AEE2-E08312B03DEF}" srcId="{0D1D618E-1EE5-44FF-A1CD-CF786DD65066}" destId="{2BEAF1FB-11D0-4B65-A1E8-FA12565A09C8}" srcOrd="0" destOrd="0" parTransId="{B3CB70CD-4DC5-45B9-93D9-9FE6E47EA24D}" sibTransId="{C4B71096-D379-4236-85A7-E692EB0E5C0F}"/>
    <dgm:cxn modelId="{9B4D5E39-0D2B-4DA2-AD48-AD31F8CBC4F7}" type="presOf" srcId="{5EE00C55-652C-4FA2-9563-C1F41C0116F9}" destId="{7627354F-6040-4538-B521-F1CDA2D80F76}" srcOrd="0" destOrd="3" presId="urn:microsoft.com/office/officeart/2005/8/layout/vList5"/>
    <dgm:cxn modelId="{2B64FD22-750C-404E-A009-776FB22B8A65}" srcId="{0D1D618E-1EE5-44FF-A1CD-CF786DD65066}" destId="{5EE00C55-652C-4FA2-9563-C1F41C0116F9}" srcOrd="3" destOrd="0" parTransId="{630531D5-FED4-41EB-B778-AC67972C9F42}" sibTransId="{1342F58C-9344-4A00-B347-C0F2897004FD}"/>
    <dgm:cxn modelId="{CDCDACEA-7D38-404B-8D3E-14020EF62FFC}" type="presOf" srcId="{2BEAF1FB-11D0-4B65-A1E8-FA12565A09C8}" destId="{7627354F-6040-4538-B521-F1CDA2D80F76}" srcOrd="0" destOrd="0" presId="urn:microsoft.com/office/officeart/2005/8/layout/vList5"/>
    <dgm:cxn modelId="{2F5638CD-B692-4AE6-BD02-1202B7C90B31}" type="presOf" srcId="{2A9EC51C-27C7-49EC-8CBB-92531F4485F8}" destId="{5F0A3B8D-7832-49C8-8E70-BB376257BE2C}" srcOrd="0" destOrd="0" presId="urn:microsoft.com/office/officeart/2005/8/layout/vList5"/>
    <dgm:cxn modelId="{F9C98288-6018-4B3D-9E9E-E7B0254CCAFC}" type="presOf" srcId="{A99ABF3F-BDF9-488A-A41F-15E8340E9458}" destId="{C4DA2CBB-0691-4C86-84AB-DDE48668828C}" srcOrd="0" destOrd="0" presId="urn:microsoft.com/office/officeart/2005/8/layout/vList5"/>
    <dgm:cxn modelId="{D9C2373E-4D9B-41C8-909A-291E6F96B362}" srcId="{2A9EC51C-27C7-49EC-8CBB-92531F4485F8}" destId="{0D1D618E-1EE5-44FF-A1CD-CF786DD65066}" srcOrd="2" destOrd="0" parTransId="{D5168950-8D17-4AF1-A884-D4D3F24F56AB}" sibTransId="{05A09256-498C-46CA-B16C-8B235E8BCA92}"/>
    <dgm:cxn modelId="{61CA786B-8D55-4A12-9192-3F5E5B3181E0}" srcId="{0D1D618E-1EE5-44FF-A1CD-CF786DD65066}" destId="{899DF225-EEA0-48E9-BEBB-269E15397C08}" srcOrd="1" destOrd="0" parTransId="{DF6C534E-3B75-48CC-A795-40090736093E}" sibTransId="{40D1A38E-670B-4BC3-8D5B-192DCAF4B08C}"/>
    <dgm:cxn modelId="{E4FF5610-44C3-4E93-938E-4B065C14A234}" srcId="{2A9EC51C-27C7-49EC-8CBB-92531F4485F8}" destId="{FCA3FA34-4255-47B0-8AF7-13F72A35FF53}" srcOrd="1" destOrd="0" parTransId="{3D94CA7B-ED91-4568-805A-5E308C5E6F4C}" sibTransId="{C44263F1-8C3B-41CE-9584-798AB34F0851}"/>
    <dgm:cxn modelId="{4C56BB9C-14F5-47F3-8420-CB54784B9FD1}" srcId="{0D1D618E-1EE5-44FF-A1CD-CF786DD65066}" destId="{22B08BDA-4990-4250-9984-535CA92DDBB0}" srcOrd="2" destOrd="0" parTransId="{D4FF70EF-48B0-450B-8641-DF12188AE1F9}" sibTransId="{937634C2-E7BE-4F24-B22C-7A071DC25E5A}"/>
    <dgm:cxn modelId="{723A3707-3ECA-4F64-A2DE-441457EA69DB}" type="presOf" srcId="{0D1D618E-1EE5-44FF-A1CD-CF786DD65066}" destId="{DF1DF50C-6697-4CBA-B52A-A1FB868B45C4}" srcOrd="0" destOrd="0" presId="urn:microsoft.com/office/officeart/2005/8/layout/vList5"/>
    <dgm:cxn modelId="{3D85498A-2785-4570-A2A8-21B5251FB99E}" srcId="{2A9EC51C-27C7-49EC-8CBB-92531F4485F8}" destId="{0FEA9DB8-8A88-4B41-93C5-854D5FBC510E}" srcOrd="0" destOrd="0" parTransId="{A9EA52BF-94B3-425C-95DC-AB502307DB40}" sibTransId="{5E35ABEB-661F-4122-A452-9B1A3BD0E24D}"/>
    <dgm:cxn modelId="{A8ADE1C4-25A4-4BCB-9FB4-8BED77D3FF79}" type="presOf" srcId="{0FEA9DB8-8A88-4B41-93C5-854D5FBC510E}" destId="{5104291D-C4AB-44C8-BE24-67C8F34AA7B4}" srcOrd="0" destOrd="0" presId="urn:microsoft.com/office/officeart/2005/8/layout/vList5"/>
    <dgm:cxn modelId="{3E637FE0-DA50-4980-AA77-6DE631157CDB}" type="presOf" srcId="{899DF225-EEA0-48E9-BEBB-269E15397C08}" destId="{7627354F-6040-4538-B521-F1CDA2D80F76}" srcOrd="0" destOrd="1" presId="urn:microsoft.com/office/officeart/2005/8/layout/vList5"/>
    <dgm:cxn modelId="{65B18011-2A8A-430C-848F-44B98B6FF33F}" type="presParOf" srcId="{5F0A3B8D-7832-49C8-8E70-BB376257BE2C}" destId="{F47E9FFE-6E72-4F5C-BBE1-0DA3EE49FDBA}" srcOrd="0" destOrd="0" presId="urn:microsoft.com/office/officeart/2005/8/layout/vList5"/>
    <dgm:cxn modelId="{F02FD721-DA76-42DA-87A1-2323476CDC90}" type="presParOf" srcId="{F47E9FFE-6E72-4F5C-BBE1-0DA3EE49FDBA}" destId="{5104291D-C4AB-44C8-BE24-67C8F34AA7B4}" srcOrd="0" destOrd="0" presId="urn:microsoft.com/office/officeart/2005/8/layout/vList5"/>
    <dgm:cxn modelId="{999FA697-A529-4F19-B7FF-ECCBC71F4268}" type="presParOf" srcId="{F47E9FFE-6E72-4F5C-BBE1-0DA3EE49FDBA}" destId="{C4DA2CBB-0691-4C86-84AB-DDE48668828C}" srcOrd="1" destOrd="0" presId="urn:microsoft.com/office/officeart/2005/8/layout/vList5"/>
    <dgm:cxn modelId="{8AE7ADF6-48E0-4C38-8F51-166AB2BC2F8C}" type="presParOf" srcId="{5F0A3B8D-7832-49C8-8E70-BB376257BE2C}" destId="{DEE0986B-4895-41E5-8F6D-8889C13F8FA9}" srcOrd="1" destOrd="0" presId="urn:microsoft.com/office/officeart/2005/8/layout/vList5"/>
    <dgm:cxn modelId="{FB66739A-E14B-4EDA-9EB8-120FBEA5303C}" type="presParOf" srcId="{5F0A3B8D-7832-49C8-8E70-BB376257BE2C}" destId="{D6F21581-5025-43CA-BA77-4CCF14505B46}" srcOrd="2" destOrd="0" presId="urn:microsoft.com/office/officeart/2005/8/layout/vList5"/>
    <dgm:cxn modelId="{98B4F32E-5D11-40D9-9A34-3A0560C13F06}" type="presParOf" srcId="{D6F21581-5025-43CA-BA77-4CCF14505B46}" destId="{C049897A-10F7-4B97-8ECD-5D9A4C0E7251}" srcOrd="0" destOrd="0" presId="urn:microsoft.com/office/officeart/2005/8/layout/vList5"/>
    <dgm:cxn modelId="{BB5866A8-5964-4843-9E8D-CF6844DD345B}" type="presParOf" srcId="{D6F21581-5025-43CA-BA77-4CCF14505B46}" destId="{C12DFDD4-93A5-4924-9D99-CF4902D4B00A}" srcOrd="1" destOrd="0" presId="urn:microsoft.com/office/officeart/2005/8/layout/vList5"/>
    <dgm:cxn modelId="{845E1497-14FE-4AA5-84C3-FBE5283AAF31}" type="presParOf" srcId="{5F0A3B8D-7832-49C8-8E70-BB376257BE2C}" destId="{EC45FA01-0E62-4DE3-BB2F-E43E08AD1FA6}" srcOrd="3" destOrd="0" presId="urn:microsoft.com/office/officeart/2005/8/layout/vList5"/>
    <dgm:cxn modelId="{40C803EC-82D5-4ABF-BFC8-728868EB8B58}" type="presParOf" srcId="{5F0A3B8D-7832-49C8-8E70-BB376257BE2C}" destId="{62AE939C-3CA2-421C-88A5-96A1D6E69A20}" srcOrd="4" destOrd="0" presId="urn:microsoft.com/office/officeart/2005/8/layout/vList5"/>
    <dgm:cxn modelId="{C1D6BB17-85A0-4D73-B6E2-962B13E86FDD}" type="presParOf" srcId="{62AE939C-3CA2-421C-88A5-96A1D6E69A20}" destId="{DF1DF50C-6697-4CBA-B52A-A1FB868B45C4}" srcOrd="0" destOrd="0" presId="urn:microsoft.com/office/officeart/2005/8/layout/vList5"/>
    <dgm:cxn modelId="{29A9372D-3FF5-40E5-9F69-A6CDE167BD5A}" type="presParOf" srcId="{62AE939C-3CA2-421C-88A5-96A1D6E69A20}" destId="{7627354F-6040-4538-B521-F1CDA2D80F7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A2CBB-0691-4C86-84AB-DDE48668828C}">
      <dsp:nvSpPr>
        <dsp:cNvPr id="0" name=""/>
        <dsp:cNvSpPr/>
      </dsp:nvSpPr>
      <dsp:spPr>
        <a:xfrm rot="5400000">
          <a:off x="5333880" y="-1817682"/>
          <a:ext cx="1768078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Инфекционные заболевания и меры их профилактики</a:t>
          </a:r>
          <a:endParaRPr lang="ru-RU" sz="2800" kern="1200" dirty="0"/>
        </a:p>
      </dsp:txBody>
      <dsp:txXfrm rot="-5400000">
        <a:off x="3291839" y="310669"/>
        <a:ext cx="5765850" cy="1595458"/>
      </dsp:txXfrm>
    </dsp:sp>
    <dsp:sp modelId="{5104291D-C4AB-44C8-BE24-67C8F34AA7B4}">
      <dsp:nvSpPr>
        <dsp:cNvPr id="0" name=""/>
        <dsp:cNvSpPr/>
      </dsp:nvSpPr>
      <dsp:spPr>
        <a:xfrm>
          <a:off x="0" y="3348"/>
          <a:ext cx="3291840" cy="22100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40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kern="1200" dirty="0" smtClean="0"/>
            <a:t>Тема урока</a:t>
          </a:r>
        </a:p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/>
        </a:p>
      </dsp:txBody>
      <dsp:txXfrm>
        <a:off x="107888" y="111236"/>
        <a:ext cx="3076064" cy="1994321"/>
      </dsp:txXfrm>
    </dsp:sp>
    <dsp:sp modelId="{C12DFDD4-93A5-4924-9D99-CF4902D4B00A}">
      <dsp:nvSpPr>
        <dsp:cNvPr id="0" name=""/>
        <dsp:cNvSpPr/>
      </dsp:nvSpPr>
      <dsp:spPr>
        <a:xfrm rot="5400000">
          <a:off x="5333880" y="502919"/>
          <a:ext cx="1768078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8.4.3.1 описывать особенности заболеваний, вызванных простейшими, грибами, бактериями, вирусами и меры их профилактики </a:t>
          </a:r>
          <a:endParaRPr lang="ru-RU" sz="2400" kern="1200" dirty="0"/>
        </a:p>
      </dsp:txBody>
      <dsp:txXfrm rot="-5400000">
        <a:off x="3291839" y="2631270"/>
        <a:ext cx="5765850" cy="1595458"/>
      </dsp:txXfrm>
    </dsp:sp>
    <dsp:sp modelId="{C049897A-10F7-4B97-8ECD-5D9A4C0E7251}">
      <dsp:nvSpPr>
        <dsp:cNvPr id="0" name=""/>
        <dsp:cNvSpPr/>
      </dsp:nvSpPr>
      <dsp:spPr>
        <a:xfrm>
          <a:off x="0" y="2323951"/>
          <a:ext cx="3291840" cy="22100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Цель обучения</a:t>
          </a:r>
          <a:endParaRPr lang="ru-RU" sz="4000" b="1" kern="1200" dirty="0"/>
        </a:p>
      </dsp:txBody>
      <dsp:txXfrm>
        <a:off x="107888" y="2431839"/>
        <a:ext cx="3076064" cy="1994321"/>
      </dsp:txXfrm>
    </dsp:sp>
    <dsp:sp modelId="{7627354F-6040-4538-B521-F1CDA2D80F76}">
      <dsp:nvSpPr>
        <dsp:cNvPr id="0" name=""/>
        <dsp:cNvSpPr/>
      </dsp:nvSpPr>
      <dsp:spPr>
        <a:xfrm rot="5400000">
          <a:off x="5333880" y="2823522"/>
          <a:ext cx="1768078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объяснить понятие « </a:t>
          </a:r>
          <a:r>
            <a:rPr lang="kk-KZ" sz="1600" kern="1200" dirty="0" smtClean="0"/>
            <a:t>инфекционные заболевания»;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назвать </a:t>
          </a:r>
          <a:r>
            <a:rPr lang="kk-KZ" sz="1600" kern="1200" smtClean="0"/>
            <a:t> возбудителей, вызывающие инфекционные заболевания;</a:t>
          </a:r>
          <a:endParaRPr lang="ru-RU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перечислить </a:t>
          </a:r>
          <a:r>
            <a:rPr lang="kk-KZ" sz="1600" kern="1200" smtClean="0"/>
            <a:t> признаки заболевания,вызываемые простейшими,грибами,бактериями и вирусами;</a:t>
          </a:r>
          <a:endParaRPr lang="ru-RU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dirty="0" smtClean="0"/>
            <a:t>объяснить меры профилактики инфекционных заболеваний</a:t>
          </a:r>
          <a:r>
            <a:rPr lang="ru-RU" sz="1600" kern="1200" dirty="0" smtClean="0"/>
            <a:t>.   </a:t>
          </a:r>
          <a:endParaRPr lang="ru-RU" sz="1600" kern="1200" dirty="0"/>
        </a:p>
      </dsp:txBody>
      <dsp:txXfrm rot="-5400000">
        <a:off x="3291839" y="4951873"/>
        <a:ext cx="5765850" cy="1595458"/>
      </dsp:txXfrm>
    </dsp:sp>
    <dsp:sp modelId="{DF1DF50C-6697-4CBA-B52A-A1FB868B45C4}">
      <dsp:nvSpPr>
        <dsp:cNvPr id="0" name=""/>
        <dsp:cNvSpPr/>
      </dsp:nvSpPr>
      <dsp:spPr>
        <a:xfrm>
          <a:off x="0" y="4644553"/>
          <a:ext cx="3291840" cy="22100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Цели урока</a:t>
          </a:r>
          <a:endParaRPr lang="ru-RU" sz="4000" b="1" kern="1200" dirty="0"/>
        </a:p>
      </dsp:txBody>
      <dsp:txXfrm>
        <a:off x="107888" y="4752441"/>
        <a:ext cx="3076064" cy="1994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A2CBB-0691-4C86-84AB-DDE48668828C}">
      <dsp:nvSpPr>
        <dsp:cNvPr id="0" name=""/>
        <dsp:cNvSpPr/>
      </dsp:nvSpPr>
      <dsp:spPr>
        <a:xfrm rot="5400000">
          <a:off x="5333880" y="-1817682"/>
          <a:ext cx="1768078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Инфекционные заболевания и меры их профилактики</a:t>
          </a:r>
          <a:endParaRPr lang="ru-RU" sz="2800" kern="1200" dirty="0"/>
        </a:p>
      </dsp:txBody>
      <dsp:txXfrm rot="-5400000">
        <a:off x="3291839" y="310669"/>
        <a:ext cx="5765850" cy="1595458"/>
      </dsp:txXfrm>
    </dsp:sp>
    <dsp:sp modelId="{5104291D-C4AB-44C8-BE24-67C8F34AA7B4}">
      <dsp:nvSpPr>
        <dsp:cNvPr id="0" name=""/>
        <dsp:cNvSpPr/>
      </dsp:nvSpPr>
      <dsp:spPr>
        <a:xfrm>
          <a:off x="0" y="3348"/>
          <a:ext cx="3291840" cy="22100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40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kern="1200" dirty="0" smtClean="0"/>
            <a:t>Тема урока</a:t>
          </a:r>
        </a:p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/>
        </a:p>
      </dsp:txBody>
      <dsp:txXfrm>
        <a:off x="107888" y="111236"/>
        <a:ext cx="3076064" cy="1994321"/>
      </dsp:txXfrm>
    </dsp:sp>
    <dsp:sp modelId="{C12DFDD4-93A5-4924-9D99-CF4902D4B00A}">
      <dsp:nvSpPr>
        <dsp:cNvPr id="0" name=""/>
        <dsp:cNvSpPr/>
      </dsp:nvSpPr>
      <dsp:spPr>
        <a:xfrm rot="5400000">
          <a:off x="5333880" y="502919"/>
          <a:ext cx="1768078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8.4.3.1 описывать особенности заболеваний, вызванных простейшими, грибами, бактериями, вирусами и меры их профилактики </a:t>
          </a:r>
          <a:endParaRPr lang="ru-RU" sz="2400" kern="1200" dirty="0"/>
        </a:p>
      </dsp:txBody>
      <dsp:txXfrm rot="-5400000">
        <a:off x="3291839" y="2631270"/>
        <a:ext cx="5765850" cy="1595458"/>
      </dsp:txXfrm>
    </dsp:sp>
    <dsp:sp modelId="{C049897A-10F7-4B97-8ECD-5D9A4C0E7251}">
      <dsp:nvSpPr>
        <dsp:cNvPr id="0" name=""/>
        <dsp:cNvSpPr/>
      </dsp:nvSpPr>
      <dsp:spPr>
        <a:xfrm>
          <a:off x="0" y="2323951"/>
          <a:ext cx="3291840" cy="22100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Цель обучения</a:t>
          </a:r>
          <a:endParaRPr lang="ru-RU" sz="4000" b="1" kern="1200" dirty="0"/>
        </a:p>
      </dsp:txBody>
      <dsp:txXfrm>
        <a:off x="107888" y="2431839"/>
        <a:ext cx="3076064" cy="1994321"/>
      </dsp:txXfrm>
    </dsp:sp>
    <dsp:sp modelId="{7627354F-6040-4538-B521-F1CDA2D80F76}">
      <dsp:nvSpPr>
        <dsp:cNvPr id="0" name=""/>
        <dsp:cNvSpPr/>
      </dsp:nvSpPr>
      <dsp:spPr>
        <a:xfrm rot="5400000">
          <a:off x="5333880" y="2823522"/>
          <a:ext cx="1768078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объяснить понятие « </a:t>
          </a:r>
          <a:r>
            <a:rPr lang="kk-KZ" sz="1600" kern="1200" dirty="0" smtClean="0"/>
            <a:t>инфекционные заболевания»;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назвать </a:t>
          </a:r>
          <a:r>
            <a:rPr lang="kk-KZ" sz="1600" kern="1200" smtClean="0"/>
            <a:t> возбудителей, вызывающие инфекционные заболевания;</a:t>
          </a:r>
          <a:endParaRPr lang="ru-RU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перечислить </a:t>
          </a:r>
          <a:r>
            <a:rPr lang="kk-KZ" sz="1600" kern="1200" smtClean="0"/>
            <a:t> признаки заболевания,вызываемые простейшими,грибами,бактериями и вирусами;</a:t>
          </a:r>
          <a:endParaRPr lang="ru-RU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dirty="0" smtClean="0"/>
            <a:t>объяснить меры профилактики инфекционных заболеваний</a:t>
          </a:r>
          <a:r>
            <a:rPr lang="ru-RU" sz="1600" kern="1200" dirty="0" smtClean="0"/>
            <a:t>.   </a:t>
          </a:r>
          <a:endParaRPr lang="ru-RU" sz="1600" kern="1200" dirty="0"/>
        </a:p>
      </dsp:txBody>
      <dsp:txXfrm rot="-5400000">
        <a:off x="3291839" y="4951873"/>
        <a:ext cx="5765850" cy="1595458"/>
      </dsp:txXfrm>
    </dsp:sp>
    <dsp:sp modelId="{DF1DF50C-6697-4CBA-B52A-A1FB868B45C4}">
      <dsp:nvSpPr>
        <dsp:cNvPr id="0" name=""/>
        <dsp:cNvSpPr/>
      </dsp:nvSpPr>
      <dsp:spPr>
        <a:xfrm>
          <a:off x="0" y="4644553"/>
          <a:ext cx="3291840" cy="22100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Цели урока</a:t>
          </a:r>
          <a:endParaRPr lang="ru-RU" sz="4000" b="1" kern="1200" dirty="0"/>
        </a:p>
      </dsp:txBody>
      <dsp:txXfrm>
        <a:off x="107888" y="4752441"/>
        <a:ext cx="3076064" cy="1994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5D147-4C0C-4712-8E4B-66B453A5E0F2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64968-A771-4E3A-8A55-6BDD36621C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71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60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4AF73-A15C-4CCB-A3BA-47A3628279A7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DACB5-CC64-482A-AE66-FE759A75C6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7" y="463825"/>
            <a:ext cx="7839635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youtube.com/watch?v=tMoQ42ccVE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biologyonline.org.uk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5798462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387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6616" y="980728"/>
            <a:ext cx="37507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Подумайте!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296993"/>
            <a:ext cx="38164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</a:rPr>
              <a:t>Каким </a:t>
            </a:r>
            <a:r>
              <a:rPr lang="kk-KZ" sz="4000" b="1" dirty="0">
                <a:solidFill>
                  <a:srgbClr val="FF0000"/>
                </a:solidFill>
              </a:rPr>
              <a:t>образом витамин С связан заболеваниями человека</a:t>
            </a:r>
            <a:r>
              <a:rPr lang="kk-KZ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462878"/>
            <a:ext cx="4265250" cy="2838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105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66738" y="17526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sz="26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44" y="1272262"/>
            <a:ext cx="28083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/>
              <a:t>Что вы заметили на </a:t>
            </a:r>
            <a:r>
              <a:rPr lang="kk-KZ" sz="2400" dirty="0" smtClean="0"/>
              <a:t>рисунках?</a:t>
            </a:r>
            <a:endParaRPr lang="ru-RU" sz="2400" dirty="0"/>
          </a:p>
          <a:p>
            <a:pPr algn="ctr"/>
            <a:r>
              <a:rPr lang="kk-KZ" sz="2400" dirty="0"/>
              <a:t>Как вы думаете, как появляются инфекционные заболевания?</a:t>
            </a:r>
            <a:endParaRPr lang="ru-RU" sz="2400" dirty="0"/>
          </a:p>
          <a:p>
            <a:pPr algn="ctr"/>
            <a:r>
              <a:rPr lang="kk-KZ" sz="2400" dirty="0"/>
              <a:t>Какие инфекционные заболевания распространены в повседневной жизни?</a:t>
            </a:r>
            <a:endParaRPr lang="ru-RU" sz="2400" dirty="0"/>
          </a:p>
        </p:txBody>
      </p:sp>
      <p:pic>
        <p:nvPicPr>
          <p:cNvPr id="4099" name="Picture 3" descr="C:\Users\Tazhi_R\Pictures\250px-Cold_so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980728"/>
            <a:ext cx="2304256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Tazhi_R\Pictures\fvtbfp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633" y="84812"/>
            <a:ext cx="2154634" cy="179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Tazhi_R\Pictures\fvtbf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502" y="2348879"/>
            <a:ext cx="2339989" cy="233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Tazhi_R\Pictures\2676775_origina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267" y="3886200"/>
            <a:ext cx="2224222" cy="2504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Tazhi_R\Pictures\000341-79b8e054c05320f580189916fbcc619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281" y="5036432"/>
            <a:ext cx="2544005" cy="179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327528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66738" y="17526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002460"/>
              </p:ext>
            </p:extLst>
          </p:nvPr>
        </p:nvGraphicFramePr>
        <p:xfrm>
          <a:off x="457200" y="3589369"/>
          <a:ext cx="8229600" cy="210312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779912" y="3172578"/>
            <a:ext cx="4572000" cy="26545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ts val="1300"/>
              </a:lnSpc>
            </a:pP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96922" y="980728"/>
            <a:ext cx="6570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Инфекционные заболевания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36784" y="1641574"/>
            <a:ext cx="62912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www.youtube.com/watch?v=tMoQ42ccVEc</a:t>
            </a:r>
            <a:r>
              <a:rPr lang="ru-RU" dirty="0" smtClean="0"/>
              <a:t> 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(</a:t>
            </a:r>
            <a:r>
              <a:rPr lang="kk-KZ" sz="1600" dirty="0" smtClean="0"/>
              <a:t>Обсуждение в группе о видео</a:t>
            </a:r>
            <a:r>
              <a:rPr lang="en-US" sz="1600" dirty="0" smtClean="0"/>
              <a:t>)</a:t>
            </a:r>
            <a:endParaRPr lang="kk-KZ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5123" name="Picture 3" descr="C:\Users\Tazhi_R\Pictures\3188848_f5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755" y="2564904"/>
            <a:ext cx="4953000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916243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469582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6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7585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Осмысление новой информации</a:t>
            </a:r>
            <a:endParaRPr lang="ru-RU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1" y="1695508"/>
            <a:ext cx="8017779" cy="45243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kk-KZ" sz="2400" b="1" dirty="0" smtClean="0"/>
              <a:t>Разделитесь на </a:t>
            </a:r>
            <a:r>
              <a:rPr lang="kk-KZ" sz="2400" b="1" dirty="0"/>
              <a:t>пары с помощью карточек. Затем </a:t>
            </a:r>
            <a:r>
              <a:rPr lang="kk-KZ" sz="2400" b="1" dirty="0" smtClean="0"/>
              <a:t>изучите  </a:t>
            </a:r>
            <a:r>
              <a:rPr lang="kk-KZ" sz="2400" b="1" dirty="0"/>
              <a:t>различные инфекционные заболевания </a:t>
            </a:r>
            <a:r>
              <a:rPr lang="kk-KZ" sz="2400" b="1" dirty="0" smtClean="0"/>
              <a:t>(</a:t>
            </a:r>
            <a:r>
              <a:rPr lang="kk-KZ" sz="2400" b="1" dirty="0"/>
              <a:t>дизентерия, чума, дифтерия, лейшманиоз, герпес). </a:t>
            </a:r>
            <a:r>
              <a:rPr lang="kk-KZ" sz="2400" b="1" dirty="0" smtClean="0"/>
              <a:t>Продуктом </a:t>
            </a:r>
            <a:r>
              <a:rPr lang="kk-KZ" sz="2400" b="1" dirty="0"/>
              <a:t>исследовательской деятельности будет являться постер/буклет/брошюра/презентация</a:t>
            </a:r>
            <a:r>
              <a:rPr lang="kk-KZ" sz="2400" b="1" dirty="0" smtClean="0"/>
              <a:t>.</a:t>
            </a:r>
          </a:p>
          <a:p>
            <a:pPr algn="just"/>
            <a:endParaRPr lang="ru-RU" sz="2400" b="1" dirty="0"/>
          </a:p>
          <a:p>
            <a:pPr algn="just"/>
            <a:r>
              <a:rPr lang="kk-KZ" sz="2400" b="1" i="1" dirty="0"/>
              <a:t>Критерии оценивания задания:</a:t>
            </a:r>
            <a:endParaRPr lang="ru-RU" sz="2400" b="1" dirty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kk-KZ" sz="2400" b="1" i="1" dirty="0"/>
              <a:t>определен возбудитель,  вызывающий исследуюмую болезнь;</a:t>
            </a:r>
            <a:endParaRPr lang="ru-RU" sz="2400" b="1" dirty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kk-KZ" sz="2400" b="1" i="1" dirty="0"/>
              <a:t>описаны симптомы заболевания;</a:t>
            </a:r>
            <a:endParaRPr lang="ru-RU" sz="2400" b="1" dirty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kk-KZ" sz="2400" b="1" i="1" dirty="0"/>
              <a:t>описаны профилактические меры попредупреждению болезни.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09976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Рефлексия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064896" cy="4022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rgbClr val="0070C0"/>
                </a:solidFill>
              </a:rPr>
              <a:t>- что узнал, чему научился;</a:t>
            </a:r>
          </a:p>
          <a:p>
            <a:pPr marL="0" indent="0">
              <a:buNone/>
            </a:pPr>
            <a:r>
              <a:rPr lang="ru-RU" sz="4800" b="1" dirty="0">
                <a:solidFill>
                  <a:srgbClr val="0070C0"/>
                </a:solidFill>
              </a:rPr>
              <a:t>- что осталось непонятным; </a:t>
            </a:r>
          </a:p>
          <a:p>
            <a:pPr marL="0" indent="0">
              <a:buNone/>
            </a:pPr>
            <a:r>
              <a:rPr lang="ru-RU" sz="4800" b="1" dirty="0">
                <a:solidFill>
                  <a:srgbClr val="0070C0"/>
                </a:solidFill>
              </a:rPr>
              <a:t>- над чем необходимо работать.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890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2" y="188640"/>
            <a:ext cx="9144001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520" y="1753522"/>
            <a:ext cx="756084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67744" y="476672"/>
            <a:ext cx="59046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Рефлексия</a:t>
            </a: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Давайте связываться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8089492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255" y="398664"/>
            <a:ext cx="2330687" cy="233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28596" y="2714620"/>
            <a:ext cx="83582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Вам понравился урок? / Если да, то почему?</a:t>
            </a:r>
          </a:p>
          <a:p>
            <a:pPr lvl="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Считаешь ли ты, что достиг цели урока?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__________________________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Получили ли вы полезную информацию для повседневной жизни? __________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___________________________________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вас есть дополнительны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вопросы?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327037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0528" y="-1"/>
            <a:ext cx="9144001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6672" y="1412776"/>
            <a:ext cx="8229600" cy="5001419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Н11.азовите </a:t>
            </a:r>
            <a:r>
              <a:rPr lang="ru-RU" alt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2 слоя паренхимы </a:t>
            </a:r>
            <a:endParaRPr lang="ru-RU" altLang="ru-RU" sz="2000" b="1" dirty="0" smtClean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1111</a:t>
            </a:r>
            <a:endParaRPr lang="ru-RU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1.Тейлор, Грин «Биология» 1-2 т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http://www.microbiologyonline.org.uk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дереккөзі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</a:t>
            </a:r>
            <a:r>
              <a:rPr lang="en-GB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https://www.youtube.com/watch?v=tMoQ42ccVEc</a:t>
            </a:r>
            <a:endParaRPr lang="ru-RU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4.http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://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uromax.ru/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slovar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/</a:t>
            </a:r>
            <a:endParaRPr lang="ru-RU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5.http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://festival.1september.ru/</a:t>
            </a:r>
            <a:r>
              <a:rPr lang="ru-RU" sz="24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articles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/649805</a:t>
            </a: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/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59832" y="450099"/>
            <a:ext cx="37904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ресурсы</a:t>
            </a:r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78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иология_8кл_рус_сравнить строение клеток прокариот и эукариот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Биология_8 класс_Питание_Определение наличия витамина С в продуктах питания_Презентация</Template>
  <TotalTime>2021</TotalTime>
  <Words>314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Биология_8кл_рус_сравнить строение клеток прокариот и эукариот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Аксенова </cp:lastModifiedBy>
  <cp:revision>108</cp:revision>
  <dcterms:created xsi:type="dcterms:W3CDTF">2014-05-27T09:04:19Z</dcterms:created>
  <dcterms:modified xsi:type="dcterms:W3CDTF">2018-07-31T00:25:22Z</dcterms:modified>
</cp:coreProperties>
</file>