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5" r:id="rId2"/>
    <p:sldId id="294" r:id="rId3"/>
    <p:sldId id="292" r:id="rId4"/>
    <p:sldId id="291" r:id="rId5"/>
    <p:sldId id="283" r:id="rId6"/>
    <p:sldId id="282" r:id="rId7"/>
    <p:sldId id="288" r:id="rId8"/>
    <p:sldId id="297" r:id="rId9"/>
    <p:sldId id="298" r:id="rId10"/>
    <p:sldId id="289" r:id="rId11"/>
    <p:sldId id="286" r:id="rId12"/>
    <p:sldId id="287" r:id="rId13"/>
    <p:sldId id="299" r:id="rId14"/>
    <p:sldId id="300" r:id="rId15"/>
    <p:sldId id="301" r:id="rId16"/>
    <p:sldId id="273" r:id="rId17"/>
    <p:sldId id="275" r:id="rId18"/>
    <p:sldId id="302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E00B6-9CFD-4446-9EDC-86B43B779535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301F101-93C3-4312-AC94-95170E12B501}">
      <dgm:prSet phldrT="[Текст]"/>
      <dgm:spPr/>
      <dgm:t>
        <a:bodyPr/>
        <a:lstStyle/>
        <a:p>
          <a:r>
            <a:rPr lang="ru-RU" dirty="0" smtClean="0"/>
            <a:t>Тема урока</a:t>
          </a:r>
          <a:endParaRPr lang="ru-RU" dirty="0"/>
        </a:p>
      </dgm:t>
    </dgm:pt>
    <dgm:pt modelId="{882C178F-7F43-42BB-87E5-66B73203FFF9}" type="parTrans" cxnId="{9E0CD30D-E934-4F68-A949-3CDDA3F50BBC}">
      <dgm:prSet/>
      <dgm:spPr/>
      <dgm:t>
        <a:bodyPr/>
        <a:lstStyle/>
        <a:p>
          <a:endParaRPr lang="ru-RU"/>
        </a:p>
      </dgm:t>
    </dgm:pt>
    <dgm:pt modelId="{FA19CF05-7FD3-4A45-9876-D254ABE09522}" type="sibTrans" cxnId="{9E0CD30D-E934-4F68-A949-3CDDA3F50BBC}">
      <dgm:prSet/>
      <dgm:spPr/>
      <dgm:t>
        <a:bodyPr/>
        <a:lstStyle/>
        <a:p>
          <a:endParaRPr lang="ru-RU"/>
        </a:p>
      </dgm:t>
    </dgm:pt>
    <dgm:pt modelId="{7CD868A7-938F-45A2-8D64-BD167AAC21AD}">
      <dgm:prSet phldrT="[Текст]" custT="1"/>
      <dgm:spPr/>
      <dgm:t>
        <a:bodyPr/>
        <a:lstStyle/>
        <a:p>
          <a:r>
            <a:rPr lang="ru-RU" sz="2800" dirty="0" smtClean="0"/>
            <a:t>Причины болезней пищеварительного тракта и пищевых отравлений</a:t>
          </a:r>
          <a:endParaRPr lang="ru-RU" sz="2800" dirty="0"/>
        </a:p>
      </dgm:t>
    </dgm:pt>
    <dgm:pt modelId="{F0A6DB53-7CCC-4E49-8DF0-B0C0D09A7D5E}" type="parTrans" cxnId="{E17EF412-43B1-43CE-9366-C48B34556FB5}">
      <dgm:prSet/>
      <dgm:spPr/>
      <dgm:t>
        <a:bodyPr/>
        <a:lstStyle/>
        <a:p>
          <a:endParaRPr lang="ru-RU"/>
        </a:p>
      </dgm:t>
    </dgm:pt>
    <dgm:pt modelId="{19CB8501-5BF2-4E3C-898D-77ECA0E610D0}" type="sibTrans" cxnId="{E17EF412-43B1-43CE-9366-C48B34556FB5}">
      <dgm:prSet/>
      <dgm:spPr/>
      <dgm:t>
        <a:bodyPr/>
        <a:lstStyle/>
        <a:p>
          <a:endParaRPr lang="ru-RU"/>
        </a:p>
      </dgm:t>
    </dgm:pt>
    <dgm:pt modelId="{3912BE52-4AC3-4A2F-B632-B06EF5E37264}">
      <dgm:prSet phldrT="[Текст]"/>
      <dgm:spPr/>
      <dgm:t>
        <a:bodyPr/>
        <a:lstStyle/>
        <a:p>
          <a:r>
            <a:rPr lang="ru-RU" dirty="0" smtClean="0"/>
            <a:t>Цель обучения</a:t>
          </a:r>
          <a:endParaRPr lang="ru-RU" dirty="0"/>
        </a:p>
      </dgm:t>
    </dgm:pt>
    <dgm:pt modelId="{9A028136-03ED-4F19-8DA3-38264CA6CC2B}" type="parTrans" cxnId="{FE3583E8-BE5C-4B25-B1DF-5180A52883E2}">
      <dgm:prSet/>
      <dgm:spPr/>
      <dgm:t>
        <a:bodyPr/>
        <a:lstStyle/>
        <a:p>
          <a:endParaRPr lang="ru-RU"/>
        </a:p>
      </dgm:t>
    </dgm:pt>
    <dgm:pt modelId="{201ED51E-40FB-4D9B-916F-19F21BDD63DF}" type="sibTrans" cxnId="{FE3583E8-BE5C-4B25-B1DF-5180A52883E2}">
      <dgm:prSet/>
      <dgm:spPr/>
      <dgm:t>
        <a:bodyPr/>
        <a:lstStyle/>
        <a:p>
          <a:endParaRPr lang="ru-RU"/>
        </a:p>
      </dgm:t>
    </dgm:pt>
    <dgm:pt modelId="{1F071812-5A2E-4FF0-90C4-A10A11CBE186}">
      <dgm:prSet phldrT="[Текст]"/>
      <dgm:spPr/>
      <dgm:t>
        <a:bodyPr/>
        <a:lstStyle/>
        <a:p>
          <a:r>
            <a:rPr lang="ru-RU" dirty="0" smtClean="0"/>
            <a:t>8.1.2.4 выявлять причины болезней пищеварительного тракта и пищевых отравлений</a:t>
          </a:r>
          <a:endParaRPr lang="ru-RU" dirty="0"/>
        </a:p>
      </dgm:t>
    </dgm:pt>
    <dgm:pt modelId="{6B150F25-D994-4B1D-88EF-CA2C5395701A}" type="parTrans" cxnId="{CC332269-8F4B-4865-B978-F158D3E66FCC}">
      <dgm:prSet/>
      <dgm:spPr/>
      <dgm:t>
        <a:bodyPr/>
        <a:lstStyle/>
        <a:p>
          <a:endParaRPr lang="ru-RU"/>
        </a:p>
      </dgm:t>
    </dgm:pt>
    <dgm:pt modelId="{81FBB0B0-2E46-4675-868F-BD2454A070C4}" type="sibTrans" cxnId="{CC332269-8F4B-4865-B978-F158D3E66FCC}">
      <dgm:prSet/>
      <dgm:spPr/>
      <dgm:t>
        <a:bodyPr/>
        <a:lstStyle/>
        <a:p>
          <a:endParaRPr lang="ru-RU"/>
        </a:p>
      </dgm:t>
    </dgm:pt>
    <dgm:pt modelId="{1E9178F5-02B1-418C-B5B1-479834F92C35}">
      <dgm:prSet/>
      <dgm:spPr/>
      <dgm:t>
        <a:bodyPr/>
        <a:lstStyle/>
        <a:p>
          <a:r>
            <a:rPr lang="ru-RU" dirty="0" smtClean="0"/>
            <a:t>Цели урока</a:t>
          </a:r>
          <a:endParaRPr lang="ru-RU" dirty="0"/>
        </a:p>
      </dgm:t>
    </dgm:pt>
    <dgm:pt modelId="{DC1D8BAB-C216-4ACB-B4A1-C3EF36DFDD48}" type="parTrans" cxnId="{F1EAEF70-D4CC-4D86-84D0-5557350DD865}">
      <dgm:prSet/>
      <dgm:spPr/>
      <dgm:t>
        <a:bodyPr/>
        <a:lstStyle/>
        <a:p>
          <a:endParaRPr lang="ru-RU"/>
        </a:p>
      </dgm:t>
    </dgm:pt>
    <dgm:pt modelId="{F997F589-7579-41CF-A610-D00D7FC516EF}" type="sibTrans" cxnId="{F1EAEF70-D4CC-4D86-84D0-5557350DD865}">
      <dgm:prSet/>
      <dgm:spPr/>
      <dgm:t>
        <a:bodyPr/>
        <a:lstStyle/>
        <a:p>
          <a:endParaRPr lang="ru-RU"/>
        </a:p>
      </dgm:t>
    </dgm:pt>
    <dgm:pt modelId="{1EC00627-E4B6-4A17-9F9D-D53A5A477BCD}">
      <dgm:prSet/>
      <dgm:spPr/>
      <dgm:t>
        <a:bodyPr/>
        <a:lstStyle/>
        <a:p>
          <a:r>
            <a:rPr lang="ru-RU" dirty="0" smtClean="0"/>
            <a:t>назвать  болезни пищеварительного тракта и пищевых отравлений;</a:t>
          </a:r>
          <a:endParaRPr lang="ru-RU" dirty="0"/>
        </a:p>
      </dgm:t>
    </dgm:pt>
    <dgm:pt modelId="{CB0CE248-7120-4B36-956C-445D98B4878C}" type="parTrans" cxnId="{E91A5B38-ADB2-42DF-98B7-9F45771FDD20}">
      <dgm:prSet/>
      <dgm:spPr/>
      <dgm:t>
        <a:bodyPr/>
        <a:lstStyle/>
        <a:p>
          <a:endParaRPr lang="ru-RU"/>
        </a:p>
      </dgm:t>
    </dgm:pt>
    <dgm:pt modelId="{5ED99E6D-73B5-418E-AE86-2F0D40DECFD6}" type="sibTrans" cxnId="{E91A5B38-ADB2-42DF-98B7-9F45771FDD20}">
      <dgm:prSet/>
      <dgm:spPr/>
      <dgm:t>
        <a:bodyPr/>
        <a:lstStyle/>
        <a:p>
          <a:endParaRPr lang="ru-RU"/>
        </a:p>
      </dgm:t>
    </dgm:pt>
    <dgm:pt modelId="{7F626A8A-F210-4E63-9BF1-176A20085CB8}">
      <dgm:prSet/>
      <dgm:spPr/>
      <dgm:t>
        <a:bodyPr/>
        <a:lstStyle/>
        <a:p>
          <a:r>
            <a:rPr lang="ru-RU" dirty="0" smtClean="0"/>
            <a:t>выявить причины болезней пищеварительного тракта</a:t>
          </a:r>
          <a:r>
            <a:rPr lang="kk-KZ" dirty="0" smtClean="0"/>
            <a:t> и</a:t>
          </a:r>
          <a:r>
            <a:rPr lang="ru-RU" dirty="0" smtClean="0"/>
            <a:t> пищевых отравлений.</a:t>
          </a:r>
          <a:endParaRPr lang="ru-RU" dirty="0"/>
        </a:p>
      </dgm:t>
    </dgm:pt>
    <dgm:pt modelId="{6B3F8452-1BF3-4DEF-9323-45856D78D98E}" type="parTrans" cxnId="{E161E46E-7843-43DB-A772-89897966A17F}">
      <dgm:prSet/>
      <dgm:spPr/>
      <dgm:t>
        <a:bodyPr/>
        <a:lstStyle/>
        <a:p>
          <a:endParaRPr lang="ru-RU"/>
        </a:p>
      </dgm:t>
    </dgm:pt>
    <dgm:pt modelId="{FF758483-9232-4221-A02B-AB843B84265B}" type="sibTrans" cxnId="{E161E46E-7843-43DB-A772-89897966A17F}">
      <dgm:prSet/>
      <dgm:spPr/>
      <dgm:t>
        <a:bodyPr/>
        <a:lstStyle/>
        <a:p>
          <a:endParaRPr lang="ru-RU"/>
        </a:p>
      </dgm:t>
    </dgm:pt>
    <dgm:pt modelId="{89B0F42D-C9C3-4C4E-839E-2BAF46E183CA}" type="pres">
      <dgm:prSet presAssocID="{A8DE00B6-9CFD-4446-9EDC-86B43B77953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6B1F73-235A-4A26-882C-1A309645F8D2}" type="pres">
      <dgm:prSet presAssocID="{0301F101-93C3-4312-AC94-95170E12B501}" presName="linNode" presStyleCnt="0"/>
      <dgm:spPr/>
    </dgm:pt>
    <dgm:pt modelId="{5DC53E34-BA8C-473E-B823-E988357CFA39}" type="pres">
      <dgm:prSet presAssocID="{0301F101-93C3-4312-AC94-95170E12B501}" presName="parentShp" presStyleLbl="node1" presStyleIdx="0" presStyleCnt="3" custLinFactNeighborX="-34790" custLinFactNeighborY="-55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03505-7AE5-41A1-A757-6DEB4D808807}" type="pres">
      <dgm:prSet presAssocID="{0301F101-93C3-4312-AC94-95170E12B50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D77F5-5623-422C-9238-3BB775C13947}" type="pres">
      <dgm:prSet presAssocID="{FA19CF05-7FD3-4A45-9876-D254ABE09522}" presName="spacing" presStyleCnt="0"/>
      <dgm:spPr/>
    </dgm:pt>
    <dgm:pt modelId="{5750BF1C-1264-4B25-BCC0-D52FCA0AF124}" type="pres">
      <dgm:prSet presAssocID="{3912BE52-4AC3-4A2F-B632-B06EF5E37264}" presName="linNode" presStyleCnt="0"/>
      <dgm:spPr/>
    </dgm:pt>
    <dgm:pt modelId="{7B23BACA-3067-42BD-952C-18AEB74E7599}" type="pres">
      <dgm:prSet presAssocID="{3912BE52-4AC3-4A2F-B632-B06EF5E3726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F54EE-49DB-4E42-B0E7-2C19B4BA469A}" type="pres">
      <dgm:prSet presAssocID="{3912BE52-4AC3-4A2F-B632-B06EF5E3726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4BE06-E95B-497B-9C9D-E7364E695274}" type="pres">
      <dgm:prSet presAssocID="{201ED51E-40FB-4D9B-916F-19F21BDD63DF}" presName="spacing" presStyleCnt="0"/>
      <dgm:spPr/>
    </dgm:pt>
    <dgm:pt modelId="{7A47911D-590B-4F58-8648-345AD21CB276}" type="pres">
      <dgm:prSet presAssocID="{1E9178F5-02B1-418C-B5B1-479834F92C35}" presName="linNode" presStyleCnt="0"/>
      <dgm:spPr/>
    </dgm:pt>
    <dgm:pt modelId="{05924E8C-1EEF-41E6-ADB0-EE08FE1C2191}" type="pres">
      <dgm:prSet presAssocID="{1E9178F5-02B1-418C-B5B1-479834F92C3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B7AD4-3C1C-4A60-9C7B-0F11631ED8A9}" type="pres">
      <dgm:prSet presAssocID="{1E9178F5-02B1-418C-B5B1-479834F92C3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60BE19-8580-4728-9851-17D4EC3F5C45}" type="presOf" srcId="{7F626A8A-F210-4E63-9BF1-176A20085CB8}" destId="{FADB7AD4-3C1C-4A60-9C7B-0F11631ED8A9}" srcOrd="0" destOrd="1" presId="urn:microsoft.com/office/officeart/2005/8/layout/vList6"/>
    <dgm:cxn modelId="{E161E46E-7843-43DB-A772-89897966A17F}" srcId="{1E9178F5-02B1-418C-B5B1-479834F92C35}" destId="{7F626A8A-F210-4E63-9BF1-176A20085CB8}" srcOrd="1" destOrd="0" parTransId="{6B3F8452-1BF3-4DEF-9323-45856D78D98E}" sibTransId="{FF758483-9232-4221-A02B-AB843B84265B}"/>
    <dgm:cxn modelId="{E91A5B38-ADB2-42DF-98B7-9F45771FDD20}" srcId="{1E9178F5-02B1-418C-B5B1-479834F92C35}" destId="{1EC00627-E4B6-4A17-9F9D-D53A5A477BCD}" srcOrd="0" destOrd="0" parTransId="{CB0CE248-7120-4B36-956C-445D98B4878C}" sibTransId="{5ED99E6D-73B5-418E-AE86-2F0D40DECFD6}"/>
    <dgm:cxn modelId="{CAD19488-9D51-4F10-885B-08BA8A4BE804}" type="presOf" srcId="{3912BE52-4AC3-4A2F-B632-B06EF5E37264}" destId="{7B23BACA-3067-42BD-952C-18AEB74E7599}" srcOrd="0" destOrd="0" presId="urn:microsoft.com/office/officeart/2005/8/layout/vList6"/>
    <dgm:cxn modelId="{9E0CD30D-E934-4F68-A949-3CDDA3F50BBC}" srcId="{A8DE00B6-9CFD-4446-9EDC-86B43B779535}" destId="{0301F101-93C3-4312-AC94-95170E12B501}" srcOrd="0" destOrd="0" parTransId="{882C178F-7F43-42BB-87E5-66B73203FFF9}" sibTransId="{FA19CF05-7FD3-4A45-9876-D254ABE09522}"/>
    <dgm:cxn modelId="{3B21621E-1491-404D-AC50-E8BA22969C9C}" type="presOf" srcId="{0301F101-93C3-4312-AC94-95170E12B501}" destId="{5DC53E34-BA8C-473E-B823-E988357CFA39}" srcOrd="0" destOrd="0" presId="urn:microsoft.com/office/officeart/2005/8/layout/vList6"/>
    <dgm:cxn modelId="{2C026C8C-34C6-4576-978D-48EEEC471D17}" type="presOf" srcId="{1E9178F5-02B1-418C-B5B1-479834F92C35}" destId="{05924E8C-1EEF-41E6-ADB0-EE08FE1C2191}" srcOrd="0" destOrd="0" presId="urn:microsoft.com/office/officeart/2005/8/layout/vList6"/>
    <dgm:cxn modelId="{E5DD48F5-9B99-400E-8970-7097DCB9845F}" type="presOf" srcId="{1F071812-5A2E-4FF0-90C4-A10A11CBE186}" destId="{BC9F54EE-49DB-4E42-B0E7-2C19B4BA469A}" srcOrd="0" destOrd="0" presId="urn:microsoft.com/office/officeart/2005/8/layout/vList6"/>
    <dgm:cxn modelId="{8BD23BE7-C49E-416E-A226-B7228DB307D2}" type="presOf" srcId="{7CD868A7-938F-45A2-8D64-BD167AAC21AD}" destId="{F8B03505-7AE5-41A1-A757-6DEB4D808807}" srcOrd="0" destOrd="0" presId="urn:microsoft.com/office/officeart/2005/8/layout/vList6"/>
    <dgm:cxn modelId="{F1EAEF70-D4CC-4D86-84D0-5557350DD865}" srcId="{A8DE00B6-9CFD-4446-9EDC-86B43B779535}" destId="{1E9178F5-02B1-418C-B5B1-479834F92C35}" srcOrd="2" destOrd="0" parTransId="{DC1D8BAB-C216-4ACB-B4A1-C3EF36DFDD48}" sibTransId="{F997F589-7579-41CF-A610-D00D7FC516EF}"/>
    <dgm:cxn modelId="{05966CEB-B545-4076-90B2-55071B538AE0}" type="presOf" srcId="{A8DE00B6-9CFD-4446-9EDC-86B43B779535}" destId="{89B0F42D-C9C3-4C4E-839E-2BAF46E183CA}" srcOrd="0" destOrd="0" presId="urn:microsoft.com/office/officeart/2005/8/layout/vList6"/>
    <dgm:cxn modelId="{CC332269-8F4B-4865-B978-F158D3E66FCC}" srcId="{3912BE52-4AC3-4A2F-B632-B06EF5E37264}" destId="{1F071812-5A2E-4FF0-90C4-A10A11CBE186}" srcOrd="0" destOrd="0" parTransId="{6B150F25-D994-4B1D-88EF-CA2C5395701A}" sibTransId="{81FBB0B0-2E46-4675-868F-BD2454A070C4}"/>
    <dgm:cxn modelId="{548219E6-90BA-4429-A229-D9C5996DD981}" type="presOf" srcId="{1EC00627-E4B6-4A17-9F9D-D53A5A477BCD}" destId="{FADB7AD4-3C1C-4A60-9C7B-0F11631ED8A9}" srcOrd="0" destOrd="0" presId="urn:microsoft.com/office/officeart/2005/8/layout/vList6"/>
    <dgm:cxn modelId="{E17EF412-43B1-43CE-9366-C48B34556FB5}" srcId="{0301F101-93C3-4312-AC94-95170E12B501}" destId="{7CD868A7-938F-45A2-8D64-BD167AAC21AD}" srcOrd="0" destOrd="0" parTransId="{F0A6DB53-7CCC-4E49-8DF0-B0C0D09A7D5E}" sibTransId="{19CB8501-5BF2-4E3C-898D-77ECA0E610D0}"/>
    <dgm:cxn modelId="{FE3583E8-BE5C-4B25-B1DF-5180A52883E2}" srcId="{A8DE00B6-9CFD-4446-9EDC-86B43B779535}" destId="{3912BE52-4AC3-4A2F-B632-B06EF5E37264}" srcOrd="1" destOrd="0" parTransId="{9A028136-03ED-4F19-8DA3-38264CA6CC2B}" sibTransId="{201ED51E-40FB-4D9B-916F-19F21BDD63DF}"/>
    <dgm:cxn modelId="{A9888B13-35E1-49A2-9A7C-3764987CC7A1}" type="presParOf" srcId="{89B0F42D-C9C3-4C4E-839E-2BAF46E183CA}" destId="{9E6B1F73-235A-4A26-882C-1A309645F8D2}" srcOrd="0" destOrd="0" presId="urn:microsoft.com/office/officeart/2005/8/layout/vList6"/>
    <dgm:cxn modelId="{05EE1DB5-EFC9-4773-9F20-67F849C1AF07}" type="presParOf" srcId="{9E6B1F73-235A-4A26-882C-1A309645F8D2}" destId="{5DC53E34-BA8C-473E-B823-E988357CFA39}" srcOrd="0" destOrd="0" presId="urn:microsoft.com/office/officeart/2005/8/layout/vList6"/>
    <dgm:cxn modelId="{8E8E5354-5626-4164-98C6-302985CC1C93}" type="presParOf" srcId="{9E6B1F73-235A-4A26-882C-1A309645F8D2}" destId="{F8B03505-7AE5-41A1-A757-6DEB4D808807}" srcOrd="1" destOrd="0" presId="urn:microsoft.com/office/officeart/2005/8/layout/vList6"/>
    <dgm:cxn modelId="{8C30D71D-5F58-4BDA-A662-204E330EB242}" type="presParOf" srcId="{89B0F42D-C9C3-4C4E-839E-2BAF46E183CA}" destId="{5C6D77F5-5623-422C-9238-3BB775C13947}" srcOrd="1" destOrd="0" presId="urn:microsoft.com/office/officeart/2005/8/layout/vList6"/>
    <dgm:cxn modelId="{77AA28A4-CBCB-4A82-9053-68CFECAC1D9C}" type="presParOf" srcId="{89B0F42D-C9C3-4C4E-839E-2BAF46E183CA}" destId="{5750BF1C-1264-4B25-BCC0-D52FCA0AF124}" srcOrd="2" destOrd="0" presId="urn:microsoft.com/office/officeart/2005/8/layout/vList6"/>
    <dgm:cxn modelId="{C89D3652-26B0-4682-9A14-6F839C132B2B}" type="presParOf" srcId="{5750BF1C-1264-4B25-BCC0-D52FCA0AF124}" destId="{7B23BACA-3067-42BD-952C-18AEB74E7599}" srcOrd="0" destOrd="0" presId="urn:microsoft.com/office/officeart/2005/8/layout/vList6"/>
    <dgm:cxn modelId="{4D7EB2C4-DED2-4C47-9B8B-FBB0F85F210A}" type="presParOf" srcId="{5750BF1C-1264-4B25-BCC0-D52FCA0AF124}" destId="{BC9F54EE-49DB-4E42-B0E7-2C19B4BA469A}" srcOrd="1" destOrd="0" presId="urn:microsoft.com/office/officeart/2005/8/layout/vList6"/>
    <dgm:cxn modelId="{5DFDDD0F-87E3-4AEB-B8D5-8D0C410D3099}" type="presParOf" srcId="{89B0F42D-C9C3-4C4E-839E-2BAF46E183CA}" destId="{7EB4BE06-E95B-497B-9C9D-E7364E695274}" srcOrd="3" destOrd="0" presId="urn:microsoft.com/office/officeart/2005/8/layout/vList6"/>
    <dgm:cxn modelId="{D607C396-0923-4017-9BA8-08C97464C0AF}" type="presParOf" srcId="{89B0F42D-C9C3-4C4E-839E-2BAF46E183CA}" destId="{7A47911D-590B-4F58-8648-345AD21CB276}" srcOrd="4" destOrd="0" presId="urn:microsoft.com/office/officeart/2005/8/layout/vList6"/>
    <dgm:cxn modelId="{0CD16628-5C24-4E5C-A2F9-7DF81EB9255E}" type="presParOf" srcId="{7A47911D-590B-4F58-8648-345AD21CB276}" destId="{05924E8C-1EEF-41E6-ADB0-EE08FE1C2191}" srcOrd="0" destOrd="0" presId="urn:microsoft.com/office/officeart/2005/8/layout/vList6"/>
    <dgm:cxn modelId="{FA8F4645-5639-4849-93E5-60F4A10C5978}" type="presParOf" srcId="{7A47911D-590B-4F58-8648-345AD21CB276}" destId="{FADB7AD4-3C1C-4A60-9C7B-0F11631ED8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8DDB8-7611-46A4-82C1-3B7A770E24FB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BB5EB958-331F-4D37-B2D1-D461CC61D3BA}">
      <dgm:prSet custT="1"/>
      <dgm:spPr/>
      <dgm:t>
        <a:bodyPr/>
        <a:lstStyle/>
        <a:p>
          <a:pPr rtl="0"/>
          <a:r>
            <a:rPr lang="ru-RU" sz="2000" b="1" smtClean="0"/>
            <a:t>При употреблении пищи, приготовленной человеком, тщательно не помывшим руки</a:t>
          </a:r>
          <a:endParaRPr lang="ru-RU" sz="2000"/>
        </a:p>
      </dgm:t>
    </dgm:pt>
    <dgm:pt modelId="{288472EC-2D8D-4C6A-A291-B7AD28CAAE3C}" type="parTrans" cxnId="{0B4F8F73-F116-42F6-A77E-0F19064AE5CB}">
      <dgm:prSet/>
      <dgm:spPr/>
      <dgm:t>
        <a:bodyPr/>
        <a:lstStyle/>
        <a:p>
          <a:endParaRPr lang="ru-RU" sz="2000"/>
        </a:p>
      </dgm:t>
    </dgm:pt>
    <dgm:pt modelId="{EDC9ED55-088C-45E7-AE17-0B2FA2B2B0F8}" type="sibTrans" cxnId="{0B4F8F73-F116-42F6-A77E-0F19064AE5CB}">
      <dgm:prSet/>
      <dgm:spPr/>
      <dgm:t>
        <a:bodyPr/>
        <a:lstStyle/>
        <a:p>
          <a:endParaRPr lang="ru-RU" sz="2000"/>
        </a:p>
      </dgm:t>
    </dgm:pt>
    <dgm:pt modelId="{B1B9197B-A1C9-445F-B6A1-570B6571FBCD}">
      <dgm:prSet custT="1"/>
      <dgm:spPr/>
      <dgm:t>
        <a:bodyPr/>
        <a:lstStyle/>
        <a:p>
          <a:pPr rtl="0"/>
          <a:r>
            <a:rPr lang="ru-RU" sz="2000" b="1" smtClean="0"/>
            <a:t>При употреблении пищи, приготовленной с использованием грязных кухонных принадлежностей, разделочных досок и других инструментов</a:t>
          </a:r>
          <a:endParaRPr lang="ru-RU" sz="2000"/>
        </a:p>
      </dgm:t>
    </dgm:pt>
    <dgm:pt modelId="{11427C55-C751-4D70-A426-8641678BD863}" type="parTrans" cxnId="{3D710E83-61C8-4883-85F0-0E29CD186787}">
      <dgm:prSet/>
      <dgm:spPr/>
      <dgm:t>
        <a:bodyPr/>
        <a:lstStyle/>
        <a:p>
          <a:endParaRPr lang="ru-RU" sz="2000"/>
        </a:p>
      </dgm:t>
    </dgm:pt>
    <dgm:pt modelId="{0A39CA36-9441-45A4-AA0D-F2FBFB0CD620}" type="sibTrans" cxnId="{3D710E83-61C8-4883-85F0-0E29CD186787}">
      <dgm:prSet/>
      <dgm:spPr/>
      <dgm:t>
        <a:bodyPr/>
        <a:lstStyle/>
        <a:p>
          <a:endParaRPr lang="ru-RU" sz="2000"/>
        </a:p>
      </dgm:t>
    </dgm:pt>
    <dgm:pt modelId="{94C4DD8E-A4C6-4C2D-BD5A-6FBF6CC60B4C}">
      <dgm:prSet custT="1"/>
      <dgm:spPr/>
      <dgm:t>
        <a:bodyPr/>
        <a:lstStyle/>
        <a:p>
          <a:pPr rtl="0"/>
          <a:r>
            <a:rPr lang="ru-RU" sz="2000" b="1" smtClean="0"/>
            <a:t>При употреблении блюд, содержащих майонез, и не хранившихся в холодильнике (различные виды салатов из капусты, моркови, лука и картофеля)  </a:t>
          </a:r>
          <a:endParaRPr lang="ru-RU" sz="2000"/>
        </a:p>
      </dgm:t>
    </dgm:pt>
    <dgm:pt modelId="{BFE937A9-D27E-43AA-AF2C-336101E03DE8}" type="parTrans" cxnId="{39074337-78F3-41F3-93FB-2025F61D304D}">
      <dgm:prSet/>
      <dgm:spPr/>
      <dgm:t>
        <a:bodyPr/>
        <a:lstStyle/>
        <a:p>
          <a:endParaRPr lang="ru-RU" sz="2000"/>
        </a:p>
      </dgm:t>
    </dgm:pt>
    <dgm:pt modelId="{EC9F19CD-1D24-4990-B333-CF0FF932AC78}" type="sibTrans" cxnId="{39074337-78F3-41F3-93FB-2025F61D304D}">
      <dgm:prSet/>
      <dgm:spPr/>
      <dgm:t>
        <a:bodyPr/>
        <a:lstStyle/>
        <a:p>
          <a:endParaRPr lang="ru-RU" sz="2000"/>
        </a:p>
      </dgm:t>
    </dgm:pt>
    <dgm:pt modelId="{6E75185E-76C5-4237-A3BE-37811F109AFB}">
      <dgm:prSet custT="1"/>
      <dgm:spPr/>
      <dgm:t>
        <a:bodyPr/>
        <a:lstStyle/>
        <a:p>
          <a:pPr rtl="0"/>
          <a:r>
            <a:rPr lang="ru-RU" sz="2000" b="1" dirty="0" smtClean="0"/>
            <a:t>При употреблении неправильно хранившихся и должным образом не приготовленных замороженных и охлажденных продуктов</a:t>
          </a:r>
          <a:endParaRPr lang="ru-RU" sz="2000" dirty="0"/>
        </a:p>
      </dgm:t>
    </dgm:pt>
    <dgm:pt modelId="{85E9BA23-061D-45CF-8CFF-46E5D29C585C}" type="parTrans" cxnId="{B292852C-3C28-498C-8BB2-B0040C3F1AD9}">
      <dgm:prSet/>
      <dgm:spPr/>
      <dgm:t>
        <a:bodyPr/>
        <a:lstStyle/>
        <a:p>
          <a:endParaRPr lang="ru-RU" sz="2000"/>
        </a:p>
      </dgm:t>
    </dgm:pt>
    <dgm:pt modelId="{1B622B64-9B95-4A20-937F-B05C75285370}" type="sibTrans" cxnId="{B292852C-3C28-498C-8BB2-B0040C3F1AD9}">
      <dgm:prSet/>
      <dgm:spPr/>
      <dgm:t>
        <a:bodyPr/>
        <a:lstStyle/>
        <a:p>
          <a:endParaRPr lang="ru-RU" sz="2000"/>
        </a:p>
      </dgm:t>
    </dgm:pt>
    <dgm:pt modelId="{FA6B72ED-2252-4C44-B1AA-6D6B7FBAB0F9}">
      <dgm:prSet custT="1"/>
      <dgm:spPr/>
      <dgm:t>
        <a:bodyPr/>
        <a:lstStyle/>
        <a:p>
          <a:pPr rtl="0"/>
          <a:r>
            <a:rPr lang="ru-RU" sz="2000" b="1" smtClean="0"/>
            <a:t>При употреблении немытых или плохо вымытых фруктов и овощей</a:t>
          </a:r>
          <a:endParaRPr lang="ru-RU" sz="2000"/>
        </a:p>
      </dgm:t>
    </dgm:pt>
    <dgm:pt modelId="{E87A34B6-5444-4861-9772-4E2DBF806013}" type="parTrans" cxnId="{DBE25D5F-12BF-4F0A-8FAE-77D33FA06C50}">
      <dgm:prSet/>
      <dgm:spPr/>
      <dgm:t>
        <a:bodyPr/>
        <a:lstStyle/>
        <a:p>
          <a:endParaRPr lang="ru-RU" sz="2000"/>
        </a:p>
      </dgm:t>
    </dgm:pt>
    <dgm:pt modelId="{3603C094-12E2-478E-9AD5-DC51880D10AC}" type="sibTrans" cxnId="{DBE25D5F-12BF-4F0A-8FAE-77D33FA06C50}">
      <dgm:prSet/>
      <dgm:spPr/>
      <dgm:t>
        <a:bodyPr/>
        <a:lstStyle/>
        <a:p>
          <a:endParaRPr lang="ru-RU" sz="2000"/>
        </a:p>
      </dgm:t>
    </dgm:pt>
    <dgm:pt modelId="{C258B3AE-D655-4204-8D67-D6D9D554B45F}">
      <dgm:prSet custT="1"/>
      <dgm:spPr/>
      <dgm:t>
        <a:bodyPr/>
        <a:lstStyle/>
        <a:p>
          <a:pPr rtl="0"/>
          <a:r>
            <a:rPr lang="ru-RU" sz="2000" b="1" smtClean="0"/>
            <a:t>При употреблении сырых овощных или фруктовых соков и </a:t>
          </a:r>
          <a:r>
            <a:rPr lang="ru-RU" sz="2000" b="1" u="sng" smtClean="0"/>
            <a:t>молочных продуктов</a:t>
          </a:r>
          <a:r>
            <a:rPr lang="ru-RU" sz="2000" b="1" smtClean="0"/>
            <a:t> (непастеризованные)</a:t>
          </a:r>
          <a:endParaRPr lang="ru-RU" sz="2000"/>
        </a:p>
      </dgm:t>
    </dgm:pt>
    <dgm:pt modelId="{7D975235-F5FD-4F30-BD64-9BAFB9904727}" type="parTrans" cxnId="{20D910B6-C4D5-4EBA-82CC-36CD71395C91}">
      <dgm:prSet/>
      <dgm:spPr/>
      <dgm:t>
        <a:bodyPr/>
        <a:lstStyle/>
        <a:p>
          <a:endParaRPr lang="ru-RU" sz="2000"/>
        </a:p>
      </dgm:t>
    </dgm:pt>
    <dgm:pt modelId="{47E40067-FDC4-4C1C-990D-5F01F675F757}" type="sibTrans" cxnId="{20D910B6-C4D5-4EBA-82CC-36CD71395C91}">
      <dgm:prSet/>
      <dgm:spPr/>
      <dgm:t>
        <a:bodyPr/>
        <a:lstStyle/>
        <a:p>
          <a:endParaRPr lang="ru-RU" sz="2000"/>
        </a:p>
      </dgm:t>
    </dgm:pt>
    <dgm:pt modelId="{E6468DAC-17D7-42DC-963D-596D74F19B38}">
      <dgm:prSet custT="1"/>
      <dgm:spPr/>
      <dgm:t>
        <a:bodyPr/>
        <a:lstStyle/>
        <a:p>
          <a:pPr rtl="0"/>
          <a:r>
            <a:rPr lang="ru-RU" sz="2000" b="1" smtClean="0"/>
            <a:t>При употреблении  недоваренного мяса или яиц</a:t>
          </a:r>
          <a:endParaRPr lang="ru-RU" sz="2000"/>
        </a:p>
      </dgm:t>
    </dgm:pt>
    <dgm:pt modelId="{E80E504F-8976-48BD-8562-1470DA99246E}" type="parTrans" cxnId="{4A187654-EF3C-4FBE-9E1B-F70D74082E5E}">
      <dgm:prSet/>
      <dgm:spPr/>
      <dgm:t>
        <a:bodyPr/>
        <a:lstStyle/>
        <a:p>
          <a:endParaRPr lang="ru-RU" sz="2000"/>
        </a:p>
      </dgm:t>
    </dgm:pt>
    <dgm:pt modelId="{562165B7-5058-44D0-81EA-0713D48CBA98}" type="sibTrans" cxnId="{4A187654-EF3C-4FBE-9E1B-F70D74082E5E}">
      <dgm:prSet/>
      <dgm:spPr/>
      <dgm:t>
        <a:bodyPr/>
        <a:lstStyle/>
        <a:p>
          <a:endParaRPr lang="ru-RU" sz="2000"/>
        </a:p>
      </dgm:t>
    </dgm:pt>
    <dgm:pt modelId="{3B6CE54B-FE75-4081-864F-AFB1D92C0277}">
      <dgm:prSet custT="1"/>
      <dgm:spPr/>
      <dgm:t>
        <a:bodyPr/>
        <a:lstStyle/>
        <a:p>
          <a:pPr rtl="0"/>
          <a:r>
            <a:rPr lang="ru-RU" sz="2000" b="1" smtClean="0"/>
            <a:t>При употреблении некипячёной колодезной или воды из городских источников</a:t>
          </a:r>
          <a:endParaRPr lang="ru-RU" sz="2000"/>
        </a:p>
      </dgm:t>
    </dgm:pt>
    <dgm:pt modelId="{1ECE2FC9-5DE0-4896-9DA6-C5529996C2C0}" type="parTrans" cxnId="{1B2F7765-B177-47F6-BCFD-40EF7D900420}">
      <dgm:prSet/>
      <dgm:spPr/>
      <dgm:t>
        <a:bodyPr/>
        <a:lstStyle/>
        <a:p>
          <a:endParaRPr lang="ru-RU" sz="2000"/>
        </a:p>
      </dgm:t>
    </dgm:pt>
    <dgm:pt modelId="{85516A47-8991-46E7-BA3A-337DC0E6A3A5}" type="sibTrans" cxnId="{1B2F7765-B177-47F6-BCFD-40EF7D900420}">
      <dgm:prSet/>
      <dgm:spPr/>
      <dgm:t>
        <a:bodyPr/>
        <a:lstStyle/>
        <a:p>
          <a:endParaRPr lang="ru-RU" sz="2000"/>
        </a:p>
      </dgm:t>
    </dgm:pt>
    <dgm:pt modelId="{E14DD2D2-BC97-4BEB-B0AA-B509216FAA03}" type="pres">
      <dgm:prSet presAssocID="{3118DDB8-7611-46A4-82C1-3B7A770E24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04FA3A-10B4-4FC8-BE7F-573D8E8A3582}" type="pres">
      <dgm:prSet presAssocID="{BB5EB958-331F-4D37-B2D1-D461CC61D3B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650FD-9ECD-40A9-A309-35D00DAE8655}" type="pres">
      <dgm:prSet presAssocID="{EDC9ED55-088C-45E7-AE17-0B2FA2B2B0F8}" presName="spacer" presStyleCnt="0"/>
      <dgm:spPr/>
    </dgm:pt>
    <dgm:pt modelId="{F89D50B4-1983-40AB-BF2D-AB59F2364187}" type="pres">
      <dgm:prSet presAssocID="{B1B9197B-A1C9-445F-B6A1-570B6571FBC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DE33D-079C-4194-AA58-91FD66D9C935}" type="pres">
      <dgm:prSet presAssocID="{0A39CA36-9441-45A4-AA0D-F2FBFB0CD620}" presName="spacer" presStyleCnt="0"/>
      <dgm:spPr/>
    </dgm:pt>
    <dgm:pt modelId="{540C0816-D5BC-4457-8083-9EF84071883B}" type="pres">
      <dgm:prSet presAssocID="{94C4DD8E-A4C6-4C2D-BD5A-6FBF6CC60B4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A0B0-4B94-4888-A715-A29FFADDB96A}" type="pres">
      <dgm:prSet presAssocID="{EC9F19CD-1D24-4990-B333-CF0FF932AC78}" presName="spacer" presStyleCnt="0"/>
      <dgm:spPr/>
    </dgm:pt>
    <dgm:pt modelId="{7127F32E-204D-4BE9-93F3-DF0DD338C9F4}" type="pres">
      <dgm:prSet presAssocID="{6E75185E-76C5-4237-A3BE-37811F109AF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6A805-FB8C-4779-B400-A7496BC401F6}" type="pres">
      <dgm:prSet presAssocID="{1B622B64-9B95-4A20-937F-B05C75285370}" presName="spacer" presStyleCnt="0"/>
      <dgm:spPr/>
    </dgm:pt>
    <dgm:pt modelId="{4FCC71DF-67D6-4D2A-9954-21F99DAE0655}" type="pres">
      <dgm:prSet presAssocID="{FA6B72ED-2252-4C44-B1AA-6D6B7FBAB0F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7C9CB-FB72-462A-86CC-0337BABA9AA5}" type="pres">
      <dgm:prSet presAssocID="{3603C094-12E2-478E-9AD5-DC51880D10AC}" presName="spacer" presStyleCnt="0"/>
      <dgm:spPr/>
    </dgm:pt>
    <dgm:pt modelId="{FBA23EA0-C9F1-48D2-BCE4-189BB805E133}" type="pres">
      <dgm:prSet presAssocID="{C258B3AE-D655-4204-8D67-D6D9D554B45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F14E9-92C9-4E61-B44D-2797584687A1}" type="pres">
      <dgm:prSet presAssocID="{47E40067-FDC4-4C1C-990D-5F01F675F757}" presName="spacer" presStyleCnt="0"/>
      <dgm:spPr/>
    </dgm:pt>
    <dgm:pt modelId="{CA15C9A7-7017-4D7C-B3B7-73D801084315}" type="pres">
      <dgm:prSet presAssocID="{E6468DAC-17D7-42DC-963D-596D74F19B3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73440-FD57-4B46-BC7F-ED9E503CF848}" type="pres">
      <dgm:prSet presAssocID="{562165B7-5058-44D0-81EA-0713D48CBA98}" presName="spacer" presStyleCnt="0"/>
      <dgm:spPr/>
    </dgm:pt>
    <dgm:pt modelId="{26046A23-363A-4A6B-AF7E-AAA4455FF78C}" type="pres">
      <dgm:prSet presAssocID="{3B6CE54B-FE75-4081-864F-AFB1D92C027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25D5F-12BF-4F0A-8FAE-77D33FA06C50}" srcId="{3118DDB8-7611-46A4-82C1-3B7A770E24FB}" destId="{FA6B72ED-2252-4C44-B1AA-6D6B7FBAB0F9}" srcOrd="4" destOrd="0" parTransId="{E87A34B6-5444-4861-9772-4E2DBF806013}" sibTransId="{3603C094-12E2-478E-9AD5-DC51880D10AC}"/>
    <dgm:cxn modelId="{1B2F7765-B177-47F6-BCFD-40EF7D900420}" srcId="{3118DDB8-7611-46A4-82C1-3B7A770E24FB}" destId="{3B6CE54B-FE75-4081-864F-AFB1D92C0277}" srcOrd="7" destOrd="0" parTransId="{1ECE2FC9-5DE0-4896-9DA6-C5529996C2C0}" sibTransId="{85516A47-8991-46E7-BA3A-337DC0E6A3A5}"/>
    <dgm:cxn modelId="{39074337-78F3-41F3-93FB-2025F61D304D}" srcId="{3118DDB8-7611-46A4-82C1-3B7A770E24FB}" destId="{94C4DD8E-A4C6-4C2D-BD5A-6FBF6CC60B4C}" srcOrd="2" destOrd="0" parTransId="{BFE937A9-D27E-43AA-AF2C-336101E03DE8}" sibTransId="{EC9F19CD-1D24-4990-B333-CF0FF932AC78}"/>
    <dgm:cxn modelId="{C7D35E81-B81E-4C4F-8138-CCF386591FD8}" type="presOf" srcId="{E6468DAC-17D7-42DC-963D-596D74F19B38}" destId="{CA15C9A7-7017-4D7C-B3B7-73D801084315}" srcOrd="0" destOrd="0" presId="urn:microsoft.com/office/officeart/2005/8/layout/vList2"/>
    <dgm:cxn modelId="{B292852C-3C28-498C-8BB2-B0040C3F1AD9}" srcId="{3118DDB8-7611-46A4-82C1-3B7A770E24FB}" destId="{6E75185E-76C5-4237-A3BE-37811F109AFB}" srcOrd="3" destOrd="0" parTransId="{85E9BA23-061D-45CF-8CFF-46E5D29C585C}" sibTransId="{1B622B64-9B95-4A20-937F-B05C75285370}"/>
    <dgm:cxn modelId="{0B4F8F73-F116-42F6-A77E-0F19064AE5CB}" srcId="{3118DDB8-7611-46A4-82C1-3B7A770E24FB}" destId="{BB5EB958-331F-4D37-B2D1-D461CC61D3BA}" srcOrd="0" destOrd="0" parTransId="{288472EC-2D8D-4C6A-A291-B7AD28CAAE3C}" sibTransId="{EDC9ED55-088C-45E7-AE17-0B2FA2B2B0F8}"/>
    <dgm:cxn modelId="{A19EB4D6-DE9A-409A-93C6-835E5F88F656}" type="presOf" srcId="{3B6CE54B-FE75-4081-864F-AFB1D92C0277}" destId="{26046A23-363A-4A6B-AF7E-AAA4455FF78C}" srcOrd="0" destOrd="0" presId="urn:microsoft.com/office/officeart/2005/8/layout/vList2"/>
    <dgm:cxn modelId="{C2EAE818-9AAD-41FA-924A-A576C095CFE7}" type="presOf" srcId="{C258B3AE-D655-4204-8D67-D6D9D554B45F}" destId="{FBA23EA0-C9F1-48D2-BCE4-189BB805E133}" srcOrd="0" destOrd="0" presId="urn:microsoft.com/office/officeart/2005/8/layout/vList2"/>
    <dgm:cxn modelId="{05548A59-131D-40C7-AB40-22AC00897FAE}" type="presOf" srcId="{3118DDB8-7611-46A4-82C1-3B7A770E24FB}" destId="{E14DD2D2-BC97-4BEB-B0AA-B509216FAA03}" srcOrd="0" destOrd="0" presId="urn:microsoft.com/office/officeart/2005/8/layout/vList2"/>
    <dgm:cxn modelId="{3D710E83-61C8-4883-85F0-0E29CD186787}" srcId="{3118DDB8-7611-46A4-82C1-3B7A770E24FB}" destId="{B1B9197B-A1C9-445F-B6A1-570B6571FBCD}" srcOrd="1" destOrd="0" parTransId="{11427C55-C751-4D70-A426-8641678BD863}" sibTransId="{0A39CA36-9441-45A4-AA0D-F2FBFB0CD620}"/>
    <dgm:cxn modelId="{15FA3824-F69E-482A-A2D6-AED00378A78F}" type="presOf" srcId="{94C4DD8E-A4C6-4C2D-BD5A-6FBF6CC60B4C}" destId="{540C0816-D5BC-4457-8083-9EF84071883B}" srcOrd="0" destOrd="0" presId="urn:microsoft.com/office/officeart/2005/8/layout/vList2"/>
    <dgm:cxn modelId="{CA2AC8F2-BFF8-43B7-B89C-CD4E017EF993}" type="presOf" srcId="{B1B9197B-A1C9-445F-B6A1-570B6571FBCD}" destId="{F89D50B4-1983-40AB-BF2D-AB59F2364187}" srcOrd="0" destOrd="0" presId="urn:microsoft.com/office/officeart/2005/8/layout/vList2"/>
    <dgm:cxn modelId="{71BF9B06-CF13-46F8-9750-AA5C9938D5DA}" type="presOf" srcId="{BB5EB958-331F-4D37-B2D1-D461CC61D3BA}" destId="{4804FA3A-10B4-4FC8-BE7F-573D8E8A3582}" srcOrd="0" destOrd="0" presId="urn:microsoft.com/office/officeart/2005/8/layout/vList2"/>
    <dgm:cxn modelId="{20D910B6-C4D5-4EBA-82CC-36CD71395C91}" srcId="{3118DDB8-7611-46A4-82C1-3B7A770E24FB}" destId="{C258B3AE-D655-4204-8D67-D6D9D554B45F}" srcOrd="5" destOrd="0" parTransId="{7D975235-F5FD-4F30-BD64-9BAFB9904727}" sibTransId="{47E40067-FDC4-4C1C-990D-5F01F675F757}"/>
    <dgm:cxn modelId="{C7431E82-0EEB-46E1-8149-F6E4D296E1D6}" type="presOf" srcId="{6E75185E-76C5-4237-A3BE-37811F109AFB}" destId="{7127F32E-204D-4BE9-93F3-DF0DD338C9F4}" srcOrd="0" destOrd="0" presId="urn:microsoft.com/office/officeart/2005/8/layout/vList2"/>
    <dgm:cxn modelId="{AA49FAE7-0F9B-4B3E-9D34-0E277E6E42F1}" type="presOf" srcId="{FA6B72ED-2252-4C44-B1AA-6D6B7FBAB0F9}" destId="{4FCC71DF-67D6-4D2A-9954-21F99DAE0655}" srcOrd="0" destOrd="0" presId="urn:microsoft.com/office/officeart/2005/8/layout/vList2"/>
    <dgm:cxn modelId="{4A187654-EF3C-4FBE-9E1B-F70D74082E5E}" srcId="{3118DDB8-7611-46A4-82C1-3B7A770E24FB}" destId="{E6468DAC-17D7-42DC-963D-596D74F19B38}" srcOrd="6" destOrd="0" parTransId="{E80E504F-8976-48BD-8562-1470DA99246E}" sibTransId="{562165B7-5058-44D0-81EA-0713D48CBA98}"/>
    <dgm:cxn modelId="{BB85DFAB-5A8F-49C1-83DC-D3AC78D41E75}" type="presParOf" srcId="{E14DD2D2-BC97-4BEB-B0AA-B509216FAA03}" destId="{4804FA3A-10B4-4FC8-BE7F-573D8E8A3582}" srcOrd="0" destOrd="0" presId="urn:microsoft.com/office/officeart/2005/8/layout/vList2"/>
    <dgm:cxn modelId="{B6F80359-DCFF-4D84-8760-E7145F3D2AAA}" type="presParOf" srcId="{E14DD2D2-BC97-4BEB-B0AA-B509216FAA03}" destId="{A41650FD-9ECD-40A9-A309-35D00DAE8655}" srcOrd="1" destOrd="0" presId="urn:microsoft.com/office/officeart/2005/8/layout/vList2"/>
    <dgm:cxn modelId="{E45A4A33-9289-42E1-8D4C-8FF3B06FEBAB}" type="presParOf" srcId="{E14DD2D2-BC97-4BEB-B0AA-B509216FAA03}" destId="{F89D50B4-1983-40AB-BF2D-AB59F2364187}" srcOrd="2" destOrd="0" presId="urn:microsoft.com/office/officeart/2005/8/layout/vList2"/>
    <dgm:cxn modelId="{58311C19-5D6E-47FD-8067-0361B0F246D5}" type="presParOf" srcId="{E14DD2D2-BC97-4BEB-B0AA-B509216FAA03}" destId="{4ABDE33D-079C-4194-AA58-91FD66D9C935}" srcOrd="3" destOrd="0" presId="urn:microsoft.com/office/officeart/2005/8/layout/vList2"/>
    <dgm:cxn modelId="{D2C1AEE1-004E-4E98-BDAF-8F5EC26B162F}" type="presParOf" srcId="{E14DD2D2-BC97-4BEB-B0AA-B509216FAA03}" destId="{540C0816-D5BC-4457-8083-9EF84071883B}" srcOrd="4" destOrd="0" presId="urn:microsoft.com/office/officeart/2005/8/layout/vList2"/>
    <dgm:cxn modelId="{CBF9BE42-C962-4ED4-B7DA-AF706086D5A9}" type="presParOf" srcId="{E14DD2D2-BC97-4BEB-B0AA-B509216FAA03}" destId="{472EA0B0-4B94-4888-A715-A29FFADDB96A}" srcOrd="5" destOrd="0" presId="urn:microsoft.com/office/officeart/2005/8/layout/vList2"/>
    <dgm:cxn modelId="{755D88CA-0BA4-4E74-BF18-C29C345643FC}" type="presParOf" srcId="{E14DD2D2-BC97-4BEB-B0AA-B509216FAA03}" destId="{7127F32E-204D-4BE9-93F3-DF0DD338C9F4}" srcOrd="6" destOrd="0" presId="urn:microsoft.com/office/officeart/2005/8/layout/vList2"/>
    <dgm:cxn modelId="{39B46D92-C31E-40CA-A5C8-BDE1F775AF04}" type="presParOf" srcId="{E14DD2D2-BC97-4BEB-B0AA-B509216FAA03}" destId="{67F6A805-FB8C-4779-B400-A7496BC401F6}" srcOrd="7" destOrd="0" presId="urn:microsoft.com/office/officeart/2005/8/layout/vList2"/>
    <dgm:cxn modelId="{EB58CCCE-934A-4C2B-AE66-906A6F79F832}" type="presParOf" srcId="{E14DD2D2-BC97-4BEB-B0AA-B509216FAA03}" destId="{4FCC71DF-67D6-4D2A-9954-21F99DAE0655}" srcOrd="8" destOrd="0" presId="urn:microsoft.com/office/officeart/2005/8/layout/vList2"/>
    <dgm:cxn modelId="{866CBE3C-687E-4C80-8048-BBEDEE3FE9D0}" type="presParOf" srcId="{E14DD2D2-BC97-4BEB-B0AA-B509216FAA03}" destId="{8837C9CB-FB72-462A-86CC-0337BABA9AA5}" srcOrd="9" destOrd="0" presId="urn:microsoft.com/office/officeart/2005/8/layout/vList2"/>
    <dgm:cxn modelId="{E1F49369-48F3-468A-90DC-34332B503E5C}" type="presParOf" srcId="{E14DD2D2-BC97-4BEB-B0AA-B509216FAA03}" destId="{FBA23EA0-C9F1-48D2-BCE4-189BB805E133}" srcOrd="10" destOrd="0" presId="urn:microsoft.com/office/officeart/2005/8/layout/vList2"/>
    <dgm:cxn modelId="{A2BB4A31-1623-4874-90EA-7B317C33BD1F}" type="presParOf" srcId="{E14DD2D2-BC97-4BEB-B0AA-B509216FAA03}" destId="{7FFF14E9-92C9-4E61-B44D-2797584687A1}" srcOrd="11" destOrd="0" presId="urn:microsoft.com/office/officeart/2005/8/layout/vList2"/>
    <dgm:cxn modelId="{DC5B9BE6-8903-47E9-B82F-BD734B8D9CCE}" type="presParOf" srcId="{E14DD2D2-BC97-4BEB-B0AA-B509216FAA03}" destId="{CA15C9A7-7017-4D7C-B3B7-73D801084315}" srcOrd="12" destOrd="0" presId="urn:microsoft.com/office/officeart/2005/8/layout/vList2"/>
    <dgm:cxn modelId="{7BCC5886-5151-4B69-8D7B-7EA25B2C769C}" type="presParOf" srcId="{E14DD2D2-BC97-4BEB-B0AA-B509216FAA03}" destId="{3FC73440-FD57-4B46-BC7F-ED9E503CF848}" srcOrd="13" destOrd="0" presId="urn:microsoft.com/office/officeart/2005/8/layout/vList2"/>
    <dgm:cxn modelId="{B9569503-3315-4376-942C-5533E24E7818}" type="presParOf" srcId="{E14DD2D2-BC97-4BEB-B0AA-B509216FAA03}" destId="{26046A23-363A-4A6B-AF7E-AAA4455FF78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224BF-BEC2-4D4C-A4B4-0A1A6A2B07A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1C6E89F-6759-4ED3-86AD-7AB13A2F0963}">
      <dgm:prSet custT="1"/>
      <dgm:spPr/>
      <dgm:t>
        <a:bodyPr/>
        <a:lstStyle/>
        <a:p>
          <a:pPr rtl="0"/>
          <a:r>
            <a:rPr lang="ru-RU" sz="2400" b="1" smtClean="0"/>
            <a:t>Диарея</a:t>
          </a:r>
          <a:endParaRPr lang="ru-RU" sz="2400" b="1"/>
        </a:p>
      </dgm:t>
    </dgm:pt>
    <dgm:pt modelId="{1627CB0E-2948-4C3A-8370-D192A5C10A9F}" type="parTrans" cxnId="{06284B29-71CC-409D-A187-BE93D22B2B67}">
      <dgm:prSet/>
      <dgm:spPr/>
      <dgm:t>
        <a:bodyPr/>
        <a:lstStyle/>
        <a:p>
          <a:endParaRPr lang="ru-RU" sz="2400" b="1"/>
        </a:p>
      </dgm:t>
    </dgm:pt>
    <dgm:pt modelId="{3FC4266A-2AAC-4997-9438-2F187D83A21D}" type="sibTrans" cxnId="{06284B29-71CC-409D-A187-BE93D22B2B67}">
      <dgm:prSet/>
      <dgm:spPr/>
      <dgm:t>
        <a:bodyPr/>
        <a:lstStyle/>
        <a:p>
          <a:endParaRPr lang="ru-RU" sz="2400" b="1"/>
        </a:p>
      </dgm:t>
    </dgm:pt>
    <dgm:pt modelId="{B2648BE3-105A-4DFC-A035-5C867EEEE2B6}">
      <dgm:prSet custT="1"/>
      <dgm:spPr/>
      <dgm:t>
        <a:bodyPr/>
        <a:lstStyle/>
        <a:p>
          <a:pPr rtl="0"/>
          <a:r>
            <a:rPr lang="ru-RU" sz="2400" b="1" smtClean="0"/>
            <a:t>Рвота</a:t>
          </a:r>
          <a:endParaRPr lang="ru-RU" sz="2400" b="1"/>
        </a:p>
      </dgm:t>
    </dgm:pt>
    <dgm:pt modelId="{D94FFEA2-9992-42FF-B1C8-E8CD587CE8D4}" type="parTrans" cxnId="{B0D2FC5F-BA20-4100-850C-3FB627E8C00B}">
      <dgm:prSet/>
      <dgm:spPr/>
      <dgm:t>
        <a:bodyPr/>
        <a:lstStyle/>
        <a:p>
          <a:endParaRPr lang="ru-RU" sz="2400" b="1"/>
        </a:p>
      </dgm:t>
    </dgm:pt>
    <dgm:pt modelId="{0DEB24FF-EEC8-418F-A725-3C7168E50162}" type="sibTrans" cxnId="{B0D2FC5F-BA20-4100-850C-3FB627E8C00B}">
      <dgm:prSet/>
      <dgm:spPr/>
      <dgm:t>
        <a:bodyPr/>
        <a:lstStyle/>
        <a:p>
          <a:endParaRPr lang="ru-RU" sz="2400" b="1"/>
        </a:p>
      </dgm:t>
    </dgm:pt>
    <dgm:pt modelId="{222074B7-6690-4D25-B0D9-B95FCE3F472D}">
      <dgm:prSet custT="1"/>
      <dgm:spPr/>
      <dgm:t>
        <a:bodyPr/>
        <a:lstStyle/>
        <a:p>
          <a:pPr rtl="0"/>
          <a:r>
            <a:rPr lang="ru-RU" sz="2400" b="1" smtClean="0"/>
            <a:t>Повышенная температура</a:t>
          </a:r>
          <a:endParaRPr lang="ru-RU" sz="2400" b="1"/>
        </a:p>
      </dgm:t>
    </dgm:pt>
    <dgm:pt modelId="{1DCAC605-6792-4007-AD14-0FD8403CAC6C}" type="parTrans" cxnId="{E723016E-352A-447C-86BD-ACF3636C8B0E}">
      <dgm:prSet/>
      <dgm:spPr/>
      <dgm:t>
        <a:bodyPr/>
        <a:lstStyle/>
        <a:p>
          <a:endParaRPr lang="ru-RU" sz="2400" b="1"/>
        </a:p>
      </dgm:t>
    </dgm:pt>
    <dgm:pt modelId="{35F64163-9290-458E-9D06-E4731A93C148}" type="sibTrans" cxnId="{E723016E-352A-447C-86BD-ACF3636C8B0E}">
      <dgm:prSet/>
      <dgm:spPr/>
      <dgm:t>
        <a:bodyPr/>
        <a:lstStyle/>
        <a:p>
          <a:endParaRPr lang="ru-RU" sz="2400" b="1"/>
        </a:p>
      </dgm:t>
    </dgm:pt>
    <dgm:pt modelId="{37B4CB19-BCAB-4F90-80FF-DE18736F201F}">
      <dgm:prSet custT="1"/>
      <dgm:spPr/>
      <dgm:t>
        <a:bodyPr/>
        <a:lstStyle/>
        <a:p>
          <a:pPr rtl="0"/>
          <a:r>
            <a:rPr lang="ru-RU" sz="2400" b="1" smtClean="0"/>
            <a:t>Боль в животе</a:t>
          </a:r>
          <a:endParaRPr lang="ru-RU" sz="2400" b="1"/>
        </a:p>
      </dgm:t>
    </dgm:pt>
    <dgm:pt modelId="{2446DD85-DF9E-45B2-AA8B-DA09BB24FADD}" type="parTrans" cxnId="{68662930-FF89-4EAC-A562-722AAD602CEC}">
      <dgm:prSet/>
      <dgm:spPr/>
      <dgm:t>
        <a:bodyPr/>
        <a:lstStyle/>
        <a:p>
          <a:endParaRPr lang="ru-RU" sz="2400" b="1"/>
        </a:p>
      </dgm:t>
    </dgm:pt>
    <dgm:pt modelId="{3B574201-1077-41C3-9C79-E005B67D5664}" type="sibTrans" cxnId="{68662930-FF89-4EAC-A562-722AAD602CEC}">
      <dgm:prSet/>
      <dgm:spPr/>
      <dgm:t>
        <a:bodyPr/>
        <a:lstStyle/>
        <a:p>
          <a:endParaRPr lang="ru-RU" sz="2400" b="1"/>
        </a:p>
      </dgm:t>
    </dgm:pt>
    <dgm:pt modelId="{AE2A0FCF-793E-4FCF-87AA-49B291B3E4C3}">
      <dgm:prSet custT="1"/>
      <dgm:spPr/>
      <dgm:t>
        <a:bodyPr/>
        <a:lstStyle/>
        <a:p>
          <a:pPr rtl="0"/>
          <a:r>
            <a:rPr lang="ru-RU" sz="2400" b="1" smtClean="0"/>
            <a:t>Потливость</a:t>
          </a:r>
          <a:endParaRPr lang="ru-RU" sz="2400" b="1"/>
        </a:p>
      </dgm:t>
    </dgm:pt>
    <dgm:pt modelId="{A95AC282-E70D-490E-A764-13F4AA41B2D4}" type="parTrans" cxnId="{E0F8C09F-37C5-436E-A361-23AA176C38B8}">
      <dgm:prSet/>
      <dgm:spPr/>
      <dgm:t>
        <a:bodyPr/>
        <a:lstStyle/>
        <a:p>
          <a:endParaRPr lang="ru-RU" sz="2400" b="1"/>
        </a:p>
      </dgm:t>
    </dgm:pt>
    <dgm:pt modelId="{3EA7AB74-817A-4F93-8AAA-D6F5D2A68C9D}" type="sibTrans" cxnId="{E0F8C09F-37C5-436E-A361-23AA176C38B8}">
      <dgm:prSet/>
      <dgm:spPr/>
      <dgm:t>
        <a:bodyPr/>
        <a:lstStyle/>
        <a:p>
          <a:endParaRPr lang="ru-RU" sz="2400" b="1"/>
        </a:p>
      </dgm:t>
    </dgm:pt>
    <dgm:pt modelId="{BA8242AC-6C42-49A5-9289-2ECDBDFB1BDF}">
      <dgm:prSet custT="1"/>
      <dgm:spPr/>
      <dgm:t>
        <a:bodyPr/>
        <a:lstStyle/>
        <a:p>
          <a:pPr rtl="0"/>
          <a:r>
            <a:rPr lang="ru-RU" sz="2400" b="1" smtClean="0"/>
            <a:t>Отсутствие аппетита</a:t>
          </a:r>
          <a:endParaRPr lang="ru-RU" sz="2400" b="1"/>
        </a:p>
      </dgm:t>
    </dgm:pt>
    <dgm:pt modelId="{AC06B7A5-805F-4D23-BCDF-341403647B9C}" type="parTrans" cxnId="{37A11EED-FD42-4F5D-B3A9-EA866D05D487}">
      <dgm:prSet/>
      <dgm:spPr/>
      <dgm:t>
        <a:bodyPr/>
        <a:lstStyle/>
        <a:p>
          <a:endParaRPr lang="ru-RU" sz="2400" b="1"/>
        </a:p>
      </dgm:t>
    </dgm:pt>
    <dgm:pt modelId="{BDC4C61A-8CD2-4E94-9AB7-36E83C4C116B}" type="sibTrans" cxnId="{37A11EED-FD42-4F5D-B3A9-EA866D05D487}">
      <dgm:prSet/>
      <dgm:spPr/>
      <dgm:t>
        <a:bodyPr/>
        <a:lstStyle/>
        <a:p>
          <a:endParaRPr lang="ru-RU" sz="2400" b="1"/>
        </a:p>
      </dgm:t>
    </dgm:pt>
    <dgm:pt modelId="{32526F01-4AE7-44BF-A90B-5D383454B3E8}">
      <dgm:prSet custT="1"/>
      <dgm:spPr/>
      <dgm:t>
        <a:bodyPr/>
        <a:lstStyle/>
        <a:p>
          <a:pPr rtl="0"/>
          <a:r>
            <a:rPr lang="ru-RU" sz="2400" b="1" smtClean="0"/>
            <a:t>Головокружение </a:t>
          </a:r>
          <a:endParaRPr lang="ru-RU" sz="2400" b="1"/>
        </a:p>
      </dgm:t>
    </dgm:pt>
    <dgm:pt modelId="{2DDB815D-FECD-4307-9894-941467F907F9}" type="parTrans" cxnId="{9941DF09-F6F7-4BA3-A209-04BCF45852CA}">
      <dgm:prSet/>
      <dgm:spPr/>
      <dgm:t>
        <a:bodyPr/>
        <a:lstStyle/>
        <a:p>
          <a:endParaRPr lang="ru-RU" sz="2400" b="1"/>
        </a:p>
      </dgm:t>
    </dgm:pt>
    <dgm:pt modelId="{6EA3921B-1245-42CA-A5C4-C11A0E38C0B5}" type="sibTrans" cxnId="{9941DF09-F6F7-4BA3-A209-04BCF45852CA}">
      <dgm:prSet/>
      <dgm:spPr/>
      <dgm:t>
        <a:bodyPr/>
        <a:lstStyle/>
        <a:p>
          <a:endParaRPr lang="ru-RU" sz="2400" b="1"/>
        </a:p>
      </dgm:t>
    </dgm:pt>
    <dgm:pt modelId="{076B49D4-1E0B-45AB-AB62-083E4F1A425E}" type="pres">
      <dgm:prSet presAssocID="{648224BF-BEC2-4D4C-A4B4-0A1A6A2B07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A0307-5475-4AC6-B474-89CD329403BA}" type="pres">
      <dgm:prSet presAssocID="{11C6E89F-6759-4ED3-86AD-7AB13A2F096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A3473-B34C-42EC-84DA-832DC03479F6}" type="pres">
      <dgm:prSet presAssocID="{3FC4266A-2AAC-4997-9438-2F187D83A21D}" presName="spacer" presStyleCnt="0"/>
      <dgm:spPr/>
    </dgm:pt>
    <dgm:pt modelId="{54ACC23B-9C91-48FE-BF03-AD6F5C876BB4}" type="pres">
      <dgm:prSet presAssocID="{B2648BE3-105A-4DFC-A035-5C867EEEE2B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B9EAF-2669-40AA-8306-5E5CA667B789}" type="pres">
      <dgm:prSet presAssocID="{0DEB24FF-EEC8-418F-A725-3C7168E50162}" presName="spacer" presStyleCnt="0"/>
      <dgm:spPr/>
    </dgm:pt>
    <dgm:pt modelId="{352456EB-654A-4C54-B31E-F9C25D671247}" type="pres">
      <dgm:prSet presAssocID="{222074B7-6690-4D25-B0D9-B95FCE3F472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17ACA-D28B-48D1-B92F-FF3862193581}" type="pres">
      <dgm:prSet presAssocID="{35F64163-9290-458E-9D06-E4731A93C148}" presName="spacer" presStyleCnt="0"/>
      <dgm:spPr/>
    </dgm:pt>
    <dgm:pt modelId="{CEB62A17-0246-41DF-AC85-14AE6C2C5BA7}" type="pres">
      <dgm:prSet presAssocID="{37B4CB19-BCAB-4F90-80FF-DE18736F201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8512C-A6C1-4CFF-AA0C-D4E573E0DF7A}" type="pres">
      <dgm:prSet presAssocID="{3B574201-1077-41C3-9C79-E005B67D5664}" presName="spacer" presStyleCnt="0"/>
      <dgm:spPr/>
    </dgm:pt>
    <dgm:pt modelId="{4DA28D5B-FAB1-40B9-A9C5-A2DD4E90B1F6}" type="pres">
      <dgm:prSet presAssocID="{AE2A0FCF-793E-4FCF-87AA-49B291B3E4C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11EC0-865A-49D5-88B9-38DC02C8A24A}" type="pres">
      <dgm:prSet presAssocID="{3EA7AB74-817A-4F93-8AAA-D6F5D2A68C9D}" presName="spacer" presStyleCnt="0"/>
      <dgm:spPr/>
    </dgm:pt>
    <dgm:pt modelId="{CD72FA70-BB33-490F-BA24-27EDF9B0DC6E}" type="pres">
      <dgm:prSet presAssocID="{BA8242AC-6C42-49A5-9289-2ECDBDFB1BD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B3668-734D-4395-8964-4FDFF29028D6}" type="pres">
      <dgm:prSet presAssocID="{BDC4C61A-8CD2-4E94-9AB7-36E83C4C116B}" presName="spacer" presStyleCnt="0"/>
      <dgm:spPr/>
    </dgm:pt>
    <dgm:pt modelId="{00988207-17F8-4958-A10C-AF3D8681B809}" type="pres">
      <dgm:prSet presAssocID="{32526F01-4AE7-44BF-A90B-5D383454B3E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3016E-352A-447C-86BD-ACF3636C8B0E}" srcId="{648224BF-BEC2-4D4C-A4B4-0A1A6A2B07AD}" destId="{222074B7-6690-4D25-B0D9-B95FCE3F472D}" srcOrd="2" destOrd="0" parTransId="{1DCAC605-6792-4007-AD14-0FD8403CAC6C}" sibTransId="{35F64163-9290-458E-9D06-E4731A93C148}"/>
    <dgm:cxn modelId="{B0D2FC5F-BA20-4100-850C-3FB627E8C00B}" srcId="{648224BF-BEC2-4D4C-A4B4-0A1A6A2B07AD}" destId="{B2648BE3-105A-4DFC-A035-5C867EEEE2B6}" srcOrd="1" destOrd="0" parTransId="{D94FFEA2-9992-42FF-B1C8-E8CD587CE8D4}" sibTransId="{0DEB24FF-EEC8-418F-A725-3C7168E50162}"/>
    <dgm:cxn modelId="{9941DF09-F6F7-4BA3-A209-04BCF45852CA}" srcId="{648224BF-BEC2-4D4C-A4B4-0A1A6A2B07AD}" destId="{32526F01-4AE7-44BF-A90B-5D383454B3E8}" srcOrd="6" destOrd="0" parTransId="{2DDB815D-FECD-4307-9894-941467F907F9}" sibTransId="{6EA3921B-1245-42CA-A5C4-C11A0E38C0B5}"/>
    <dgm:cxn modelId="{41898F0A-0C1D-453F-BF88-8C2E45C784A7}" type="presOf" srcId="{AE2A0FCF-793E-4FCF-87AA-49B291B3E4C3}" destId="{4DA28D5B-FAB1-40B9-A9C5-A2DD4E90B1F6}" srcOrd="0" destOrd="0" presId="urn:microsoft.com/office/officeart/2005/8/layout/vList2"/>
    <dgm:cxn modelId="{558898E7-A734-437F-9079-DF8BAF617841}" type="presOf" srcId="{B2648BE3-105A-4DFC-A035-5C867EEEE2B6}" destId="{54ACC23B-9C91-48FE-BF03-AD6F5C876BB4}" srcOrd="0" destOrd="0" presId="urn:microsoft.com/office/officeart/2005/8/layout/vList2"/>
    <dgm:cxn modelId="{68662930-FF89-4EAC-A562-722AAD602CEC}" srcId="{648224BF-BEC2-4D4C-A4B4-0A1A6A2B07AD}" destId="{37B4CB19-BCAB-4F90-80FF-DE18736F201F}" srcOrd="3" destOrd="0" parTransId="{2446DD85-DF9E-45B2-AA8B-DA09BB24FADD}" sibTransId="{3B574201-1077-41C3-9C79-E005B67D5664}"/>
    <dgm:cxn modelId="{E0F8C09F-37C5-436E-A361-23AA176C38B8}" srcId="{648224BF-BEC2-4D4C-A4B4-0A1A6A2B07AD}" destId="{AE2A0FCF-793E-4FCF-87AA-49B291B3E4C3}" srcOrd="4" destOrd="0" parTransId="{A95AC282-E70D-490E-A764-13F4AA41B2D4}" sibTransId="{3EA7AB74-817A-4F93-8AAA-D6F5D2A68C9D}"/>
    <dgm:cxn modelId="{06284B29-71CC-409D-A187-BE93D22B2B67}" srcId="{648224BF-BEC2-4D4C-A4B4-0A1A6A2B07AD}" destId="{11C6E89F-6759-4ED3-86AD-7AB13A2F0963}" srcOrd="0" destOrd="0" parTransId="{1627CB0E-2948-4C3A-8370-D192A5C10A9F}" sibTransId="{3FC4266A-2AAC-4997-9438-2F187D83A21D}"/>
    <dgm:cxn modelId="{809D0787-1CF4-4562-AB7E-65FCDCBB1974}" type="presOf" srcId="{37B4CB19-BCAB-4F90-80FF-DE18736F201F}" destId="{CEB62A17-0246-41DF-AC85-14AE6C2C5BA7}" srcOrd="0" destOrd="0" presId="urn:microsoft.com/office/officeart/2005/8/layout/vList2"/>
    <dgm:cxn modelId="{2B23C645-894B-45BC-A426-B30B0B2DEF29}" type="presOf" srcId="{11C6E89F-6759-4ED3-86AD-7AB13A2F0963}" destId="{915A0307-5475-4AC6-B474-89CD329403BA}" srcOrd="0" destOrd="0" presId="urn:microsoft.com/office/officeart/2005/8/layout/vList2"/>
    <dgm:cxn modelId="{E276DB09-D740-449A-9BD1-84D2B9651F3B}" type="presOf" srcId="{BA8242AC-6C42-49A5-9289-2ECDBDFB1BDF}" destId="{CD72FA70-BB33-490F-BA24-27EDF9B0DC6E}" srcOrd="0" destOrd="0" presId="urn:microsoft.com/office/officeart/2005/8/layout/vList2"/>
    <dgm:cxn modelId="{3D03D5BA-D7EF-4968-9115-F87C5B0105D4}" type="presOf" srcId="{648224BF-BEC2-4D4C-A4B4-0A1A6A2B07AD}" destId="{076B49D4-1E0B-45AB-AB62-083E4F1A425E}" srcOrd="0" destOrd="0" presId="urn:microsoft.com/office/officeart/2005/8/layout/vList2"/>
    <dgm:cxn modelId="{9AF46DFC-55A3-4A71-81CE-307E5653BB89}" type="presOf" srcId="{32526F01-4AE7-44BF-A90B-5D383454B3E8}" destId="{00988207-17F8-4958-A10C-AF3D8681B809}" srcOrd="0" destOrd="0" presId="urn:microsoft.com/office/officeart/2005/8/layout/vList2"/>
    <dgm:cxn modelId="{37A11EED-FD42-4F5D-B3A9-EA866D05D487}" srcId="{648224BF-BEC2-4D4C-A4B4-0A1A6A2B07AD}" destId="{BA8242AC-6C42-49A5-9289-2ECDBDFB1BDF}" srcOrd="5" destOrd="0" parTransId="{AC06B7A5-805F-4D23-BCDF-341403647B9C}" sibTransId="{BDC4C61A-8CD2-4E94-9AB7-36E83C4C116B}"/>
    <dgm:cxn modelId="{8AB1A65F-12ED-4ABA-B49A-BFD653479C93}" type="presOf" srcId="{222074B7-6690-4D25-B0D9-B95FCE3F472D}" destId="{352456EB-654A-4C54-B31E-F9C25D671247}" srcOrd="0" destOrd="0" presId="urn:microsoft.com/office/officeart/2005/8/layout/vList2"/>
    <dgm:cxn modelId="{1C730258-EE28-4C28-8298-2446BDAD20C6}" type="presParOf" srcId="{076B49D4-1E0B-45AB-AB62-083E4F1A425E}" destId="{915A0307-5475-4AC6-B474-89CD329403BA}" srcOrd="0" destOrd="0" presId="urn:microsoft.com/office/officeart/2005/8/layout/vList2"/>
    <dgm:cxn modelId="{F3B408E7-7EAE-4F0C-8FE0-C67EC687743B}" type="presParOf" srcId="{076B49D4-1E0B-45AB-AB62-083E4F1A425E}" destId="{BACA3473-B34C-42EC-84DA-832DC03479F6}" srcOrd="1" destOrd="0" presId="urn:microsoft.com/office/officeart/2005/8/layout/vList2"/>
    <dgm:cxn modelId="{9CEDAC8F-1A4C-4179-99E0-DDC57DFC853E}" type="presParOf" srcId="{076B49D4-1E0B-45AB-AB62-083E4F1A425E}" destId="{54ACC23B-9C91-48FE-BF03-AD6F5C876BB4}" srcOrd="2" destOrd="0" presId="urn:microsoft.com/office/officeart/2005/8/layout/vList2"/>
    <dgm:cxn modelId="{CCD880C9-60CB-4056-8D74-099EA321A8D4}" type="presParOf" srcId="{076B49D4-1E0B-45AB-AB62-083E4F1A425E}" destId="{D07B9EAF-2669-40AA-8306-5E5CA667B789}" srcOrd="3" destOrd="0" presId="urn:microsoft.com/office/officeart/2005/8/layout/vList2"/>
    <dgm:cxn modelId="{62D4628D-590A-4A33-9391-D7F784C75DDF}" type="presParOf" srcId="{076B49D4-1E0B-45AB-AB62-083E4F1A425E}" destId="{352456EB-654A-4C54-B31E-F9C25D671247}" srcOrd="4" destOrd="0" presId="urn:microsoft.com/office/officeart/2005/8/layout/vList2"/>
    <dgm:cxn modelId="{7FAEE4E0-06C0-49C9-8714-80FC3047095F}" type="presParOf" srcId="{076B49D4-1E0B-45AB-AB62-083E4F1A425E}" destId="{72017ACA-D28B-48D1-B92F-FF3862193581}" srcOrd="5" destOrd="0" presId="urn:microsoft.com/office/officeart/2005/8/layout/vList2"/>
    <dgm:cxn modelId="{31A30F30-8BA9-4D8F-8B35-97E16159ACA4}" type="presParOf" srcId="{076B49D4-1E0B-45AB-AB62-083E4F1A425E}" destId="{CEB62A17-0246-41DF-AC85-14AE6C2C5BA7}" srcOrd="6" destOrd="0" presId="urn:microsoft.com/office/officeart/2005/8/layout/vList2"/>
    <dgm:cxn modelId="{2B511CE7-15E7-4320-B540-390A1A7F221C}" type="presParOf" srcId="{076B49D4-1E0B-45AB-AB62-083E4F1A425E}" destId="{4EA8512C-A6C1-4CFF-AA0C-D4E573E0DF7A}" srcOrd="7" destOrd="0" presId="urn:microsoft.com/office/officeart/2005/8/layout/vList2"/>
    <dgm:cxn modelId="{5935F6F2-6188-4B2A-A7D7-2FE3762CAEF2}" type="presParOf" srcId="{076B49D4-1E0B-45AB-AB62-083E4F1A425E}" destId="{4DA28D5B-FAB1-40B9-A9C5-A2DD4E90B1F6}" srcOrd="8" destOrd="0" presId="urn:microsoft.com/office/officeart/2005/8/layout/vList2"/>
    <dgm:cxn modelId="{A42632E4-2ADA-459E-A787-5C79A8E4B7B5}" type="presParOf" srcId="{076B49D4-1E0B-45AB-AB62-083E4F1A425E}" destId="{53C11EC0-865A-49D5-88B9-38DC02C8A24A}" srcOrd="9" destOrd="0" presId="urn:microsoft.com/office/officeart/2005/8/layout/vList2"/>
    <dgm:cxn modelId="{1FE18FE8-8E31-439D-8503-9DE2A30AEA22}" type="presParOf" srcId="{076B49D4-1E0B-45AB-AB62-083E4F1A425E}" destId="{CD72FA70-BB33-490F-BA24-27EDF9B0DC6E}" srcOrd="10" destOrd="0" presId="urn:microsoft.com/office/officeart/2005/8/layout/vList2"/>
    <dgm:cxn modelId="{05A82497-8C19-4339-A487-BDE28CB5E010}" type="presParOf" srcId="{076B49D4-1E0B-45AB-AB62-083E4F1A425E}" destId="{A5DB3668-734D-4395-8964-4FDFF29028D6}" srcOrd="11" destOrd="0" presId="urn:microsoft.com/office/officeart/2005/8/layout/vList2"/>
    <dgm:cxn modelId="{67E24CB7-1FF9-44BF-A4C2-FECCBA8BBC52}" type="presParOf" srcId="{076B49D4-1E0B-45AB-AB62-083E4F1A425E}" destId="{00988207-17F8-4958-A10C-AF3D8681B80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8224BF-BEC2-4D4C-A4B4-0A1A6A2B07A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1C6E89F-6759-4ED3-86AD-7AB13A2F0963}">
      <dgm:prSet custT="1"/>
      <dgm:spPr/>
      <dgm:t>
        <a:bodyPr/>
        <a:lstStyle/>
        <a:p>
          <a:pPr rtl="0"/>
          <a:r>
            <a:rPr lang="ru-RU" sz="2000" b="1" dirty="0" smtClean="0"/>
            <a:t>Активированный уголь</a:t>
          </a:r>
          <a:endParaRPr lang="ru-RU" sz="2000" b="1" dirty="0"/>
        </a:p>
      </dgm:t>
    </dgm:pt>
    <dgm:pt modelId="{1627CB0E-2948-4C3A-8370-D192A5C10A9F}" type="parTrans" cxnId="{06284B29-71CC-409D-A187-BE93D22B2B67}">
      <dgm:prSet/>
      <dgm:spPr/>
      <dgm:t>
        <a:bodyPr/>
        <a:lstStyle/>
        <a:p>
          <a:endParaRPr lang="ru-RU" sz="2000" b="1"/>
        </a:p>
      </dgm:t>
    </dgm:pt>
    <dgm:pt modelId="{3FC4266A-2AAC-4997-9438-2F187D83A21D}" type="sibTrans" cxnId="{06284B29-71CC-409D-A187-BE93D22B2B67}">
      <dgm:prSet/>
      <dgm:spPr/>
      <dgm:t>
        <a:bodyPr/>
        <a:lstStyle/>
        <a:p>
          <a:endParaRPr lang="ru-RU" sz="2000" b="1"/>
        </a:p>
      </dgm:t>
    </dgm:pt>
    <dgm:pt modelId="{B2648BE3-105A-4DFC-A035-5C867EEEE2B6}">
      <dgm:prSet custT="1"/>
      <dgm:spPr/>
      <dgm:t>
        <a:bodyPr/>
        <a:lstStyle/>
        <a:p>
          <a:pPr rtl="0"/>
          <a:r>
            <a:rPr lang="ru-RU" sz="2000" b="1" dirty="0" smtClean="0"/>
            <a:t>Питье маленькими глотками (с препаратом «</a:t>
          </a:r>
          <a:r>
            <a:rPr lang="ru-RU" sz="2000" b="1" dirty="0" err="1" smtClean="0"/>
            <a:t>Регидрон</a:t>
          </a:r>
          <a:r>
            <a:rPr lang="ru-RU" sz="2000" b="1" dirty="0" smtClean="0"/>
            <a:t>»)</a:t>
          </a:r>
          <a:endParaRPr lang="ru-RU" sz="2000" b="1" dirty="0"/>
        </a:p>
      </dgm:t>
    </dgm:pt>
    <dgm:pt modelId="{D94FFEA2-9992-42FF-B1C8-E8CD587CE8D4}" type="parTrans" cxnId="{B0D2FC5F-BA20-4100-850C-3FB627E8C00B}">
      <dgm:prSet/>
      <dgm:spPr/>
      <dgm:t>
        <a:bodyPr/>
        <a:lstStyle/>
        <a:p>
          <a:endParaRPr lang="ru-RU" sz="2000" b="1"/>
        </a:p>
      </dgm:t>
    </dgm:pt>
    <dgm:pt modelId="{0DEB24FF-EEC8-418F-A725-3C7168E50162}" type="sibTrans" cxnId="{B0D2FC5F-BA20-4100-850C-3FB627E8C00B}">
      <dgm:prSet/>
      <dgm:spPr/>
      <dgm:t>
        <a:bodyPr/>
        <a:lstStyle/>
        <a:p>
          <a:endParaRPr lang="ru-RU" sz="2000" b="1"/>
        </a:p>
      </dgm:t>
    </dgm:pt>
    <dgm:pt modelId="{222074B7-6690-4D25-B0D9-B95FCE3F472D}">
      <dgm:prSet custT="1"/>
      <dgm:spPr/>
      <dgm:t>
        <a:bodyPr/>
        <a:lstStyle/>
        <a:p>
          <a:pPr rtl="0"/>
          <a:r>
            <a:rPr lang="ru-RU" sz="2000" b="1" dirty="0" smtClean="0"/>
            <a:t>Применение </a:t>
          </a:r>
          <a:r>
            <a:rPr lang="ru-RU" sz="2000" b="1" dirty="0" err="1" smtClean="0"/>
            <a:t>пробиотиков</a:t>
          </a:r>
          <a:r>
            <a:rPr lang="ru-RU" sz="2000" b="1" dirty="0" smtClean="0"/>
            <a:t> для восстановления микрофлоры кишечника (например, препараты «</a:t>
          </a:r>
          <a:r>
            <a:rPr lang="ru-RU" sz="2000" b="1" dirty="0" err="1" smtClean="0"/>
            <a:t>Хилак</a:t>
          </a:r>
          <a:r>
            <a:rPr lang="ru-RU" sz="2000" b="1" dirty="0" smtClean="0"/>
            <a:t>», «</a:t>
          </a:r>
          <a:r>
            <a:rPr lang="ru-RU" sz="2000" b="1" dirty="0" err="1" smtClean="0"/>
            <a:t>Линекс</a:t>
          </a:r>
          <a:r>
            <a:rPr lang="ru-RU" sz="2000" b="1" dirty="0" smtClean="0"/>
            <a:t>»)</a:t>
          </a:r>
          <a:endParaRPr lang="ru-RU" sz="2000" b="1" dirty="0"/>
        </a:p>
      </dgm:t>
    </dgm:pt>
    <dgm:pt modelId="{1DCAC605-6792-4007-AD14-0FD8403CAC6C}" type="parTrans" cxnId="{E723016E-352A-447C-86BD-ACF3636C8B0E}">
      <dgm:prSet/>
      <dgm:spPr/>
      <dgm:t>
        <a:bodyPr/>
        <a:lstStyle/>
        <a:p>
          <a:endParaRPr lang="ru-RU" sz="2000" b="1"/>
        </a:p>
      </dgm:t>
    </dgm:pt>
    <dgm:pt modelId="{35F64163-9290-458E-9D06-E4731A93C148}" type="sibTrans" cxnId="{E723016E-352A-447C-86BD-ACF3636C8B0E}">
      <dgm:prSet/>
      <dgm:spPr/>
      <dgm:t>
        <a:bodyPr/>
        <a:lstStyle/>
        <a:p>
          <a:endParaRPr lang="ru-RU" sz="2000" b="1"/>
        </a:p>
      </dgm:t>
    </dgm:pt>
    <dgm:pt modelId="{37B4CB19-BCAB-4F90-80FF-DE18736F201F}">
      <dgm:prSet custT="1"/>
      <dgm:spPr/>
      <dgm:t>
        <a:bodyPr/>
        <a:lstStyle/>
        <a:p>
          <a:pPr rtl="0"/>
          <a:r>
            <a:rPr lang="ru-RU" sz="2000" b="1" dirty="0" smtClean="0"/>
            <a:t>Диета </a:t>
          </a:r>
          <a:endParaRPr lang="ru-RU" sz="2000" b="1" dirty="0"/>
        </a:p>
      </dgm:t>
    </dgm:pt>
    <dgm:pt modelId="{2446DD85-DF9E-45B2-AA8B-DA09BB24FADD}" type="parTrans" cxnId="{68662930-FF89-4EAC-A562-722AAD602CEC}">
      <dgm:prSet/>
      <dgm:spPr/>
      <dgm:t>
        <a:bodyPr/>
        <a:lstStyle/>
        <a:p>
          <a:endParaRPr lang="ru-RU" sz="2000" b="1"/>
        </a:p>
      </dgm:t>
    </dgm:pt>
    <dgm:pt modelId="{3B574201-1077-41C3-9C79-E005B67D5664}" type="sibTrans" cxnId="{68662930-FF89-4EAC-A562-722AAD602CEC}">
      <dgm:prSet/>
      <dgm:spPr/>
      <dgm:t>
        <a:bodyPr/>
        <a:lstStyle/>
        <a:p>
          <a:endParaRPr lang="ru-RU" sz="2000" b="1"/>
        </a:p>
      </dgm:t>
    </dgm:pt>
    <dgm:pt modelId="{BA8242AC-6C42-49A5-9289-2ECDBDFB1BDF}">
      <dgm:prSet custT="1"/>
      <dgm:spPr/>
      <dgm:t>
        <a:bodyPr/>
        <a:lstStyle/>
        <a:p>
          <a:pPr rtl="0"/>
          <a:r>
            <a:rPr lang="ru-RU" sz="2000" b="1" dirty="0" smtClean="0"/>
            <a:t>Антибиотики</a:t>
          </a:r>
          <a:endParaRPr lang="ru-RU" sz="2000" b="1" dirty="0"/>
        </a:p>
      </dgm:t>
    </dgm:pt>
    <dgm:pt modelId="{AC06B7A5-805F-4D23-BCDF-341403647B9C}" type="parTrans" cxnId="{37A11EED-FD42-4F5D-B3A9-EA866D05D487}">
      <dgm:prSet/>
      <dgm:spPr/>
      <dgm:t>
        <a:bodyPr/>
        <a:lstStyle/>
        <a:p>
          <a:endParaRPr lang="ru-RU" sz="2000" b="1"/>
        </a:p>
      </dgm:t>
    </dgm:pt>
    <dgm:pt modelId="{BDC4C61A-8CD2-4E94-9AB7-36E83C4C116B}" type="sibTrans" cxnId="{37A11EED-FD42-4F5D-B3A9-EA866D05D487}">
      <dgm:prSet/>
      <dgm:spPr/>
      <dgm:t>
        <a:bodyPr/>
        <a:lstStyle/>
        <a:p>
          <a:endParaRPr lang="ru-RU" sz="2000" b="1"/>
        </a:p>
      </dgm:t>
    </dgm:pt>
    <dgm:pt modelId="{B40A9259-CF0F-4077-8E14-F3BD2B8A0EBE}" type="pres">
      <dgm:prSet presAssocID="{648224BF-BEC2-4D4C-A4B4-0A1A6A2B07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40F107-AD04-4B85-B5F1-D72534DA84DE}" type="pres">
      <dgm:prSet presAssocID="{11C6E89F-6759-4ED3-86AD-7AB13A2F0963}" presName="parentLin" presStyleCnt="0"/>
      <dgm:spPr/>
    </dgm:pt>
    <dgm:pt modelId="{048F398C-DAA6-4665-B464-70833C0AC422}" type="pres">
      <dgm:prSet presAssocID="{11C6E89F-6759-4ED3-86AD-7AB13A2F096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B4417BC-470A-43E7-9197-59D3D11DB994}" type="pres">
      <dgm:prSet presAssocID="{11C6E89F-6759-4ED3-86AD-7AB13A2F096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5DBD5-17FD-4ACD-AAA6-1C2943F63D57}" type="pres">
      <dgm:prSet presAssocID="{11C6E89F-6759-4ED3-86AD-7AB13A2F0963}" presName="negativeSpace" presStyleCnt="0"/>
      <dgm:spPr/>
    </dgm:pt>
    <dgm:pt modelId="{9CA8F479-1220-44E0-8181-74CEAC1A78C4}" type="pres">
      <dgm:prSet presAssocID="{11C6E89F-6759-4ED3-86AD-7AB13A2F0963}" presName="childText" presStyleLbl="conFgAcc1" presStyleIdx="0" presStyleCnt="5">
        <dgm:presLayoutVars>
          <dgm:bulletEnabled val="1"/>
        </dgm:presLayoutVars>
      </dgm:prSet>
      <dgm:spPr/>
    </dgm:pt>
    <dgm:pt modelId="{96077FC7-3C4F-495B-A433-5168AAEDED4E}" type="pres">
      <dgm:prSet presAssocID="{3FC4266A-2AAC-4997-9438-2F187D83A21D}" presName="spaceBetweenRectangles" presStyleCnt="0"/>
      <dgm:spPr/>
    </dgm:pt>
    <dgm:pt modelId="{5965DDC6-0360-4F40-9C26-A05D517DC81D}" type="pres">
      <dgm:prSet presAssocID="{B2648BE3-105A-4DFC-A035-5C867EEEE2B6}" presName="parentLin" presStyleCnt="0"/>
      <dgm:spPr/>
    </dgm:pt>
    <dgm:pt modelId="{0EBF74A4-3CA4-4C77-A4B2-ABAA8C9AB660}" type="pres">
      <dgm:prSet presAssocID="{B2648BE3-105A-4DFC-A035-5C867EEEE2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5AA9805-395D-42D6-A42A-EE0DC6994A0B}" type="pres">
      <dgm:prSet presAssocID="{B2648BE3-105A-4DFC-A035-5C867EEEE2B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95660-FC67-4910-B63B-7DC534126C7A}" type="pres">
      <dgm:prSet presAssocID="{B2648BE3-105A-4DFC-A035-5C867EEEE2B6}" presName="negativeSpace" presStyleCnt="0"/>
      <dgm:spPr/>
    </dgm:pt>
    <dgm:pt modelId="{2B1A4307-80B7-49D9-8045-1A3C8F393741}" type="pres">
      <dgm:prSet presAssocID="{B2648BE3-105A-4DFC-A035-5C867EEEE2B6}" presName="childText" presStyleLbl="conFgAcc1" presStyleIdx="1" presStyleCnt="5">
        <dgm:presLayoutVars>
          <dgm:bulletEnabled val="1"/>
        </dgm:presLayoutVars>
      </dgm:prSet>
      <dgm:spPr/>
    </dgm:pt>
    <dgm:pt modelId="{5FAD7167-C06C-4ECE-8E28-A8AAECFBBA57}" type="pres">
      <dgm:prSet presAssocID="{0DEB24FF-EEC8-418F-A725-3C7168E50162}" presName="spaceBetweenRectangles" presStyleCnt="0"/>
      <dgm:spPr/>
    </dgm:pt>
    <dgm:pt modelId="{CA31810A-5F28-48BC-BCB5-4F20FA79C7A5}" type="pres">
      <dgm:prSet presAssocID="{222074B7-6690-4D25-B0D9-B95FCE3F472D}" presName="parentLin" presStyleCnt="0"/>
      <dgm:spPr/>
    </dgm:pt>
    <dgm:pt modelId="{45C1E3A6-0139-4F55-9009-28387E113CED}" type="pres">
      <dgm:prSet presAssocID="{222074B7-6690-4D25-B0D9-B95FCE3F472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0B160B6-E0FC-4FC9-AA75-A2EC552EE171}" type="pres">
      <dgm:prSet presAssocID="{222074B7-6690-4D25-B0D9-B95FCE3F47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DA565-7B2C-4E42-B98F-78C33AD09A0E}" type="pres">
      <dgm:prSet presAssocID="{222074B7-6690-4D25-B0D9-B95FCE3F472D}" presName="negativeSpace" presStyleCnt="0"/>
      <dgm:spPr/>
    </dgm:pt>
    <dgm:pt modelId="{D9302973-9DA6-4160-A1D7-D600D95B830E}" type="pres">
      <dgm:prSet presAssocID="{222074B7-6690-4D25-B0D9-B95FCE3F472D}" presName="childText" presStyleLbl="conFgAcc1" presStyleIdx="2" presStyleCnt="5" custLinFactY="308968" custLinFactNeighborX="1329" custLinFactNeighborY="400000">
        <dgm:presLayoutVars>
          <dgm:bulletEnabled val="1"/>
        </dgm:presLayoutVars>
      </dgm:prSet>
      <dgm:spPr/>
    </dgm:pt>
    <dgm:pt modelId="{6662E19B-AD89-4B08-9F8D-80503AE13AE7}" type="pres">
      <dgm:prSet presAssocID="{35F64163-9290-458E-9D06-E4731A93C148}" presName="spaceBetweenRectangles" presStyleCnt="0"/>
      <dgm:spPr/>
    </dgm:pt>
    <dgm:pt modelId="{089B3558-197D-4322-888D-32EED22A170E}" type="pres">
      <dgm:prSet presAssocID="{37B4CB19-BCAB-4F90-80FF-DE18736F201F}" presName="parentLin" presStyleCnt="0"/>
      <dgm:spPr/>
    </dgm:pt>
    <dgm:pt modelId="{6F5A5516-4523-4BD3-91EA-605D46A5C36D}" type="pres">
      <dgm:prSet presAssocID="{37B4CB19-BCAB-4F90-80FF-DE18736F201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C5574E9-EE24-463B-8CBF-A7CA1DD5D0E0}" type="pres">
      <dgm:prSet presAssocID="{37B4CB19-BCAB-4F90-80FF-DE18736F201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26873-9F72-428E-A15F-AB823FB5B7C5}" type="pres">
      <dgm:prSet presAssocID="{37B4CB19-BCAB-4F90-80FF-DE18736F201F}" presName="negativeSpace" presStyleCnt="0"/>
      <dgm:spPr/>
    </dgm:pt>
    <dgm:pt modelId="{C37425D6-0311-4828-85A8-13453DE5551E}" type="pres">
      <dgm:prSet presAssocID="{37B4CB19-BCAB-4F90-80FF-DE18736F201F}" presName="childText" presStyleLbl="conFgAcc1" presStyleIdx="3" presStyleCnt="5">
        <dgm:presLayoutVars>
          <dgm:bulletEnabled val="1"/>
        </dgm:presLayoutVars>
      </dgm:prSet>
      <dgm:spPr/>
    </dgm:pt>
    <dgm:pt modelId="{AEF7B1DE-BDC4-4139-B1AB-BF6C65E0B88D}" type="pres">
      <dgm:prSet presAssocID="{3B574201-1077-41C3-9C79-E005B67D5664}" presName="spaceBetweenRectangles" presStyleCnt="0"/>
      <dgm:spPr/>
    </dgm:pt>
    <dgm:pt modelId="{F175DEC6-02DB-4897-9BB0-1BECEF141D2E}" type="pres">
      <dgm:prSet presAssocID="{BA8242AC-6C42-49A5-9289-2ECDBDFB1BDF}" presName="parentLin" presStyleCnt="0"/>
      <dgm:spPr/>
    </dgm:pt>
    <dgm:pt modelId="{6E96703B-10CD-4B5A-B87E-0DCE425801BB}" type="pres">
      <dgm:prSet presAssocID="{BA8242AC-6C42-49A5-9289-2ECDBDFB1BD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78847C1-567E-4EB9-A909-31C516B6D6D1}" type="pres">
      <dgm:prSet presAssocID="{BA8242AC-6C42-49A5-9289-2ECDBDFB1BD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4F240-4052-471B-9910-A8303C937D88}" type="pres">
      <dgm:prSet presAssocID="{BA8242AC-6C42-49A5-9289-2ECDBDFB1BDF}" presName="negativeSpace" presStyleCnt="0"/>
      <dgm:spPr/>
    </dgm:pt>
    <dgm:pt modelId="{E7260D43-30BF-4175-9F5D-36B752E8B181}" type="pres">
      <dgm:prSet presAssocID="{BA8242AC-6C42-49A5-9289-2ECDBDFB1BD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CC1762F-7DA8-44C5-99F7-D19BF9B00448}" type="presOf" srcId="{B2648BE3-105A-4DFC-A035-5C867EEEE2B6}" destId="{0EBF74A4-3CA4-4C77-A4B2-ABAA8C9AB660}" srcOrd="0" destOrd="0" presId="urn:microsoft.com/office/officeart/2005/8/layout/list1"/>
    <dgm:cxn modelId="{68662930-FF89-4EAC-A562-722AAD602CEC}" srcId="{648224BF-BEC2-4D4C-A4B4-0A1A6A2B07AD}" destId="{37B4CB19-BCAB-4F90-80FF-DE18736F201F}" srcOrd="3" destOrd="0" parTransId="{2446DD85-DF9E-45B2-AA8B-DA09BB24FADD}" sibTransId="{3B574201-1077-41C3-9C79-E005B67D5664}"/>
    <dgm:cxn modelId="{37A11EED-FD42-4F5D-B3A9-EA866D05D487}" srcId="{648224BF-BEC2-4D4C-A4B4-0A1A6A2B07AD}" destId="{BA8242AC-6C42-49A5-9289-2ECDBDFB1BDF}" srcOrd="4" destOrd="0" parTransId="{AC06B7A5-805F-4D23-BCDF-341403647B9C}" sibTransId="{BDC4C61A-8CD2-4E94-9AB7-36E83C4C116B}"/>
    <dgm:cxn modelId="{D7B14ED9-1667-47D5-9A00-C02F214FAF07}" type="presOf" srcId="{37B4CB19-BCAB-4F90-80FF-DE18736F201F}" destId="{6F5A5516-4523-4BD3-91EA-605D46A5C36D}" srcOrd="0" destOrd="0" presId="urn:microsoft.com/office/officeart/2005/8/layout/list1"/>
    <dgm:cxn modelId="{B0D2FC5F-BA20-4100-850C-3FB627E8C00B}" srcId="{648224BF-BEC2-4D4C-A4B4-0A1A6A2B07AD}" destId="{B2648BE3-105A-4DFC-A035-5C867EEEE2B6}" srcOrd="1" destOrd="0" parTransId="{D94FFEA2-9992-42FF-B1C8-E8CD587CE8D4}" sibTransId="{0DEB24FF-EEC8-418F-A725-3C7168E50162}"/>
    <dgm:cxn modelId="{4BE5A974-AD1C-417B-9C93-D4C5CE801924}" type="presOf" srcId="{222074B7-6690-4D25-B0D9-B95FCE3F472D}" destId="{30B160B6-E0FC-4FC9-AA75-A2EC552EE171}" srcOrd="1" destOrd="0" presId="urn:microsoft.com/office/officeart/2005/8/layout/list1"/>
    <dgm:cxn modelId="{06284B29-71CC-409D-A187-BE93D22B2B67}" srcId="{648224BF-BEC2-4D4C-A4B4-0A1A6A2B07AD}" destId="{11C6E89F-6759-4ED3-86AD-7AB13A2F0963}" srcOrd="0" destOrd="0" parTransId="{1627CB0E-2948-4C3A-8370-D192A5C10A9F}" sibTransId="{3FC4266A-2AAC-4997-9438-2F187D83A21D}"/>
    <dgm:cxn modelId="{CAE69CD6-37F6-4901-BA6F-9D0049459797}" type="presOf" srcId="{11C6E89F-6759-4ED3-86AD-7AB13A2F0963}" destId="{AB4417BC-470A-43E7-9197-59D3D11DB994}" srcOrd="1" destOrd="0" presId="urn:microsoft.com/office/officeart/2005/8/layout/list1"/>
    <dgm:cxn modelId="{B9AC7022-03DB-4A03-8391-12830FAB77E5}" type="presOf" srcId="{222074B7-6690-4D25-B0D9-B95FCE3F472D}" destId="{45C1E3A6-0139-4F55-9009-28387E113CED}" srcOrd="0" destOrd="0" presId="urn:microsoft.com/office/officeart/2005/8/layout/list1"/>
    <dgm:cxn modelId="{E723016E-352A-447C-86BD-ACF3636C8B0E}" srcId="{648224BF-BEC2-4D4C-A4B4-0A1A6A2B07AD}" destId="{222074B7-6690-4D25-B0D9-B95FCE3F472D}" srcOrd="2" destOrd="0" parTransId="{1DCAC605-6792-4007-AD14-0FD8403CAC6C}" sibTransId="{35F64163-9290-458E-9D06-E4731A93C148}"/>
    <dgm:cxn modelId="{C810F735-3D7F-4F5A-91BC-34A668973874}" type="presOf" srcId="{BA8242AC-6C42-49A5-9289-2ECDBDFB1BDF}" destId="{6E96703B-10CD-4B5A-B87E-0DCE425801BB}" srcOrd="0" destOrd="0" presId="urn:microsoft.com/office/officeart/2005/8/layout/list1"/>
    <dgm:cxn modelId="{2008744E-3CD3-4B59-93E3-6E02B7D34D28}" type="presOf" srcId="{37B4CB19-BCAB-4F90-80FF-DE18736F201F}" destId="{7C5574E9-EE24-463B-8CBF-A7CA1DD5D0E0}" srcOrd="1" destOrd="0" presId="urn:microsoft.com/office/officeart/2005/8/layout/list1"/>
    <dgm:cxn modelId="{6ECA0415-1C70-4C8E-8B03-24703C42309D}" type="presOf" srcId="{11C6E89F-6759-4ED3-86AD-7AB13A2F0963}" destId="{048F398C-DAA6-4665-B464-70833C0AC422}" srcOrd="0" destOrd="0" presId="urn:microsoft.com/office/officeart/2005/8/layout/list1"/>
    <dgm:cxn modelId="{A2206C20-85A2-4924-A8BE-EAD69C11687C}" type="presOf" srcId="{B2648BE3-105A-4DFC-A035-5C867EEEE2B6}" destId="{C5AA9805-395D-42D6-A42A-EE0DC6994A0B}" srcOrd="1" destOrd="0" presId="urn:microsoft.com/office/officeart/2005/8/layout/list1"/>
    <dgm:cxn modelId="{78310468-8086-4B23-A9A8-A0C405DCFFCC}" type="presOf" srcId="{648224BF-BEC2-4D4C-A4B4-0A1A6A2B07AD}" destId="{B40A9259-CF0F-4077-8E14-F3BD2B8A0EBE}" srcOrd="0" destOrd="0" presId="urn:microsoft.com/office/officeart/2005/8/layout/list1"/>
    <dgm:cxn modelId="{03619EAF-3462-48C3-B3B4-FCC3BD67E14E}" type="presOf" srcId="{BA8242AC-6C42-49A5-9289-2ECDBDFB1BDF}" destId="{E78847C1-567E-4EB9-A909-31C516B6D6D1}" srcOrd="1" destOrd="0" presId="urn:microsoft.com/office/officeart/2005/8/layout/list1"/>
    <dgm:cxn modelId="{2CDE21E8-04B9-4F13-8464-EE17D8EF3BEB}" type="presParOf" srcId="{B40A9259-CF0F-4077-8E14-F3BD2B8A0EBE}" destId="{A840F107-AD04-4B85-B5F1-D72534DA84DE}" srcOrd="0" destOrd="0" presId="urn:microsoft.com/office/officeart/2005/8/layout/list1"/>
    <dgm:cxn modelId="{04F8EE05-08F9-4B1A-AE99-04740FA8983B}" type="presParOf" srcId="{A840F107-AD04-4B85-B5F1-D72534DA84DE}" destId="{048F398C-DAA6-4665-B464-70833C0AC422}" srcOrd="0" destOrd="0" presId="urn:microsoft.com/office/officeart/2005/8/layout/list1"/>
    <dgm:cxn modelId="{3CFAE9ED-F7CE-4E76-A4CB-52DFD89C729C}" type="presParOf" srcId="{A840F107-AD04-4B85-B5F1-D72534DA84DE}" destId="{AB4417BC-470A-43E7-9197-59D3D11DB994}" srcOrd="1" destOrd="0" presId="urn:microsoft.com/office/officeart/2005/8/layout/list1"/>
    <dgm:cxn modelId="{8130F1E7-E17B-4FF6-88B7-15A2809B457F}" type="presParOf" srcId="{B40A9259-CF0F-4077-8E14-F3BD2B8A0EBE}" destId="{6C05DBD5-17FD-4ACD-AAA6-1C2943F63D57}" srcOrd="1" destOrd="0" presId="urn:microsoft.com/office/officeart/2005/8/layout/list1"/>
    <dgm:cxn modelId="{E132A868-6F55-4E38-B700-4418CE68D008}" type="presParOf" srcId="{B40A9259-CF0F-4077-8E14-F3BD2B8A0EBE}" destId="{9CA8F479-1220-44E0-8181-74CEAC1A78C4}" srcOrd="2" destOrd="0" presId="urn:microsoft.com/office/officeart/2005/8/layout/list1"/>
    <dgm:cxn modelId="{781F1A07-0B5C-41F5-AC27-25D4EA4AF7A1}" type="presParOf" srcId="{B40A9259-CF0F-4077-8E14-F3BD2B8A0EBE}" destId="{96077FC7-3C4F-495B-A433-5168AAEDED4E}" srcOrd="3" destOrd="0" presId="urn:microsoft.com/office/officeart/2005/8/layout/list1"/>
    <dgm:cxn modelId="{BA6652AA-BBB6-458A-8765-3186956BDEBF}" type="presParOf" srcId="{B40A9259-CF0F-4077-8E14-F3BD2B8A0EBE}" destId="{5965DDC6-0360-4F40-9C26-A05D517DC81D}" srcOrd="4" destOrd="0" presId="urn:microsoft.com/office/officeart/2005/8/layout/list1"/>
    <dgm:cxn modelId="{B1F8EDDB-AC31-4BB1-B3DD-B40134437D02}" type="presParOf" srcId="{5965DDC6-0360-4F40-9C26-A05D517DC81D}" destId="{0EBF74A4-3CA4-4C77-A4B2-ABAA8C9AB660}" srcOrd="0" destOrd="0" presId="urn:microsoft.com/office/officeart/2005/8/layout/list1"/>
    <dgm:cxn modelId="{462090BA-BDA9-414E-BEA7-97936009F78A}" type="presParOf" srcId="{5965DDC6-0360-4F40-9C26-A05D517DC81D}" destId="{C5AA9805-395D-42D6-A42A-EE0DC6994A0B}" srcOrd="1" destOrd="0" presId="urn:microsoft.com/office/officeart/2005/8/layout/list1"/>
    <dgm:cxn modelId="{B3CE0053-0386-4CBF-BF38-5732C504DD55}" type="presParOf" srcId="{B40A9259-CF0F-4077-8E14-F3BD2B8A0EBE}" destId="{FA395660-FC67-4910-B63B-7DC534126C7A}" srcOrd="5" destOrd="0" presId="urn:microsoft.com/office/officeart/2005/8/layout/list1"/>
    <dgm:cxn modelId="{6839C141-6EEE-4B7B-A658-1B6393702679}" type="presParOf" srcId="{B40A9259-CF0F-4077-8E14-F3BD2B8A0EBE}" destId="{2B1A4307-80B7-49D9-8045-1A3C8F393741}" srcOrd="6" destOrd="0" presId="urn:microsoft.com/office/officeart/2005/8/layout/list1"/>
    <dgm:cxn modelId="{AB9407C4-DD69-46AE-B3FF-784F4E28BE5C}" type="presParOf" srcId="{B40A9259-CF0F-4077-8E14-F3BD2B8A0EBE}" destId="{5FAD7167-C06C-4ECE-8E28-A8AAECFBBA57}" srcOrd="7" destOrd="0" presId="urn:microsoft.com/office/officeart/2005/8/layout/list1"/>
    <dgm:cxn modelId="{6B5FB1FB-5F52-4A3A-A3AB-635A0CEB304E}" type="presParOf" srcId="{B40A9259-CF0F-4077-8E14-F3BD2B8A0EBE}" destId="{CA31810A-5F28-48BC-BCB5-4F20FA79C7A5}" srcOrd="8" destOrd="0" presId="urn:microsoft.com/office/officeart/2005/8/layout/list1"/>
    <dgm:cxn modelId="{C0870E75-CFD3-48AA-B268-B130E86F02D8}" type="presParOf" srcId="{CA31810A-5F28-48BC-BCB5-4F20FA79C7A5}" destId="{45C1E3A6-0139-4F55-9009-28387E113CED}" srcOrd="0" destOrd="0" presId="urn:microsoft.com/office/officeart/2005/8/layout/list1"/>
    <dgm:cxn modelId="{74E1E571-ADE0-47F4-8988-CFB8605BACDE}" type="presParOf" srcId="{CA31810A-5F28-48BC-BCB5-4F20FA79C7A5}" destId="{30B160B6-E0FC-4FC9-AA75-A2EC552EE171}" srcOrd="1" destOrd="0" presId="urn:microsoft.com/office/officeart/2005/8/layout/list1"/>
    <dgm:cxn modelId="{C3E6D27D-513F-49C3-B386-45260223C1AB}" type="presParOf" srcId="{B40A9259-CF0F-4077-8E14-F3BD2B8A0EBE}" destId="{47BDA565-7B2C-4E42-B98F-78C33AD09A0E}" srcOrd="9" destOrd="0" presId="urn:microsoft.com/office/officeart/2005/8/layout/list1"/>
    <dgm:cxn modelId="{581C3740-85DE-4B3E-9C21-D28E8EAB6736}" type="presParOf" srcId="{B40A9259-CF0F-4077-8E14-F3BD2B8A0EBE}" destId="{D9302973-9DA6-4160-A1D7-D600D95B830E}" srcOrd="10" destOrd="0" presId="urn:microsoft.com/office/officeart/2005/8/layout/list1"/>
    <dgm:cxn modelId="{BE281091-D518-4E03-9D85-A44F7F35C852}" type="presParOf" srcId="{B40A9259-CF0F-4077-8E14-F3BD2B8A0EBE}" destId="{6662E19B-AD89-4B08-9F8D-80503AE13AE7}" srcOrd="11" destOrd="0" presId="urn:microsoft.com/office/officeart/2005/8/layout/list1"/>
    <dgm:cxn modelId="{8F74758C-576C-46F9-AD08-1489C02C392E}" type="presParOf" srcId="{B40A9259-CF0F-4077-8E14-F3BD2B8A0EBE}" destId="{089B3558-197D-4322-888D-32EED22A170E}" srcOrd="12" destOrd="0" presId="urn:microsoft.com/office/officeart/2005/8/layout/list1"/>
    <dgm:cxn modelId="{BE86787E-73B7-41AA-82F3-A941818F2BDF}" type="presParOf" srcId="{089B3558-197D-4322-888D-32EED22A170E}" destId="{6F5A5516-4523-4BD3-91EA-605D46A5C36D}" srcOrd="0" destOrd="0" presId="urn:microsoft.com/office/officeart/2005/8/layout/list1"/>
    <dgm:cxn modelId="{67F0209E-E816-4363-B46A-ACC0229E57E6}" type="presParOf" srcId="{089B3558-197D-4322-888D-32EED22A170E}" destId="{7C5574E9-EE24-463B-8CBF-A7CA1DD5D0E0}" srcOrd="1" destOrd="0" presId="urn:microsoft.com/office/officeart/2005/8/layout/list1"/>
    <dgm:cxn modelId="{7946FDB4-C71C-4518-B90C-142A265E6AA3}" type="presParOf" srcId="{B40A9259-CF0F-4077-8E14-F3BD2B8A0EBE}" destId="{A8D26873-9F72-428E-A15F-AB823FB5B7C5}" srcOrd="13" destOrd="0" presId="urn:microsoft.com/office/officeart/2005/8/layout/list1"/>
    <dgm:cxn modelId="{8878EFBB-C5B0-4A13-AE1C-693ECE0D2111}" type="presParOf" srcId="{B40A9259-CF0F-4077-8E14-F3BD2B8A0EBE}" destId="{C37425D6-0311-4828-85A8-13453DE5551E}" srcOrd="14" destOrd="0" presId="urn:microsoft.com/office/officeart/2005/8/layout/list1"/>
    <dgm:cxn modelId="{E92AECE5-A666-4054-B119-C4926D85600C}" type="presParOf" srcId="{B40A9259-CF0F-4077-8E14-F3BD2B8A0EBE}" destId="{AEF7B1DE-BDC4-4139-B1AB-BF6C65E0B88D}" srcOrd="15" destOrd="0" presId="urn:microsoft.com/office/officeart/2005/8/layout/list1"/>
    <dgm:cxn modelId="{C0B4765A-70CA-46C1-9367-E51156802255}" type="presParOf" srcId="{B40A9259-CF0F-4077-8E14-F3BD2B8A0EBE}" destId="{F175DEC6-02DB-4897-9BB0-1BECEF141D2E}" srcOrd="16" destOrd="0" presId="urn:microsoft.com/office/officeart/2005/8/layout/list1"/>
    <dgm:cxn modelId="{F0FA2262-58C7-4ECF-A35B-78FC7C79CF44}" type="presParOf" srcId="{F175DEC6-02DB-4897-9BB0-1BECEF141D2E}" destId="{6E96703B-10CD-4B5A-B87E-0DCE425801BB}" srcOrd="0" destOrd="0" presId="urn:microsoft.com/office/officeart/2005/8/layout/list1"/>
    <dgm:cxn modelId="{4108A2DB-8FC8-40EB-9766-9A2BFD92D3AF}" type="presParOf" srcId="{F175DEC6-02DB-4897-9BB0-1BECEF141D2E}" destId="{E78847C1-567E-4EB9-A909-31C516B6D6D1}" srcOrd="1" destOrd="0" presId="urn:microsoft.com/office/officeart/2005/8/layout/list1"/>
    <dgm:cxn modelId="{4A159DA4-C29C-422E-91E2-7F1407E1E97D}" type="presParOf" srcId="{B40A9259-CF0F-4077-8E14-F3BD2B8A0EBE}" destId="{6D94F240-4052-471B-9910-A8303C937D88}" srcOrd="17" destOrd="0" presId="urn:microsoft.com/office/officeart/2005/8/layout/list1"/>
    <dgm:cxn modelId="{06E7A896-986D-494D-A5AF-FA56484D4E90}" type="presParOf" srcId="{B40A9259-CF0F-4077-8E14-F3BD2B8A0EBE}" destId="{E7260D43-30BF-4175-9F5D-36B752E8B18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8DAD7E-6399-4C37-A9FB-2DBCF1F38CB7}" type="doc">
      <dgm:prSet loTypeId="urn:microsoft.com/office/officeart/2005/8/layout/process5" loCatId="process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02DE8800-F29A-40C1-A974-7D897232BFEB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Выявление носителей </a:t>
          </a:r>
          <a:endParaRPr lang="ru-RU">
            <a:solidFill>
              <a:schemeClr val="tx1"/>
            </a:solidFill>
          </a:endParaRPr>
        </a:p>
      </dgm:t>
    </dgm:pt>
    <dgm:pt modelId="{5ED5D7F7-14FB-48BA-85EC-FB5D292A2BA2}" type="parTrans" cxnId="{D028D200-E4FA-46D2-8F9F-25C2FB079B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CF07F6-BBE2-404C-841D-38457BA843CE}" type="sibTrans" cxnId="{D028D200-E4FA-46D2-8F9F-25C2FB079B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D6C3CC-8A6F-4475-8CC5-E3C2B2C44454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Соблюдение санитарно-гигиенических правил при хранении и переработке пищевых продуктов </a:t>
          </a:r>
          <a:endParaRPr lang="ru-RU">
            <a:solidFill>
              <a:schemeClr val="tx1"/>
            </a:solidFill>
          </a:endParaRPr>
        </a:p>
      </dgm:t>
    </dgm:pt>
    <dgm:pt modelId="{15118CBF-1E69-4A43-8DDA-832BE7894A35}" type="parTrans" cxnId="{E189419A-577A-408F-9F4C-BA58B1A162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C6CAEC-60CD-49A5-93B9-83EEAD44C7D5}" type="sibTrans" cxnId="{E189419A-577A-408F-9F4C-BA58B1A162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DA9E9E-E28B-412F-9910-974942A93125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Правильное приготовление пищи </a:t>
          </a:r>
          <a:endParaRPr lang="ru-RU">
            <a:solidFill>
              <a:schemeClr val="tx1"/>
            </a:solidFill>
          </a:endParaRPr>
        </a:p>
      </dgm:t>
    </dgm:pt>
    <dgm:pt modelId="{582F8F1A-6E84-4570-B927-055CCD804D7B}" type="parTrans" cxnId="{9603E724-C78C-48C0-BD55-5D4346D43C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2067B6-A856-45EB-A871-19AA8C989F99}" type="sibTrans" cxnId="{9603E724-C78C-48C0-BD55-5D4346D43C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839E25-E0B9-49B7-8245-56844F3F5A07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Проверка мяса санитарной инспекцией </a:t>
          </a:r>
          <a:endParaRPr lang="ru-RU">
            <a:solidFill>
              <a:schemeClr val="tx1"/>
            </a:solidFill>
          </a:endParaRPr>
        </a:p>
      </dgm:t>
    </dgm:pt>
    <dgm:pt modelId="{2D5CA7D1-133C-40D3-899F-F084086C2FAB}" type="parTrans" cxnId="{5F5243D2-9FE9-464F-AC83-82E7C4A9D1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5F19F3-9E0E-4974-B037-AB270A311AD0}" type="sibTrans" cxnId="{5F5243D2-9FE9-464F-AC83-82E7C4A9D1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08EC78-E161-4D52-8EA4-EF06193AC4E2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Обязательная регистрация пищевых отравлений </a:t>
          </a:r>
          <a:endParaRPr lang="ru-RU">
            <a:solidFill>
              <a:schemeClr val="tx1"/>
            </a:solidFill>
          </a:endParaRPr>
        </a:p>
      </dgm:t>
    </dgm:pt>
    <dgm:pt modelId="{7D510FDB-973F-46CA-931F-494D69CEE4D7}" type="parTrans" cxnId="{3BACD6F9-1CF0-493B-A11B-0B12C849AA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D455AF-AF75-4557-AEAC-2DEAC282E483}" type="sibTrans" cxnId="{3BACD6F9-1CF0-493B-A11B-0B12C849AA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81971F-F3D8-45B9-907A-C8E661143F6C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Борьба с грызунами/мухами</a:t>
          </a:r>
          <a:endParaRPr lang="ru-RU">
            <a:solidFill>
              <a:schemeClr val="tx1"/>
            </a:solidFill>
          </a:endParaRPr>
        </a:p>
      </dgm:t>
    </dgm:pt>
    <dgm:pt modelId="{B46BFC80-CE11-4FFE-A9F5-6FDA3C5D35CA}" type="parTrans" cxnId="{28066D2C-6630-48A3-9F75-0D3F9725E0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02980C-B47C-45E6-8323-21A6EE6BC8B1}" type="sibTrans" cxnId="{28066D2C-6630-48A3-9F75-0D3F9725E0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164D09-A36D-4345-A489-DC1917A61622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Своевременный ремонт канализаций</a:t>
          </a:r>
          <a:endParaRPr lang="ru-RU">
            <a:solidFill>
              <a:schemeClr val="tx1"/>
            </a:solidFill>
          </a:endParaRPr>
        </a:p>
      </dgm:t>
    </dgm:pt>
    <dgm:pt modelId="{CB4DEF9B-5CE5-401D-92DE-ABC8A93B80A8}" type="parTrans" cxnId="{22C909FB-8A1D-4CB7-98F1-32AA71366C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D73FC9-2955-4BDC-BCE8-C217E6AFFD13}" type="sibTrans" cxnId="{22C909FB-8A1D-4CB7-98F1-32AA71366C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D30B85-6CA9-4E00-8522-663DCF77DF69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Государственный контроль пищевых продуктов </a:t>
          </a:r>
          <a:endParaRPr lang="ru-RU">
            <a:solidFill>
              <a:schemeClr val="tx1"/>
            </a:solidFill>
          </a:endParaRPr>
        </a:p>
      </dgm:t>
    </dgm:pt>
    <dgm:pt modelId="{1B2EFDD9-CCCD-4049-A14D-75112F079770}" type="parTrans" cxnId="{706C6372-0D0C-4759-A4A8-0E05BA055C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E1CDF6-D0A3-4D61-8AC2-BFB4F4FED938}" type="sibTrans" cxnId="{706C6372-0D0C-4759-A4A8-0E05BA055C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951750-A999-43AD-B3E1-5802D0BE60D8}" type="pres">
      <dgm:prSet presAssocID="{F38DAD7E-6399-4C37-A9FB-2DBCF1F38C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25B64-52DD-4039-B5B4-AF6C5CD3BDD6}" type="pres">
      <dgm:prSet presAssocID="{02DE8800-F29A-40C1-A974-7D897232BFE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FB91A-29C0-4AA1-9985-5E92F924EFE5}" type="pres">
      <dgm:prSet presAssocID="{7ACF07F6-BBE2-404C-841D-38457BA843CE}" presName="sibTrans" presStyleLbl="sibTrans2D1" presStyleIdx="0" presStyleCnt="7"/>
      <dgm:spPr/>
      <dgm:t>
        <a:bodyPr/>
        <a:lstStyle/>
        <a:p>
          <a:endParaRPr lang="ru-RU"/>
        </a:p>
      </dgm:t>
    </dgm:pt>
    <dgm:pt modelId="{3F4600FA-F89D-4EAA-A69C-DF5C719113A2}" type="pres">
      <dgm:prSet presAssocID="{7ACF07F6-BBE2-404C-841D-38457BA843CE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C6A8570A-72CF-49D4-A7AE-23F3B76D0B0D}" type="pres">
      <dgm:prSet presAssocID="{FAD6C3CC-8A6F-4475-8CC5-E3C2B2C4445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27E35-4B4F-48E4-A75C-9F68B18E3E21}" type="pres">
      <dgm:prSet presAssocID="{16C6CAEC-60CD-49A5-93B9-83EEAD44C7D5}" presName="sibTrans" presStyleLbl="sibTrans2D1" presStyleIdx="1" presStyleCnt="7"/>
      <dgm:spPr/>
      <dgm:t>
        <a:bodyPr/>
        <a:lstStyle/>
        <a:p>
          <a:endParaRPr lang="ru-RU"/>
        </a:p>
      </dgm:t>
    </dgm:pt>
    <dgm:pt modelId="{4AFD3CBE-261A-4594-A8F8-6432FD057195}" type="pres">
      <dgm:prSet presAssocID="{16C6CAEC-60CD-49A5-93B9-83EEAD44C7D5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82720011-5B4B-4FB5-AF7F-709072DBCDC3}" type="pres">
      <dgm:prSet presAssocID="{7CDA9E9E-E28B-412F-9910-974942A9312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E286-4B6C-48E5-B244-8EA1DF41CCF7}" type="pres">
      <dgm:prSet presAssocID="{D02067B6-A856-45EB-A871-19AA8C989F99}" presName="sibTrans" presStyleLbl="sibTrans2D1" presStyleIdx="2" presStyleCnt="7"/>
      <dgm:spPr/>
      <dgm:t>
        <a:bodyPr/>
        <a:lstStyle/>
        <a:p>
          <a:endParaRPr lang="ru-RU"/>
        </a:p>
      </dgm:t>
    </dgm:pt>
    <dgm:pt modelId="{B52A0278-699C-4D59-80B2-69D658CC8EDA}" type="pres">
      <dgm:prSet presAssocID="{D02067B6-A856-45EB-A871-19AA8C989F99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FB825AE6-9556-4D5A-9236-15D269A91B28}" type="pres">
      <dgm:prSet presAssocID="{7A839E25-E0B9-49B7-8245-56844F3F5A0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36EAE-1B31-4AF8-810A-97B5C4054B98}" type="pres">
      <dgm:prSet presAssocID="{CC5F19F3-9E0E-4974-B037-AB270A311AD0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96122FD-2926-43AC-AF8B-491D25360DD4}" type="pres">
      <dgm:prSet presAssocID="{CC5F19F3-9E0E-4974-B037-AB270A311AD0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35DEA3BB-C67C-4AB1-B6D9-6C6573BF0C06}" type="pres">
      <dgm:prSet presAssocID="{0008EC78-E161-4D52-8EA4-EF06193AC4E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DA53D-0679-4CF1-89FA-43D85D7C6AE6}" type="pres">
      <dgm:prSet presAssocID="{9BD455AF-AF75-4557-AEAC-2DEAC282E483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F950989-A37D-48BD-B0D0-7AF1BF4522AA}" type="pres">
      <dgm:prSet presAssocID="{9BD455AF-AF75-4557-AEAC-2DEAC282E48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FBDF757-F984-4D92-8EFD-8E913EA3D343}" type="pres">
      <dgm:prSet presAssocID="{7381971F-F3D8-45B9-907A-C8E661143F6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CC5DE-4ECB-447E-A49D-5A03A207FA49}" type="pres">
      <dgm:prSet presAssocID="{DE02980C-B47C-45E6-8323-21A6EE6BC8B1}" presName="sibTrans" presStyleLbl="sibTrans2D1" presStyleIdx="5" presStyleCnt="7"/>
      <dgm:spPr/>
      <dgm:t>
        <a:bodyPr/>
        <a:lstStyle/>
        <a:p>
          <a:endParaRPr lang="ru-RU"/>
        </a:p>
      </dgm:t>
    </dgm:pt>
    <dgm:pt modelId="{A611500C-7542-4954-B7EA-6F4CADC953C7}" type="pres">
      <dgm:prSet presAssocID="{DE02980C-B47C-45E6-8323-21A6EE6BC8B1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53EA386-ECA0-408A-8A43-7191D1860915}" type="pres">
      <dgm:prSet presAssocID="{06164D09-A36D-4345-A489-DC1917A6162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828FA-8945-4D76-9A8F-7F819ECB48E0}" type="pres">
      <dgm:prSet presAssocID="{48D73FC9-2955-4BDC-BCE8-C217E6AFFD13}" presName="sibTrans" presStyleLbl="sibTrans2D1" presStyleIdx="6" presStyleCnt="7"/>
      <dgm:spPr/>
      <dgm:t>
        <a:bodyPr/>
        <a:lstStyle/>
        <a:p>
          <a:endParaRPr lang="ru-RU"/>
        </a:p>
      </dgm:t>
    </dgm:pt>
    <dgm:pt modelId="{DD5203E8-A87B-4F93-A1B6-8F4CC09DA9E3}" type="pres">
      <dgm:prSet presAssocID="{48D73FC9-2955-4BDC-BCE8-C217E6AFFD1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02026E63-3B0F-45AC-8090-157064F27FD4}" type="pres">
      <dgm:prSet presAssocID="{F3D30B85-6CA9-4E00-8522-663DCF77DF6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1BAE6F-B9CA-42C4-8C80-940E600D1F43}" type="presOf" srcId="{FAD6C3CC-8A6F-4475-8CC5-E3C2B2C44454}" destId="{C6A8570A-72CF-49D4-A7AE-23F3B76D0B0D}" srcOrd="0" destOrd="0" presId="urn:microsoft.com/office/officeart/2005/8/layout/process5"/>
    <dgm:cxn modelId="{D44B8635-7B58-4839-92AC-11D27D17E946}" type="presOf" srcId="{7381971F-F3D8-45B9-907A-C8E661143F6C}" destId="{EFBDF757-F984-4D92-8EFD-8E913EA3D343}" srcOrd="0" destOrd="0" presId="urn:microsoft.com/office/officeart/2005/8/layout/process5"/>
    <dgm:cxn modelId="{1A7043DA-0004-4573-BA34-39EF0DFDB571}" type="presOf" srcId="{9BD455AF-AF75-4557-AEAC-2DEAC282E483}" destId="{0F950989-A37D-48BD-B0D0-7AF1BF4522AA}" srcOrd="1" destOrd="0" presId="urn:microsoft.com/office/officeart/2005/8/layout/process5"/>
    <dgm:cxn modelId="{28066D2C-6630-48A3-9F75-0D3F9725E014}" srcId="{F38DAD7E-6399-4C37-A9FB-2DBCF1F38CB7}" destId="{7381971F-F3D8-45B9-907A-C8E661143F6C}" srcOrd="5" destOrd="0" parTransId="{B46BFC80-CE11-4FFE-A9F5-6FDA3C5D35CA}" sibTransId="{DE02980C-B47C-45E6-8323-21A6EE6BC8B1}"/>
    <dgm:cxn modelId="{5ADFD2C8-FDE9-4250-8BF4-AD6F657796C1}" type="presOf" srcId="{D02067B6-A856-45EB-A871-19AA8C989F99}" destId="{B52A0278-699C-4D59-80B2-69D658CC8EDA}" srcOrd="1" destOrd="0" presId="urn:microsoft.com/office/officeart/2005/8/layout/process5"/>
    <dgm:cxn modelId="{C67AB50E-16A8-4B02-AD66-48B23BD7D918}" type="presOf" srcId="{16C6CAEC-60CD-49A5-93B9-83EEAD44C7D5}" destId="{19527E35-4B4F-48E4-A75C-9F68B18E3E21}" srcOrd="0" destOrd="0" presId="urn:microsoft.com/office/officeart/2005/8/layout/process5"/>
    <dgm:cxn modelId="{30F02D08-C543-4C16-A948-175E578BDCCA}" type="presOf" srcId="{02DE8800-F29A-40C1-A974-7D897232BFEB}" destId="{34025B64-52DD-4039-B5B4-AF6C5CD3BDD6}" srcOrd="0" destOrd="0" presId="urn:microsoft.com/office/officeart/2005/8/layout/process5"/>
    <dgm:cxn modelId="{FC3E393D-AB9A-47A8-B531-2FC29837EF32}" type="presOf" srcId="{48D73FC9-2955-4BDC-BCE8-C217E6AFFD13}" destId="{EE3828FA-8945-4D76-9A8F-7F819ECB48E0}" srcOrd="0" destOrd="0" presId="urn:microsoft.com/office/officeart/2005/8/layout/process5"/>
    <dgm:cxn modelId="{9603E724-C78C-48C0-BD55-5D4346D43CD2}" srcId="{F38DAD7E-6399-4C37-A9FB-2DBCF1F38CB7}" destId="{7CDA9E9E-E28B-412F-9910-974942A93125}" srcOrd="2" destOrd="0" parTransId="{582F8F1A-6E84-4570-B927-055CCD804D7B}" sibTransId="{D02067B6-A856-45EB-A871-19AA8C989F99}"/>
    <dgm:cxn modelId="{3BACD6F9-1CF0-493B-A11B-0B12C849AA4D}" srcId="{F38DAD7E-6399-4C37-A9FB-2DBCF1F38CB7}" destId="{0008EC78-E161-4D52-8EA4-EF06193AC4E2}" srcOrd="4" destOrd="0" parTransId="{7D510FDB-973F-46CA-931F-494D69CEE4D7}" sibTransId="{9BD455AF-AF75-4557-AEAC-2DEAC282E483}"/>
    <dgm:cxn modelId="{CD9B29B7-859C-429E-81BA-66076A3D9619}" type="presOf" srcId="{9BD455AF-AF75-4557-AEAC-2DEAC282E483}" destId="{BB6DA53D-0679-4CF1-89FA-43D85D7C6AE6}" srcOrd="0" destOrd="0" presId="urn:microsoft.com/office/officeart/2005/8/layout/process5"/>
    <dgm:cxn modelId="{EC824CD1-4178-45A6-B547-F5EC769F3923}" type="presOf" srcId="{06164D09-A36D-4345-A489-DC1917A61622}" destId="{E53EA386-ECA0-408A-8A43-7191D1860915}" srcOrd="0" destOrd="0" presId="urn:microsoft.com/office/officeart/2005/8/layout/process5"/>
    <dgm:cxn modelId="{3B3C2352-9AF1-4DA4-979E-9E7C0BBF8476}" type="presOf" srcId="{F3D30B85-6CA9-4E00-8522-663DCF77DF69}" destId="{02026E63-3B0F-45AC-8090-157064F27FD4}" srcOrd="0" destOrd="0" presId="urn:microsoft.com/office/officeart/2005/8/layout/process5"/>
    <dgm:cxn modelId="{3D3A140D-6E26-4152-A0CB-DCA82BF717F5}" type="presOf" srcId="{D02067B6-A856-45EB-A871-19AA8C989F99}" destId="{4640E286-4B6C-48E5-B244-8EA1DF41CCF7}" srcOrd="0" destOrd="0" presId="urn:microsoft.com/office/officeart/2005/8/layout/process5"/>
    <dgm:cxn modelId="{E85F8024-4915-4429-8A93-239888EDD858}" type="presOf" srcId="{7ACF07F6-BBE2-404C-841D-38457BA843CE}" destId="{3F4600FA-F89D-4EAA-A69C-DF5C719113A2}" srcOrd="1" destOrd="0" presId="urn:microsoft.com/office/officeart/2005/8/layout/process5"/>
    <dgm:cxn modelId="{9032B853-75DF-4B0F-82A2-36AC32923133}" type="presOf" srcId="{0008EC78-E161-4D52-8EA4-EF06193AC4E2}" destId="{35DEA3BB-C67C-4AB1-B6D9-6C6573BF0C06}" srcOrd="0" destOrd="0" presId="urn:microsoft.com/office/officeart/2005/8/layout/process5"/>
    <dgm:cxn modelId="{9D730C3C-AF85-45ED-9CD7-8493193CBD68}" type="presOf" srcId="{DE02980C-B47C-45E6-8323-21A6EE6BC8B1}" destId="{D36CC5DE-4ECB-447E-A49D-5A03A207FA49}" srcOrd="0" destOrd="0" presId="urn:microsoft.com/office/officeart/2005/8/layout/process5"/>
    <dgm:cxn modelId="{1C43F425-E361-43A6-9238-EC0F16FC4792}" type="presOf" srcId="{48D73FC9-2955-4BDC-BCE8-C217E6AFFD13}" destId="{DD5203E8-A87B-4F93-A1B6-8F4CC09DA9E3}" srcOrd="1" destOrd="0" presId="urn:microsoft.com/office/officeart/2005/8/layout/process5"/>
    <dgm:cxn modelId="{D028D200-E4FA-46D2-8F9F-25C2FB079BEE}" srcId="{F38DAD7E-6399-4C37-A9FB-2DBCF1F38CB7}" destId="{02DE8800-F29A-40C1-A974-7D897232BFEB}" srcOrd="0" destOrd="0" parTransId="{5ED5D7F7-14FB-48BA-85EC-FB5D292A2BA2}" sibTransId="{7ACF07F6-BBE2-404C-841D-38457BA843CE}"/>
    <dgm:cxn modelId="{C71D5277-2C39-4A08-8B66-374D526DB3F6}" type="presOf" srcId="{CC5F19F3-9E0E-4974-B037-AB270A311AD0}" destId="{696122FD-2926-43AC-AF8B-491D25360DD4}" srcOrd="1" destOrd="0" presId="urn:microsoft.com/office/officeart/2005/8/layout/process5"/>
    <dgm:cxn modelId="{ABB46A3D-9219-41EB-A937-68B3D2AEE794}" type="presOf" srcId="{CC5F19F3-9E0E-4974-B037-AB270A311AD0}" destId="{BF036EAE-1B31-4AF8-810A-97B5C4054B98}" srcOrd="0" destOrd="0" presId="urn:microsoft.com/office/officeart/2005/8/layout/process5"/>
    <dgm:cxn modelId="{DA097459-F9D3-49F2-956D-2C8357B7B346}" type="presOf" srcId="{7ACF07F6-BBE2-404C-841D-38457BA843CE}" destId="{18FFB91A-29C0-4AA1-9985-5E92F924EFE5}" srcOrd="0" destOrd="0" presId="urn:microsoft.com/office/officeart/2005/8/layout/process5"/>
    <dgm:cxn modelId="{5F5243D2-9FE9-464F-AC83-82E7C4A9D18C}" srcId="{F38DAD7E-6399-4C37-A9FB-2DBCF1F38CB7}" destId="{7A839E25-E0B9-49B7-8245-56844F3F5A07}" srcOrd="3" destOrd="0" parTransId="{2D5CA7D1-133C-40D3-899F-F084086C2FAB}" sibTransId="{CC5F19F3-9E0E-4974-B037-AB270A311AD0}"/>
    <dgm:cxn modelId="{5ED84BB3-2AC3-47B6-A5F5-C10141B8CEBA}" type="presOf" srcId="{7A839E25-E0B9-49B7-8245-56844F3F5A07}" destId="{FB825AE6-9556-4D5A-9236-15D269A91B28}" srcOrd="0" destOrd="0" presId="urn:microsoft.com/office/officeart/2005/8/layout/process5"/>
    <dgm:cxn modelId="{E189419A-577A-408F-9F4C-BA58B1A16253}" srcId="{F38DAD7E-6399-4C37-A9FB-2DBCF1F38CB7}" destId="{FAD6C3CC-8A6F-4475-8CC5-E3C2B2C44454}" srcOrd="1" destOrd="0" parTransId="{15118CBF-1E69-4A43-8DDA-832BE7894A35}" sibTransId="{16C6CAEC-60CD-49A5-93B9-83EEAD44C7D5}"/>
    <dgm:cxn modelId="{22C909FB-8A1D-4CB7-98F1-32AA71366CBA}" srcId="{F38DAD7E-6399-4C37-A9FB-2DBCF1F38CB7}" destId="{06164D09-A36D-4345-A489-DC1917A61622}" srcOrd="6" destOrd="0" parTransId="{CB4DEF9B-5CE5-401D-92DE-ABC8A93B80A8}" sibTransId="{48D73FC9-2955-4BDC-BCE8-C217E6AFFD13}"/>
    <dgm:cxn modelId="{43D4A074-C4EA-4692-9229-A73D817210CF}" type="presOf" srcId="{16C6CAEC-60CD-49A5-93B9-83EEAD44C7D5}" destId="{4AFD3CBE-261A-4594-A8F8-6432FD057195}" srcOrd="1" destOrd="0" presId="urn:microsoft.com/office/officeart/2005/8/layout/process5"/>
    <dgm:cxn modelId="{706C6372-0D0C-4759-A4A8-0E05BA055C1D}" srcId="{F38DAD7E-6399-4C37-A9FB-2DBCF1F38CB7}" destId="{F3D30B85-6CA9-4E00-8522-663DCF77DF69}" srcOrd="7" destOrd="0" parTransId="{1B2EFDD9-CCCD-4049-A14D-75112F079770}" sibTransId="{B1E1CDF6-D0A3-4D61-8AC2-BFB4F4FED938}"/>
    <dgm:cxn modelId="{DFDBE70D-6E50-463C-8EEA-AB4727C43F04}" type="presOf" srcId="{7CDA9E9E-E28B-412F-9910-974942A93125}" destId="{82720011-5B4B-4FB5-AF7F-709072DBCDC3}" srcOrd="0" destOrd="0" presId="urn:microsoft.com/office/officeart/2005/8/layout/process5"/>
    <dgm:cxn modelId="{AEEE2204-0B7D-496D-9875-C2C7A4EB9A16}" type="presOf" srcId="{F38DAD7E-6399-4C37-A9FB-2DBCF1F38CB7}" destId="{33951750-A999-43AD-B3E1-5802D0BE60D8}" srcOrd="0" destOrd="0" presId="urn:microsoft.com/office/officeart/2005/8/layout/process5"/>
    <dgm:cxn modelId="{7434AE53-1934-4CF1-A31B-20FC4059F00A}" type="presOf" srcId="{DE02980C-B47C-45E6-8323-21A6EE6BC8B1}" destId="{A611500C-7542-4954-B7EA-6F4CADC953C7}" srcOrd="1" destOrd="0" presId="urn:microsoft.com/office/officeart/2005/8/layout/process5"/>
    <dgm:cxn modelId="{9AB20FC2-D917-442C-ABD9-61089BCB7EE1}" type="presParOf" srcId="{33951750-A999-43AD-B3E1-5802D0BE60D8}" destId="{34025B64-52DD-4039-B5B4-AF6C5CD3BDD6}" srcOrd="0" destOrd="0" presId="urn:microsoft.com/office/officeart/2005/8/layout/process5"/>
    <dgm:cxn modelId="{C4500DD0-4C00-442C-8D8D-4EE2B3E181BB}" type="presParOf" srcId="{33951750-A999-43AD-B3E1-5802D0BE60D8}" destId="{18FFB91A-29C0-4AA1-9985-5E92F924EFE5}" srcOrd="1" destOrd="0" presId="urn:microsoft.com/office/officeart/2005/8/layout/process5"/>
    <dgm:cxn modelId="{14B167C3-15F6-432B-B606-17B0E9C2D1E1}" type="presParOf" srcId="{18FFB91A-29C0-4AA1-9985-5E92F924EFE5}" destId="{3F4600FA-F89D-4EAA-A69C-DF5C719113A2}" srcOrd="0" destOrd="0" presId="urn:microsoft.com/office/officeart/2005/8/layout/process5"/>
    <dgm:cxn modelId="{BA35809E-1EC8-4E28-931D-587750463362}" type="presParOf" srcId="{33951750-A999-43AD-B3E1-5802D0BE60D8}" destId="{C6A8570A-72CF-49D4-A7AE-23F3B76D0B0D}" srcOrd="2" destOrd="0" presId="urn:microsoft.com/office/officeart/2005/8/layout/process5"/>
    <dgm:cxn modelId="{E7D2C146-E37D-4D72-AED5-1BD397D49C72}" type="presParOf" srcId="{33951750-A999-43AD-B3E1-5802D0BE60D8}" destId="{19527E35-4B4F-48E4-A75C-9F68B18E3E21}" srcOrd="3" destOrd="0" presId="urn:microsoft.com/office/officeart/2005/8/layout/process5"/>
    <dgm:cxn modelId="{98E03FDB-4E51-40D1-A78E-01465170D1FD}" type="presParOf" srcId="{19527E35-4B4F-48E4-A75C-9F68B18E3E21}" destId="{4AFD3CBE-261A-4594-A8F8-6432FD057195}" srcOrd="0" destOrd="0" presId="urn:microsoft.com/office/officeart/2005/8/layout/process5"/>
    <dgm:cxn modelId="{47E4F598-7A26-44D5-B5A0-53DF0D8B801E}" type="presParOf" srcId="{33951750-A999-43AD-B3E1-5802D0BE60D8}" destId="{82720011-5B4B-4FB5-AF7F-709072DBCDC3}" srcOrd="4" destOrd="0" presId="urn:microsoft.com/office/officeart/2005/8/layout/process5"/>
    <dgm:cxn modelId="{ABE5A8E5-00BC-4A6F-84C0-9A7CAABE1484}" type="presParOf" srcId="{33951750-A999-43AD-B3E1-5802D0BE60D8}" destId="{4640E286-4B6C-48E5-B244-8EA1DF41CCF7}" srcOrd="5" destOrd="0" presId="urn:microsoft.com/office/officeart/2005/8/layout/process5"/>
    <dgm:cxn modelId="{2C279A25-2666-42FD-B23D-49593BE72B2A}" type="presParOf" srcId="{4640E286-4B6C-48E5-B244-8EA1DF41CCF7}" destId="{B52A0278-699C-4D59-80B2-69D658CC8EDA}" srcOrd="0" destOrd="0" presId="urn:microsoft.com/office/officeart/2005/8/layout/process5"/>
    <dgm:cxn modelId="{B7842723-BECF-4663-A997-03DCF8A3AD25}" type="presParOf" srcId="{33951750-A999-43AD-B3E1-5802D0BE60D8}" destId="{FB825AE6-9556-4D5A-9236-15D269A91B28}" srcOrd="6" destOrd="0" presId="urn:microsoft.com/office/officeart/2005/8/layout/process5"/>
    <dgm:cxn modelId="{B1B0BE0E-F74E-4C9A-A570-EEEAFF0CC155}" type="presParOf" srcId="{33951750-A999-43AD-B3E1-5802D0BE60D8}" destId="{BF036EAE-1B31-4AF8-810A-97B5C4054B98}" srcOrd="7" destOrd="0" presId="urn:microsoft.com/office/officeart/2005/8/layout/process5"/>
    <dgm:cxn modelId="{E6348D10-5C5A-4F46-987D-02215C57E379}" type="presParOf" srcId="{BF036EAE-1B31-4AF8-810A-97B5C4054B98}" destId="{696122FD-2926-43AC-AF8B-491D25360DD4}" srcOrd="0" destOrd="0" presId="urn:microsoft.com/office/officeart/2005/8/layout/process5"/>
    <dgm:cxn modelId="{2CEADAD0-B802-4E36-B362-63BB9359E813}" type="presParOf" srcId="{33951750-A999-43AD-B3E1-5802D0BE60D8}" destId="{35DEA3BB-C67C-4AB1-B6D9-6C6573BF0C06}" srcOrd="8" destOrd="0" presId="urn:microsoft.com/office/officeart/2005/8/layout/process5"/>
    <dgm:cxn modelId="{1443E862-35EB-43C7-BA18-ADD6FEA654A4}" type="presParOf" srcId="{33951750-A999-43AD-B3E1-5802D0BE60D8}" destId="{BB6DA53D-0679-4CF1-89FA-43D85D7C6AE6}" srcOrd="9" destOrd="0" presId="urn:microsoft.com/office/officeart/2005/8/layout/process5"/>
    <dgm:cxn modelId="{34F62F46-C090-485B-AF9D-738BB41D970A}" type="presParOf" srcId="{BB6DA53D-0679-4CF1-89FA-43D85D7C6AE6}" destId="{0F950989-A37D-48BD-B0D0-7AF1BF4522AA}" srcOrd="0" destOrd="0" presId="urn:microsoft.com/office/officeart/2005/8/layout/process5"/>
    <dgm:cxn modelId="{9509B768-97E2-483E-BBCB-366A9A06F5AA}" type="presParOf" srcId="{33951750-A999-43AD-B3E1-5802D0BE60D8}" destId="{EFBDF757-F984-4D92-8EFD-8E913EA3D343}" srcOrd="10" destOrd="0" presId="urn:microsoft.com/office/officeart/2005/8/layout/process5"/>
    <dgm:cxn modelId="{9CB7CF67-B260-4F7D-B15C-D4904DBAED75}" type="presParOf" srcId="{33951750-A999-43AD-B3E1-5802D0BE60D8}" destId="{D36CC5DE-4ECB-447E-A49D-5A03A207FA49}" srcOrd="11" destOrd="0" presId="urn:microsoft.com/office/officeart/2005/8/layout/process5"/>
    <dgm:cxn modelId="{E4A64B60-7373-4C3F-BE48-952A7123DFFB}" type="presParOf" srcId="{D36CC5DE-4ECB-447E-A49D-5A03A207FA49}" destId="{A611500C-7542-4954-B7EA-6F4CADC953C7}" srcOrd="0" destOrd="0" presId="urn:microsoft.com/office/officeart/2005/8/layout/process5"/>
    <dgm:cxn modelId="{B5024945-992C-4305-A9AE-3F5D0EF4A154}" type="presParOf" srcId="{33951750-A999-43AD-B3E1-5802D0BE60D8}" destId="{E53EA386-ECA0-408A-8A43-7191D1860915}" srcOrd="12" destOrd="0" presId="urn:microsoft.com/office/officeart/2005/8/layout/process5"/>
    <dgm:cxn modelId="{21870FCB-A604-4452-8548-A03C863F7686}" type="presParOf" srcId="{33951750-A999-43AD-B3E1-5802D0BE60D8}" destId="{EE3828FA-8945-4D76-9A8F-7F819ECB48E0}" srcOrd="13" destOrd="0" presId="urn:microsoft.com/office/officeart/2005/8/layout/process5"/>
    <dgm:cxn modelId="{E2804D7D-5B36-4D0C-95EC-6890C6E7D725}" type="presParOf" srcId="{EE3828FA-8945-4D76-9A8F-7F819ECB48E0}" destId="{DD5203E8-A87B-4F93-A1B6-8F4CC09DA9E3}" srcOrd="0" destOrd="0" presId="urn:microsoft.com/office/officeart/2005/8/layout/process5"/>
    <dgm:cxn modelId="{F661BE22-56B8-46BF-889A-0C2669E7570C}" type="presParOf" srcId="{33951750-A999-43AD-B3E1-5802D0BE60D8}" destId="{02026E63-3B0F-45AC-8090-157064F27FD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78F654-A9ED-426A-B71F-569C3D2D55C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C77600A-9688-4921-93E2-04C285905F49}">
      <dgm:prSet/>
      <dgm:spPr/>
      <dgm:t>
        <a:bodyPr/>
        <a:lstStyle/>
        <a:p>
          <a:pPr rtl="0"/>
          <a:r>
            <a:rPr lang="ru-RU" b="1" smtClean="0"/>
            <a:t>при потере сознания</a:t>
          </a:r>
          <a:endParaRPr lang="ru-RU"/>
        </a:p>
      </dgm:t>
    </dgm:pt>
    <dgm:pt modelId="{F30EDDAF-EB18-4E88-8F87-DBF1EEEE4AE4}" type="parTrans" cxnId="{B7B7B190-857C-4EDA-BA04-209E0BABD6D6}">
      <dgm:prSet/>
      <dgm:spPr/>
      <dgm:t>
        <a:bodyPr/>
        <a:lstStyle/>
        <a:p>
          <a:endParaRPr lang="ru-RU"/>
        </a:p>
      </dgm:t>
    </dgm:pt>
    <dgm:pt modelId="{A24CCF9C-1739-42E4-96DC-5680DF1348D6}" type="sibTrans" cxnId="{B7B7B190-857C-4EDA-BA04-209E0BABD6D6}">
      <dgm:prSet/>
      <dgm:spPr/>
      <dgm:t>
        <a:bodyPr/>
        <a:lstStyle/>
        <a:p>
          <a:endParaRPr lang="ru-RU"/>
        </a:p>
      </dgm:t>
    </dgm:pt>
    <dgm:pt modelId="{B58EBA24-B6E5-4F95-BBEB-766F1DEFDFBC}">
      <dgm:prSet/>
      <dgm:spPr/>
      <dgm:t>
        <a:bodyPr/>
        <a:lstStyle/>
        <a:p>
          <a:pPr rtl="0"/>
          <a:r>
            <a:rPr lang="ru-RU" b="1" smtClean="0"/>
            <a:t>при ухудшении зрения и глотания</a:t>
          </a:r>
          <a:endParaRPr lang="ru-RU"/>
        </a:p>
      </dgm:t>
    </dgm:pt>
    <dgm:pt modelId="{797B0AD1-45EE-402C-9511-2C744BAFC79F}" type="parTrans" cxnId="{98BCAD00-C595-4C85-87FC-5A9305E91804}">
      <dgm:prSet/>
      <dgm:spPr/>
      <dgm:t>
        <a:bodyPr/>
        <a:lstStyle/>
        <a:p>
          <a:endParaRPr lang="ru-RU"/>
        </a:p>
      </dgm:t>
    </dgm:pt>
    <dgm:pt modelId="{2ECAAB77-D626-410E-8462-225C0310ED1C}" type="sibTrans" cxnId="{98BCAD00-C595-4C85-87FC-5A9305E91804}">
      <dgm:prSet/>
      <dgm:spPr/>
      <dgm:t>
        <a:bodyPr/>
        <a:lstStyle/>
        <a:p>
          <a:endParaRPr lang="ru-RU"/>
        </a:p>
      </dgm:t>
    </dgm:pt>
    <dgm:pt modelId="{D759028D-0AAB-4464-9999-6470F0D942A4}">
      <dgm:prSet/>
      <dgm:spPr/>
      <dgm:t>
        <a:bodyPr/>
        <a:lstStyle/>
        <a:p>
          <a:pPr rtl="0"/>
          <a:r>
            <a:rPr lang="ru-RU" b="1" smtClean="0"/>
            <a:t>при высокой температуре, которая не сбивается</a:t>
          </a:r>
          <a:endParaRPr lang="ru-RU"/>
        </a:p>
      </dgm:t>
    </dgm:pt>
    <dgm:pt modelId="{07606F1F-1744-4D98-A730-DDAB94D9FE82}" type="parTrans" cxnId="{EEE9A05E-FE8C-4503-AB49-E733705AF122}">
      <dgm:prSet/>
      <dgm:spPr/>
      <dgm:t>
        <a:bodyPr/>
        <a:lstStyle/>
        <a:p>
          <a:endParaRPr lang="ru-RU"/>
        </a:p>
      </dgm:t>
    </dgm:pt>
    <dgm:pt modelId="{A151F703-6FA1-4198-9DF8-AF8798E9EDD5}" type="sibTrans" cxnId="{EEE9A05E-FE8C-4503-AB49-E733705AF122}">
      <dgm:prSet/>
      <dgm:spPr/>
      <dgm:t>
        <a:bodyPr/>
        <a:lstStyle/>
        <a:p>
          <a:endParaRPr lang="ru-RU"/>
        </a:p>
      </dgm:t>
    </dgm:pt>
    <dgm:pt modelId="{E258D9F0-052B-4BCF-9A00-D002D625B1DA}">
      <dgm:prSet/>
      <dgm:spPr/>
      <dgm:t>
        <a:bodyPr/>
        <a:lstStyle/>
        <a:p>
          <a:pPr rtl="0"/>
          <a:r>
            <a:rPr lang="ru-RU" b="1" smtClean="0"/>
            <a:t>при симптомах отравления сразу у нескольких членов семьи</a:t>
          </a:r>
          <a:endParaRPr lang="ru-RU"/>
        </a:p>
      </dgm:t>
    </dgm:pt>
    <dgm:pt modelId="{1F94CAB5-5F31-4F90-9DE9-FC03A3CC550C}" type="parTrans" cxnId="{F75E85B2-8C31-4FEA-B1BF-772653796A2F}">
      <dgm:prSet/>
      <dgm:spPr/>
      <dgm:t>
        <a:bodyPr/>
        <a:lstStyle/>
        <a:p>
          <a:endParaRPr lang="ru-RU"/>
        </a:p>
      </dgm:t>
    </dgm:pt>
    <dgm:pt modelId="{59DFAF00-B49B-42EF-A619-822407999E39}" type="sibTrans" cxnId="{F75E85B2-8C31-4FEA-B1BF-772653796A2F}">
      <dgm:prSet/>
      <dgm:spPr/>
      <dgm:t>
        <a:bodyPr/>
        <a:lstStyle/>
        <a:p>
          <a:endParaRPr lang="ru-RU"/>
        </a:p>
      </dgm:t>
    </dgm:pt>
    <dgm:pt modelId="{565612D4-F532-4193-80E0-113A26B308A4}">
      <dgm:prSet/>
      <dgm:spPr/>
      <dgm:t>
        <a:bodyPr/>
        <a:lstStyle/>
        <a:p>
          <a:pPr rtl="0"/>
          <a:r>
            <a:rPr lang="ru-RU" b="1" smtClean="0"/>
            <a:t>при отравлении ребенка</a:t>
          </a:r>
          <a:endParaRPr lang="ru-RU"/>
        </a:p>
      </dgm:t>
    </dgm:pt>
    <dgm:pt modelId="{84775D62-E034-4579-ABD3-C3706D88FA0E}" type="parTrans" cxnId="{E07E6544-4D3F-47C7-A324-9A5EE2EAA6C6}">
      <dgm:prSet/>
      <dgm:spPr/>
      <dgm:t>
        <a:bodyPr/>
        <a:lstStyle/>
        <a:p>
          <a:endParaRPr lang="ru-RU"/>
        </a:p>
      </dgm:t>
    </dgm:pt>
    <dgm:pt modelId="{A40859B3-B443-4672-B441-0384C2FEEF59}" type="sibTrans" cxnId="{E07E6544-4D3F-47C7-A324-9A5EE2EAA6C6}">
      <dgm:prSet/>
      <dgm:spPr/>
      <dgm:t>
        <a:bodyPr/>
        <a:lstStyle/>
        <a:p>
          <a:endParaRPr lang="ru-RU"/>
        </a:p>
      </dgm:t>
    </dgm:pt>
    <dgm:pt modelId="{66CA335C-BE1D-482B-A71F-8DBB723A336C}">
      <dgm:prSet/>
      <dgm:spPr/>
      <dgm:t>
        <a:bodyPr/>
        <a:lstStyle/>
        <a:p>
          <a:pPr rtl="0"/>
          <a:r>
            <a:rPr lang="ru-RU" b="1" smtClean="0"/>
            <a:t>при отравлении грибами</a:t>
          </a:r>
          <a:endParaRPr lang="ru-RU"/>
        </a:p>
      </dgm:t>
    </dgm:pt>
    <dgm:pt modelId="{8A126568-1E1F-4914-96C6-97B943DE9775}" type="parTrans" cxnId="{42F453F1-A64E-4242-8252-6C44777421BA}">
      <dgm:prSet/>
      <dgm:spPr/>
      <dgm:t>
        <a:bodyPr/>
        <a:lstStyle/>
        <a:p>
          <a:endParaRPr lang="ru-RU"/>
        </a:p>
      </dgm:t>
    </dgm:pt>
    <dgm:pt modelId="{CCCFEF42-7C34-410C-99B4-D60169DB8668}" type="sibTrans" cxnId="{42F453F1-A64E-4242-8252-6C44777421BA}">
      <dgm:prSet/>
      <dgm:spPr/>
      <dgm:t>
        <a:bodyPr/>
        <a:lstStyle/>
        <a:p>
          <a:endParaRPr lang="ru-RU"/>
        </a:p>
      </dgm:t>
    </dgm:pt>
    <dgm:pt modelId="{EB40B947-BEC6-401E-88F0-42D877B2A09A}" type="pres">
      <dgm:prSet presAssocID="{B478F654-A9ED-426A-B71F-569C3D2D55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7BDBC4-AF99-4B34-B17D-DC2AC3F29115}" type="pres">
      <dgm:prSet presAssocID="{6C77600A-9688-4921-93E2-04C285905F4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C7946-D58F-4A18-A0C7-3C7BE1B448F8}" type="pres">
      <dgm:prSet presAssocID="{A24CCF9C-1739-42E4-96DC-5680DF1348D6}" presName="spacer" presStyleCnt="0"/>
      <dgm:spPr/>
    </dgm:pt>
    <dgm:pt modelId="{9ED84364-B9AA-4C56-AA1E-301F95AEF6BC}" type="pres">
      <dgm:prSet presAssocID="{B58EBA24-B6E5-4F95-BBEB-766F1DEFDFB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2236C-BD87-4497-B34C-FC402C7B4680}" type="pres">
      <dgm:prSet presAssocID="{2ECAAB77-D626-410E-8462-225C0310ED1C}" presName="spacer" presStyleCnt="0"/>
      <dgm:spPr/>
    </dgm:pt>
    <dgm:pt modelId="{5F009204-E263-4602-AE97-1C0F50995E76}" type="pres">
      <dgm:prSet presAssocID="{D759028D-0AAB-4464-9999-6470F0D942A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FE3CA-D2EA-4AF5-94F6-5839039C1FF3}" type="pres">
      <dgm:prSet presAssocID="{A151F703-6FA1-4198-9DF8-AF8798E9EDD5}" presName="spacer" presStyleCnt="0"/>
      <dgm:spPr/>
    </dgm:pt>
    <dgm:pt modelId="{73F68990-303D-4E07-85E1-94162D7A144C}" type="pres">
      <dgm:prSet presAssocID="{E258D9F0-052B-4BCF-9A00-D002D625B1D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51673-7298-444D-9973-515E7BFB3135}" type="pres">
      <dgm:prSet presAssocID="{59DFAF00-B49B-42EF-A619-822407999E39}" presName="spacer" presStyleCnt="0"/>
      <dgm:spPr/>
    </dgm:pt>
    <dgm:pt modelId="{3111230A-5100-4250-B7F5-0B92F5E681E4}" type="pres">
      <dgm:prSet presAssocID="{565612D4-F532-4193-80E0-113A26B308A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CF2D7-07D5-43FC-AF18-24577DB96687}" type="pres">
      <dgm:prSet presAssocID="{A40859B3-B443-4672-B441-0384C2FEEF59}" presName="spacer" presStyleCnt="0"/>
      <dgm:spPr/>
    </dgm:pt>
    <dgm:pt modelId="{9D59AA73-05F9-4B74-871C-C16F1F6124DE}" type="pres">
      <dgm:prSet presAssocID="{66CA335C-BE1D-482B-A71F-8DBB723A336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7659F-2399-4DC3-94F2-806FA0E1B045}" type="presOf" srcId="{6C77600A-9688-4921-93E2-04C285905F49}" destId="{887BDBC4-AF99-4B34-B17D-DC2AC3F29115}" srcOrd="0" destOrd="0" presId="urn:microsoft.com/office/officeart/2005/8/layout/vList2"/>
    <dgm:cxn modelId="{B7B7B190-857C-4EDA-BA04-209E0BABD6D6}" srcId="{B478F654-A9ED-426A-B71F-569C3D2D55C9}" destId="{6C77600A-9688-4921-93E2-04C285905F49}" srcOrd="0" destOrd="0" parTransId="{F30EDDAF-EB18-4E88-8F87-DBF1EEEE4AE4}" sibTransId="{A24CCF9C-1739-42E4-96DC-5680DF1348D6}"/>
    <dgm:cxn modelId="{EEE9A05E-FE8C-4503-AB49-E733705AF122}" srcId="{B478F654-A9ED-426A-B71F-569C3D2D55C9}" destId="{D759028D-0AAB-4464-9999-6470F0D942A4}" srcOrd="2" destOrd="0" parTransId="{07606F1F-1744-4D98-A730-DDAB94D9FE82}" sibTransId="{A151F703-6FA1-4198-9DF8-AF8798E9EDD5}"/>
    <dgm:cxn modelId="{98BCAD00-C595-4C85-87FC-5A9305E91804}" srcId="{B478F654-A9ED-426A-B71F-569C3D2D55C9}" destId="{B58EBA24-B6E5-4F95-BBEB-766F1DEFDFBC}" srcOrd="1" destOrd="0" parTransId="{797B0AD1-45EE-402C-9511-2C744BAFC79F}" sibTransId="{2ECAAB77-D626-410E-8462-225C0310ED1C}"/>
    <dgm:cxn modelId="{42F453F1-A64E-4242-8252-6C44777421BA}" srcId="{B478F654-A9ED-426A-B71F-569C3D2D55C9}" destId="{66CA335C-BE1D-482B-A71F-8DBB723A336C}" srcOrd="5" destOrd="0" parTransId="{8A126568-1E1F-4914-96C6-97B943DE9775}" sibTransId="{CCCFEF42-7C34-410C-99B4-D60169DB8668}"/>
    <dgm:cxn modelId="{7BA9B478-2C66-4ACF-B13E-7AC076975CB1}" type="presOf" srcId="{565612D4-F532-4193-80E0-113A26B308A4}" destId="{3111230A-5100-4250-B7F5-0B92F5E681E4}" srcOrd="0" destOrd="0" presId="urn:microsoft.com/office/officeart/2005/8/layout/vList2"/>
    <dgm:cxn modelId="{106D8107-3F52-4F52-9E86-7E7F164FE90B}" type="presOf" srcId="{66CA335C-BE1D-482B-A71F-8DBB723A336C}" destId="{9D59AA73-05F9-4B74-871C-C16F1F6124DE}" srcOrd="0" destOrd="0" presId="urn:microsoft.com/office/officeart/2005/8/layout/vList2"/>
    <dgm:cxn modelId="{513C7409-492F-426B-A9B8-FCDBE6006B3C}" type="presOf" srcId="{D759028D-0AAB-4464-9999-6470F0D942A4}" destId="{5F009204-E263-4602-AE97-1C0F50995E76}" srcOrd="0" destOrd="0" presId="urn:microsoft.com/office/officeart/2005/8/layout/vList2"/>
    <dgm:cxn modelId="{F3E04892-4DCE-4F16-90D6-58B607658F1A}" type="presOf" srcId="{E258D9F0-052B-4BCF-9A00-D002D625B1DA}" destId="{73F68990-303D-4E07-85E1-94162D7A144C}" srcOrd="0" destOrd="0" presId="urn:microsoft.com/office/officeart/2005/8/layout/vList2"/>
    <dgm:cxn modelId="{AC6A10EF-FB97-46E5-A174-3E49B6F4D3C6}" type="presOf" srcId="{B58EBA24-B6E5-4F95-BBEB-766F1DEFDFBC}" destId="{9ED84364-B9AA-4C56-AA1E-301F95AEF6BC}" srcOrd="0" destOrd="0" presId="urn:microsoft.com/office/officeart/2005/8/layout/vList2"/>
    <dgm:cxn modelId="{F75E85B2-8C31-4FEA-B1BF-772653796A2F}" srcId="{B478F654-A9ED-426A-B71F-569C3D2D55C9}" destId="{E258D9F0-052B-4BCF-9A00-D002D625B1DA}" srcOrd="3" destOrd="0" parTransId="{1F94CAB5-5F31-4F90-9DE9-FC03A3CC550C}" sibTransId="{59DFAF00-B49B-42EF-A619-822407999E39}"/>
    <dgm:cxn modelId="{14BFC47A-BC5C-465E-BA88-D01598591D56}" type="presOf" srcId="{B478F654-A9ED-426A-B71F-569C3D2D55C9}" destId="{EB40B947-BEC6-401E-88F0-42D877B2A09A}" srcOrd="0" destOrd="0" presId="urn:microsoft.com/office/officeart/2005/8/layout/vList2"/>
    <dgm:cxn modelId="{E07E6544-4D3F-47C7-A324-9A5EE2EAA6C6}" srcId="{B478F654-A9ED-426A-B71F-569C3D2D55C9}" destId="{565612D4-F532-4193-80E0-113A26B308A4}" srcOrd="4" destOrd="0" parTransId="{84775D62-E034-4579-ABD3-C3706D88FA0E}" sibTransId="{A40859B3-B443-4672-B441-0384C2FEEF59}"/>
    <dgm:cxn modelId="{F0B9AE0D-E761-44B0-A9BC-CF6F48520A8E}" type="presParOf" srcId="{EB40B947-BEC6-401E-88F0-42D877B2A09A}" destId="{887BDBC4-AF99-4B34-B17D-DC2AC3F29115}" srcOrd="0" destOrd="0" presId="urn:microsoft.com/office/officeart/2005/8/layout/vList2"/>
    <dgm:cxn modelId="{75A5E8B7-DF1A-4B4C-A222-0ACA1D33C650}" type="presParOf" srcId="{EB40B947-BEC6-401E-88F0-42D877B2A09A}" destId="{47CC7946-D58F-4A18-A0C7-3C7BE1B448F8}" srcOrd="1" destOrd="0" presId="urn:microsoft.com/office/officeart/2005/8/layout/vList2"/>
    <dgm:cxn modelId="{B8A2813C-CB26-42C8-89E9-1B2C9C7CB111}" type="presParOf" srcId="{EB40B947-BEC6-401E-88F0-42D877B2A09A}" destId="{9ED84364-B9AA-4C56-AA1E-301F95AEF6BC}" srcOrd="2" destOrd="0" presId="urn:microsoft.com/office/officeart/2005/8/layout/vList2"/>
    <dgm:cxn modelId="{84F070D7-F775-405D-B783-1742AF19FBCE}" type="presParOf" srcId="{EB40B947-BEC6-401E-88F0-42D877B2A09A}" destId="{52D2236C-BD87-4497-B34C-FC402C7B4680}" srcOrd="3" destOrd="0" presId="urn:microsoft.com/office/officeart/2005/8/layout/vList2"/>
    <dgm:cxn modelId="{654793EE-49A8-47CB-94A4-EA6AD3B9B657}" type="presParOf" srcId="{EB40B947-BEC6-401E-88F0-42D877B2A09A}" destId="{5F009204-E263-4602-AE97-1C0F50995E76}" srcOrd="4" destOrd="0" presId="urn:microsoft.com/office/officeart/2005/8/layout/vList2"/>
    <dgm:cxn modelId="{3D6F26F6-26B5-4477-BB27-726AC255B68F}" type="presParOf" srcId="{EB40B947-BEC6-401E-88F0-42D877B2A09A}" destId="{6A6FE3CA-D2EA-4AF5-94F6-5839039C1FF3}" srcOrd="5" destOrd="0" presId="urn:microsoft.com/office/officeart/2005/8/layout/vList2"/>
    <dgm:cxn modelId="{43047295-9852-4B32-BD9C-C0146107F8DA}" type="presParOf" srcId="{EB40B947-BEC6-401E-88F0-42D877B2A09A}" destId="{73F68990-303D-4E07-85E1-94162D7A144C}" srcOrd="6" destOrd="0" presId="urn:microsoft.com/office/officeart/2005/8/layout/vList2"/>
    <dgm:cxn modelId="{8844ABBB-C66B-496E-8BAB-F94920CEFB73}" type="presParOf" srcId="{EB40B947-BEC6-401E-88F0-42D877B2A09A}" destId="{15251673-7298-444D-9973-515E7BFB3135}" srcOrd="7" destOrd="0" presId="urn:microsoft.com/office/officeart/2005/8/layout/vList2"/>
    <dgm:cxn modelId="{08306232-7B9E-4D44-A157-4A6BE936803F}" type="presParOf" srcId="{EB40B947-BEC6-401E-88F0-42D877B2A09A}" destId="{3111230A-5100-4250-B7F5-0B92F5E681E4}" srcOrd="8" destOrd="0" presId="urn:microsoft.com/office/officeart/2005/8/layout/vList2"/>
    <dgm:cxn modelId="{40052FF6-0617-461E-9831-65415CBA688B}" type="presParOf" srcId="{EB40B947-BEC6-401E-88F0-42D877B2A09A}" destId="{737CF2D7-07D5-43FC-AF18-24577DB96687}" srcOrd="9" destOrd="0" presId="urn:microsoft.com/office/officeart/2005/8/layout/vList2"/>
    <dgm:cxn modelId="{459CA797-B225-4FA5-B038-8EA553532E64}" type="presParOf" srcId="{EB40B947-BEC6-401E-88F0-42D877B2A09A}" destId="{9D59AA73-05F9-4B74-871C-C16F1F6124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35B432-2D7C-473D-94D1-DBB57E5511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20718E-66DF-456C-A23C-B2890C89169A}">
      <dgm:prSet phldrT="[Текст]"/>
      <dgm:spPr/>
      <dgm:t>
        <a:bodyPr/>
        <a:lstStyle/>
        <a:p>
          <a:r>
            <a:rPr lang="ru-RU" dirty="0" smtClean="0"/>
            <a:t>Самостоятельное изучение учебной информации</a:t>
          </a:r>
          <a:endParaRPr lang="ru-RU" dirty="0"/>
        </a:p>
      </dgm:t>
    </dgm:pt>
    <dgm:pt modelId="{5A559A0F-3AAE-4454-86F2-E5A5741C322B}" type="parTrans" cxnId="{34BE491C-9F0B-4AE6-B30E-3E18BD87338A}">
      <dgm:prSet/>
      <dgm:spPr/>
      <dgm:t>
        <a:bodyPr/>
        <a:lstStyle/>
        <a:p>
          <a:endParaRPr lang="ru-RU"/>
        </a:p>
      </dgm:t>
    </dgm:pt>
    <dgm:pt modelId="{F036F150-893C-4E7C-A5AB-DF9AF3D37580}" type="sibTrans" cxnId="{34BE491C-9F0B-4AE6-B30E-3E18BD87338A}">
      <dgm:prSet/>
      <dgm:spPr/>
      <dgm:t>
        <a:bodyPr/>
        <a:lstStyle/>
        <a:p>
          <a:endParaRPr lang="ru-RU"/>
        </a:p>
      </dgm:t>
    </dgm:pt>
    <dgm:pt modelId="{52E2E71C-5F2A-44A4-9477-FE8253ADF2BE}">
      <dgm:prSet phldrT="[Текст]"/>
      <dgm:spPr/>
      <dgm:t>
        <a:bodyPr/>
        <a:lstStyle/>
        <a:p>
          <a:r>
            <a:rPr lang="ru-RU" dirty="0" smtClean="0"/>
            <a:t>Объединение в группы по интересам</a:t>
          </a:r>
          <a:endParaRPr lang="ru-RU" dirty="0"/>
        </a:p>
      </dgm:t>
    </dgm:pt>
    <dgm:pt modelId="{099B5040-2695-4179-94EB-48DE9B8A4BF0}" type="parTrans" cxnId="{8DB406E7-D068-4B21-BF7E-C7EC2B5912E0}">
      <dgm:prSet/>
      <dgm:spPr/>
      <dgm:t>
        <a:bodyPr/>
        <a:lstStyle/>
        <a:p>
          <a:endParaRPr lang="ru-RU"/>
        </a:p>
      </dgm:t>
    </dgm:pt>
    <dgm:pt modelId="{832F1378-927C-4747-AB59-959DE9647401}" type="sibTrans" cxnId="{8DB406E7-D068-4B21-BF7E-C7EC2B5912E0}">
      <dgm:prSet/>
      <dgm:spPr/>
      <dgm:t>
        <a:bodyPr/>
        <a:lstStyle/>
        <a:p>
          <a:endParaRPr lang="ru-RU"/>
        </a:p>
      </dgm:t>
    </dgm:pt>
    <dgm:pt modelId="{4DFC7B02-C0B8-4772-A2F7-6A9C16B4B04A}">
      <dgm:prSet phldrT="[Текст]"/>
      <dgm:spPr/>
      <dgm:t>
        <a:bodyPr/>
        <a:lstStyle/>
        <a:p>
          <a:r>
            <a:rPr lang="ru-RU" dirty="0" smtClean="0"/>
            <a:t>Создание продукта учебной деятельности</a:t>
          </a:r>
          <a:endParaRPr lang="ru-RU" dirty="0"/>
        </a:p>
      </dgm:t>
    </dgm:pt>
    <dgm:pt modelId="{A01990F8-3B82-4C5D-BD8E-BD8B8F8155BA}" type="parTrans" cxnId="{0B56549F-F61E-45D5-8938-28F34C670A8D}">
      <dgm:prSet/>
      <dgm:spPr/>
      <dgm:t>
        <a:bodyPr/>
        <a:lstStyle/>
        <a:p>
          <a:endParaRPr lang="ru-RU"/>
        </a:p>
      </dgm:t>
    </dgm:pt>
    <dgm:pt modelId="{6065B850-B4E4-4B0B-BCDC-5F69476E4406}" type="sibTrans" cxnId="{0B56549F-F61E-45D5-8938-28F34C670A8D}">
      <dgm:prSet/>
      <dgm:spPr/>
      <dgm:t>
        <a:bodyPr/>
        <a:lstStyle/>
        <a:p>
          <a:endParaRPr lang="ru-RU"/>
        </a:p>
      </dgm:t>
    </dgm:pt>
    <dgm:pt modelId="{8A81088E-7264-4CD2-8771-A454F0B41366}" type="pres">
      <dgm:prSet presAssocID="{D935B432-2D7C-473D-94D1-DBB57E5511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B79CEBF-BC64-476D-9EB4-D56DEAB31A64}" type="pres">
      <dgm:prSet presAssocID="{D935B432-2D7C-473D-94D1-DBB57E551145}" presName="Name1" presStyleCnt="0"/>
      <dgm:spPr/>
    </dgm:pt>
    <dgm:pt modelId="{F2F1D519-A5B2-4E15-A0D7-94825A5B5B47}" type="pres">
      <dgm:prSet presAssocID="{D935B432-2D7C-473D-94D1-DBB57E551145}" presName="cycle" presStyleCnt="0"/>
      <dgm:spPr/>
    </dgm:pt>
    <dgm:pt modelId="{9163A5BC-C6E3-478C-B8E6-D9EAC672C86D}" type="pres">
      <dgm:prSet presAssocID="{D935B432-2D7C-473D-94D1-DBB57E551145}" presName="srcNode" presStyleLbl="node1" presStyleIdx="0" presStyleCnt="3"/>
      <dgm:spPr/>
    </dgm:pt>
    <dgm:pt modelId="{3193A9EA-88D0-476D-8343-26DB0A533B70}" type="pres">
      <dgm:prSet presAssocID="{D935B432-2D7C-473D-94D1-DBB57E551145}" presName="conn" presStyleLbl="parChTrans1D2" presStyleIdx="0" presStyleCnt="1"/>
      <dgm:spPr/>
      <dgm:t>
        <a:bodyPr/>
        <a:lstStyle/>
        <a:p>
          <a:endParaRPr lang="ru-RU"/>
        </a:p>
      </dgm:t>
    </dgm:pt>
    <dgm:pt modelId="{D14DE7DB-5018-4A48-8FF2-B9BD5E26763D}" type="pres">
      <dgm:prSet presAssocID="{D935B432-2D7C-473D-94D1-DBB57E551145}" presName="extraNode" presStyleLbl="node1" presStyleIdx="0" presStyleCnt="3"/>
      <dgm:spPr/>
    </dgm:pt>
    <dgm:pt modelId="{C72F1E07-AC87-402C-9B1D-B7EBC2729F67}" type="pres">
      <dgm:prSet presAssocID="{D935B432-2D7C-473D-94D1-DBB57E551145}" presName="dstNode" presStyleLbl="node1" presStyleIdx="0" presStyleCnt="3"/>
      <dgm:spPr/>
    </dgm:pt>
    <dgm:pt modelId="{9B586CF1-EC76-491E-887F-75D6158DABBD}" type="pres">
      <dgm:prSet presAssocID="{4720718E-66DF-456C-A23C-B2890C89169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0FE09-0E48-42A9-9764-A3DBE70D0535}" type="pres">
      <dgm:prSet presAssocID="{4720718E-66DF-456C-A23C-B2890C89169A}" presName="accent_1" presStyleCnt="0"/>
      <dgm:spPr/>
    </dgm:pt>
    <dgm:pt modelId="{85250950-D179-4054-BD20-927AC5E1E306}" type="pres">
      <dgm:prSet presAssocID="{4720718E-66DF-456C-A23C-B2890C89169A}" presName="accentRepeatNode" presStyleLbl="solidFgAcc1" presStyleIdx="0" presStyleCnt="3"/>
      <dgm:spPr/>
    </dgm:pt>
    <dgm:pt modelId="{800803B1-F538-41F1-9B72-91577484D8B4}" type="pres">
      <dgm:prSet presAssocID="{52E2E71C-5F2A-44A4-9477-FE8253ADF2B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76A2D-F9EA-4026-B0F7-C4F721C6F65B}" type="pres">
      <dgm:prSet presAssocID="{52E2E71C-5F2A-44A4-9477-FE8253ADF2BE}" presName="accent_2" presStyleCnt="0"/>
      <dgm:spPr/>
    </dgm:pt>
    <dgm:pt modelId="{69853BB0-EEF5-4C0D-94A0-AB4BDA2D5F80}" type="pres">
      <dgm:prSet presAssocID="{52E2E71C-5F2A-44A4-9477-FE8253ADF2BE}" presName="accentRepeatNode" presStyleLbl="solidFgAcc1" presStyleIdx="1" presStyleCnt="3"/>
      <dgm:spPr/>
    </dgm:pt>
    <dgm:pt modelId="{50958409-550A-4212-8BB0-89801FCDD89E}" type="pres">
      <dgm:prSet presAssocID="{4DFC7B02-C0B8-4772-A2F7-6A9C16B4B04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825B2-55D7-4E0C-86E0-544C86F1083B}" type="pres">
      <dgm:prSet presAssocID="{4DFC7B02-C0B8-4772-A2F7-6A9C16B4B04A}" presName="accent_3" presStyleCnt="0"/>
      <dgm:spPr/>
    </dgm:pt>
    <dgm:pt modelId="{C60BE923-1930-414F-8F0B-A0F527436854}" type="pres">
      <dgm:prSet presAssocID="{4DFC7B02-C0B8-4772-A2F7-6A9C16B4B04A}" presName="accentRepeatNode" presStyleLbl="solidFgAcc1" presStyleIdx="2" presStyleCnt="3"/>
      <dgm:spPr/>
    </dgm:pt>
  </dgm:ptLst>
  <dgm:cxnLst>
    <dgm:cxn modelId="{34BE491C-9F0B-4AE6-B30E-3E18BD87338A}" srcId="{D935B432-2D7C-473D-94D1-DBB57E551145}" destId="{4720718E-66DF-456C-A23C-B2890C89169A}" srcOrd="0" destOrd="0" parTransId="{5A559A0F-3AAE-4454-86F2-E5A5741C322B}" sibTransId="{F036F150-893C-4E7C-A5AB-DF9AF3D37580}"/>
    <dgm:cxn modelId="{65BD5DAA-A583-4877-905A-DCA75300AF22}" type="presOf" srcId="{4720718E-66DF-456C-A23C-B2890C89169A}" destId="{9B586CF1-EC76-491E-887F-75D6158DABBD}" srcOrd="0" destOrd="0" presId="urn:microsoft.com/office/officeart/2008/layout/VerticalCurvedList"/>
    <dgm:cxn modelId="{8DB406E7-D068-4B21-BF7E-C7EC2B5912E0}" srcId="{D935B432-2D7C-473D-94D1-DBB57E551145}" destId="{52E2E71C-5F2A-44A4-9477-FE8253ADF2BE}" srcOrd="1" destOrd="0" parTransId="{099B5040-2695-4179-94EB-48DE9B8A4BF0}" sibTransId="{832F1378-927C-4747-AB59-959DE9647401}"/>
    <dgm:cxn modelId="{0B56549F-F61E-45D5-8938-28F34C670A8D}" srcId="{D935B432-2D7C-473D-94D1-DBB57E551145}" destId="{4DFC7B02-C0B8-4772-A2F7-6A9C16B4B04A}" srcOrd="2" destOrd="0" parTransId="{A01990F8-3B82-4C5D-BD8E-BD8B8F8155BA}" sibTransId="{6065B850-B4E4-4B0B-BCDC-5F69476E4406}"/>
    <dgm:cxn modelId="{DDBE4FA7-C269-4E80-A797-4A18916145BC}" type="presOf" srcId="{F036F150-893C-4E7C-A5AB-DF9AF3D37580}" destId="{3193A9EA-88D0-476D-8343-26DB0A533B70}" srcOrd="0" destOrd="0" presId="urn:microsoft.com/office/officeart/2008/layout/VerticalCurvedList"/>
    <dgm:cxn modelId="{AF8816A0-5ED1-4699-9597-287056FCF65B}" type="presOf" srcId="{D935B432-2D7C-473D-94D1-DBB57E551145}" destId="{8A81088E-7264-4CD2-8771-A454F0B41366}" srcOrd="0" destOrd="0" presId="urn:microsoft.com/office/officeart/2008/layout/VerticalCurvedList"/>
    <dgm:cxn modelId="{05135DBE-243D-40B3-8B17-08447463C1F2}" type="presOf" srcId="{4DFC7B02-C0B8-4772-A2F7-6A9C16B4B04A}" destId="{50958409-550A-4212-8BB0-89801FCDD89E}" srcOrd="0" destOrd="0" presId="urn:microsoft.com/office/officeart/2008/layout/VerticalCurvedList"/>
    <dgm:cxn modelId="{ED970103-88DF-4CE7-93F2-B3DE9EAD74E7}" type="presOf" srcId="{52E2E71C-5F2A-44A4-9477-FE8253ADF2BE}" destId="{800803B1-F538-41F1-9B72-91577484D8B4}" srcOrd="0" destOrd="0" presId="urn:microsoft.com/office/officeart/2008/layout/VerticalCurvedList"/>
    <dgm:cxn modelId="{F3404662-4414-4049-873F-1089779230D2}" type="presParOf" srcId="{8A81088E-7264-4CD2-8771-A454F0B41366}" destId="{FB79CEBF-BC64-476D-9EB4-D56DEAB31A64}" srcOrd="0" destOrd="0" presId="urn:microsoft.com/office/officeart/2008/layout/VerticalCurvedList"/>
    <dgm:cxn modelId="{498B3120-B376-45B1-BDC0-AC695B987676}" type="presParOf" srcId="{FB79CEBF-BC64-476D-9EB4-D56DEAB31A64}" destId="{F2F1D519-A5B2-4E15-A0D7-94825A5B5B47}" srcOrd="0" destOrd="0" presId="urn:microsoft.com/office/officeart/2008/layout/VerticalCurvedList"/>
    <dgm:cxn modelId="{5459272C-761E-4115-9C33-CFDBFBDBE7DD}" type="presParOf" srcId="{F2F1D519-A5B2-4E15-A0D7-94825A5B5B47}" destId="{9163A5BC-C6E3-478C-B8E6-D9EAC672C86D}" srcOrd="0" destOrd="0" presId="urn:microsoft.com/office/officeart/2008/layout/VerticalCurvedList"/>
    <dgm:cxn modelId="{B5551F26-E0A5-415B-8089-F898C66179A7}" type="presParOf" srcId="{F2F1D519-A5B2-4E15-A0D7-94825A5B5B47}" destId="{3193A9EA-88D0-476D-8343-26DB0A533B70}" srcOrd="1" destOrd="0" presId="urn:microsoft.com/office/officeart/2008/layout/VerticalCurvedList"/>
    <dgm:cxn modelId="{4E857BAA-9B6F-4476-A221-A38C495F7EE0}" type="presParOf" srcId="{F2F1D519-A5B2-4E15-A0D7-94825A5B5B47}" destId="{D14DE7DB-5018-4A48-8FF2-B9BD5E26763D}" srcOrd="2" destOrd="0" presId="urn:microsoft.com/office/officeart/2008/layout/VerticalCurvedList"/>
    <dgm:cxn modelId="{CADF4480-4C91-4359-97EF-C491E468A82C}" type="presParOf" srcId="{F2F1D519-A5B2-4E15-A0D7-94825A5B5B47}" destId="{C72F1E07-AC87-402C-9B1D-B7EBC2729F67}" srcOrd="3" destOrd="0" presId="urn:microsoft.com/office/officeart/2008/layout/VerticalCurvedList"/>
    <dgm:cxn modelId="{A7DC5135-F4FF-4E19-96E6-D6589A7CA253}" type="presParOf" srcId="{FB79CEBF-BC64-476D-9EB4-D56DEAB31A64}" destId="{9B586CF1-EC76-491E-887F-75D6158DABBD}" srcOrd="1" destOrd="0" presId="urn:microsoft.com/office/officeart/2008/layout/VerticalCurvedList"/>
    <dgm:cxn modelId="{D7F7157F-1CC4-4D48-B040-46CF0FE0BC28}" type="presParOf" srcId="{FB79CEBF-BC64-476D-9EB4-D56DEAB31A64}" destId="{3060FE09-0E48-42A9-9764-A3DBE70D0535}" srcOrd="2" destOrd="0" presId="urn:microsoft.com/office/officeart/2008/layout/VerticalCurvedList"/>
    <dgm:cxn modelId="{F7AE143A-F9B2-4A32-8F50-3BB04A66CA3C}" type="presParOf" srcId="{3060FE09-0E48-42A9-9764-A3DBE70D0535}" destId="{85250950-D179-4054-BD20-927AC5E1E306}" srcOrd="0" destOrd="0" presId="urn:microsoft.com/office/officeart/2008/layout/VerticalCurvedList"/>
    <dgm:cxn modelId="{C03B70E6-8E58-43CC-ADD2-75D6D59EB485}" type="presParOf" srcId="{FB79CEBF-BC64-476D-9EB4-D56DEAB31A64}" destId="{800803B1-F538-41F1-9B72-91577484D8B4}" srcOrd="3" destOrd="0" presId="urn:microsoft.com/office/officeart/2008/layout/VerticalCurvedList"/>
    <dgm:cxn modelId="{F35C50A2-9E3F-44D4-B4B0-012260E0AEC3}" type="presParOf" srcId="{FB79CEBF-BC64-476D-9EB4-D56DEAB31A64}" destId="{C4776A2D-F9EA-4026-B0F7-C4F721C6F65B}" srcOrd="4" destOrd="0" presId="urn:microsoft.com/office/officeart/2008/layout/VerticalCurvedList"/>
    <dgm:cxn modelId="{168CC48E-019B-4E71-8273-98BD7F786081}" type="presParOf" srcId="{C4776A2D-F9EA-4026-B0F7-C4F721C6F65B}" destId="{69853BB0-EEF5-4C0D-94A0-AB4BDA2D5F80}" srcOrd="0" destOrd="0" presId="urn:microsoft.com/office/officeart/2008/layout/VerticalCurvedList"/>
    <dgm:cxn modelId="{D4812D1B-61BC-4502-ABAF-EB3140A94F7B}" type="presParOf" srcId="{FB79CEBF-BC64-476D-9EB4-D56DEAB31A64}" destId="{50958409-550A-4212-8BB0-89801FCDD89E}" srcOrd="5" destOrd="0" presId="urn:microsoft.com/office/officeart/2008/layout/VerticalCurvedList"/>
    <dgm:cxn modelId="{5EFE0B2F-868C-4D53-96EA-6AC688C1D94E}" type="presParOf" srcId="{FB79CEBF-BC64-476D-9EB4-D56DEAB31A64}" destId="{977825B2-55D7-4E0C-86E0-544C86F1083B}" srcOrd="6" destOrd="0" presId="urn:microsoft.com/office/officeart/2008/layout/VerticalCurvedList"/>
    <dgm:cxn modelId="{CE7B13A8-7FA5-4988-A6BB-209B44FF8358}" type="presParOf" srcId="{977825B2-55D7-4E0C-86E0-544C86F1083B}" destId="{C60BE923-1930-414F-8F0B-A0F5274368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38A803-CB6A-4E1A-AA62-D2C24D1656E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5A7CE064-514C-4555-A7F1-939ED1AB6073}">
      <dgm:prSet/>
      <dgm:spPr/>
      <dgm:t>
        <a:bodyPr/>
        <a:lstStyle/>
        <a:p>
          <a:pPr rtl="0"/>
          <a:r>
            <a:rPr lang="ru-RU" smtClean="0"/>
            <a:t>Схема</a:t>
          </a:r>
          <a:endParaRPr lang="ru-RU"/>
        </a:p>
      </dgm:t>
    </dgm:pt>
    <dgm:pt modelId="{21DDADCD-FDE5-49EB-9211-E1062066403D}" type="parTrans" cxnId="{D9C00779-158A-4C4D-9CA7-CEC3BE4701C4}">
      <dgm:prSet/>
      <dgm:spPr/>
      <dgm:t>
        <a:bodyPr/>
        <a:lstStyle/>
        <a:p>
          <a:endParaRPr lang="ru-RU"/>
        </a:p>
      </dgm:t>
    </dgm:pt>
    <dgm:pt modelId="{FDCC8B50-64B5-4772-8940-AA391E6F8288}" type="sibTrans" cxnId="{D9C00779-158A-4C4D-9CA7-CEC3BE4701C4}">
      <dgm:prSet/>
      <dgm:spPr/>
      <dgm:t>
        <a:bodyPr/>
        <a:lstStyle/>
        <a:p>
          <a:endParaRPr lang="ru-RU"/>
        </a:p>
      </dgm:t>
    </dgm:pt>
    <dgm:pt modelId="{988508B8-3990-49E7-BAF0-8C7E0CF9E28A}">
      <dgm:prSet/>
      <dgm:spPr/>
      <dgm:t>
        <a:bodyPr/>
        <a:lstStyle/>
        <a:p>
          <a:pPr rtl="0"/>
          <a:r>
            <a:rPr lang="ru-RU" smtClean="0"/>
            <a:t>Рисунок</a:t>
          </a:r>
          <a:endParaRPr lang="ru-RU"/>
        </a:p>
      </dgm:t>
    </dgm:pt>
    <dgm:pt modelId="{07A42613-9CFE-487F-81E5-26F59AFC481D}" type="parTrans" cxnId="{826D99E2-1494-4F6E-844C-34970748FBCC}">
      <dgm:prSet/>
      <dgm:spPr/>
      <dgm:t>
        <a:bodyPr/>
        <a:lstStyle/>
        <a:p>
          <a:endParaRPr lang="ru-RU"/>
        </a:p>
      </dgm:t>
    </dgm:pt>
    <dgm:pt modelId="{FC09B7F0-54D7-4501-9DD6-26A0DCEE264E}" type="sibTrans" cxnId="{826D99E2-1494-4F6E-844C-34970748FBCC}">
      <dgm:prSet/>
      <dgm:spPr/>
      <dgm:t>
        <a:bodyPr/>
        <a:lstStyle/>
        <a:p>
          <a:endParaRPr lang="ru-RU"/>
        </a:p>
      </dgm:t>
    </dgm:pt>
    <dgm:pt modelId="{E97B55BE-9250-4DCF-921D-0F9FD76BE22F}">
      <dgm:prSet/>
      <dgm:spPr/>
      <dgm:t>
        <a:bodyPr/>
        <a:lstStyle/>
        <a:p>
          <a:pPr rtl="0"/>
          <a:r>
            <a:rPr lang="ru-RU" smtClean="0"/>
            <a:t>Таблица</a:t>
          </a:r>
          <a:endParaRPr lang="ru-RU"/>
        </a:p>
      </dgm:t>
    </dgm:pt>
    <dgm:pt modelId="{A7DF6F84-7864-47A9-926E-4093CA387520}" type="parTrans" cxnId="{DCBF4C08-3D19-40AA-8BDC-1D28D1DFCEDA}">
      <dgm:prSet/>
      <dgm:spPr/>
      <dgm:t>
        <a:bodyPr/>
        <a:lstStyle/>
        <a:p>
          <a:endParaRPr lang="ru-RU"/>
        </a:p>
      </dgm:t>
    </dgm:pt>
    <dgm:pt modelId="{D268A915-0AD2-4B4A-9A71-F7ADF70320A6}" type="sibTrans" cxnId="{DCBF4C08-3D19-40AA-8BDC-1D28D1DFCEDA}">
      <dgm:prSet/>
      <dgm:spPr/>
      <dgm:t>
        <a:bodyPr/>
        <a:lstStyle/>
        <a:p>
          <a:endParaRPr lang="ru-RU"/>
        </a:p>
      </dgm:t>
    </dgm:pt>
    <dgm:pt modelId="{319495BE-2F40-4D85-A5FD-BDDA61225A20}">
      <dgm:prSet/>
      <dgm:spPr/>
      <dgm:t>
        <a:bodyPr/>
        <a:lstStyle/>
        <a:p>
          <a:pPr rtl="0"/>
          <a:r>
            <a:rPr lang="ru-RU" smtClean="0"/>
            <a:t>Театр</a:t>
          </a:r>
          <a:endParaRPr lang="ru-RU"/>
        </a:p>
      </dgm:t>
    </dgm:pt>
    <dgm:pt modelId="{AAF8B29F-324E-40F8-8215-5378CED858F3}" type="parTrans" cxnId="{64EE4F51-DFC6-4F71-97D1-1AA53ECC3AD2}">
      <dgm:prSet/>
      <dgm:spPr/>
      <dgm:t>
        <a:bodyPr/>
        <a:lstStyle/>
        <a:p>
          <a:endParaRPr lang="ru-RU"/>
        </a:p>
      </dgm:t>
    </dgm:pt>
    <dgm:pt modelId="{0537C80C-6E61-4B59-82A7-23E2D9592C5F}" type="sibTrans" cxnId="{64EE4F51-DFC6-4F71-97D1-1AA53ECC3AD2}">
      <dgm:prSet/>
      <dgm:spPr/>
      <dgm:t>
        <a:bodyPr/>
        <a:lstStyle/>
        <a:p>
          <a:endParaRPr lang="ru-RU"/>
        </a:p>
      </dgm:t>
    </dgm:pt>
    <dgm:pt modelId="{8AF33F81-3953-412F-98E1-D5F7E8A94B0B}">
      <dgm:prSet/>
      <dgm:spPr/>
      <dgm:t>
        <a:bodyPr/>
        <a:lstStyle/>
        <a:p>
          <a:pPr rtl="0"/>
          <a:r>
            <a:rPr lang="ru-RU" smtClean="0"/>
            <a:t>Брошюра</a:t>
          </a:r>
          <a:endParaRPr lang="ru-RU"/>
        </a:p>
      </dgm:t>
    </dgm:pt>
    <dgm:pt modelId="{6089C483-1695-414E-968B-BE4C99F26496}" type="parTrans" cxnId="{2EA53F48-099A-438F-8343-A08431709E2E}">
      <dgm:prSet/>
      <dgm:spPr/>
      <dgm:t>
        <a:bodyPr/>
        <a:lstStyle/>
        <a:p>
          <a:endParaRPr lang="ru-RU"/>
        </a:p>
      </dgm:t>
    </dgm:pt>
    <dgm:pt modelId="{16E39931-92EC-4392-958F-C5838AE1AE50}" type="sibTrans" cxnId="{2EA53F48-099A-438F-8343-A08431709E2E}">
      <dgm:prSet/>
      <dgm:spPr/>
      <dgm:t>
        <a:bodyPr/>
        <a:lstStyle/>
        <a:p>
          <a:endParaRPr lang="ru-RU"/>
        </a:p>
      </dgm:t>
    </dgm:pt>
    <dgm:pt modelId="{9C4D0B6F-FF38-44FA-96E2-01DF1C772117}">
      <dgm:prSet/>
      <dgm:spPr/>
      <dgm:t>
        <a:bodyPr/>
        <a:lstStyle/>
        <a:p>
          <a:pPr rtl="0"/>
          <a:r>
            <a:rPr lang="ru-RU" smtClean="0"/>
            <a:t>Постер </a:t>
          </a:r>
          <a:endParaRPr lang="ru-RU"/>
        </a:p>
      </dgm:t>
    </dgm:pt>
    <dgm:pt modelId="{3C519852-CCA7-4AF2-A72C-0CCAFDEFF7AA}" type="parTrans" cxnId="{3DCD08D6-3B11-4C7C-ADCF-9EBC469561E5}">
      <dgm:prSet/>
      <dgm:spPr/>
      <dgm:t>
        <a:bodyPr/>
        <a:lstStyle/>
        <a:p>
          <a:endParaRPr lang="ru-RU"/>
        </a:p>
      </dgm:t>
    </dgm:pt>
    <dgm:pt modelId="{C23E6B39-835A-44C6-9D03-7F37F1642A93}" type="sibTrans" cxnId="{3DCD08D6-3B11-4C7C-ADCF-9EBC469561E5}">
      <dgm:prSet/>
      <dgm:spPr/>
      <dgm:t>
        <a:bodyPr/>
        <a:lstStyle/>
        <a:p>
          <a:endParaRPr lang="ru-RU"/>
        </a:p>
      </dgm:t>
    </dgm:pt>
    <dgm:pt modelId="{2304947D-3501-44B1-887C-1D3B876117DC}" type="pres">
      <dgm:prSet presAssocID="{6738A803-CB6A-4E1A-AA62-D2C24D1656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45247-D9F9-45A4-898B-CE0CFB9C4D3F}" type="pres">
      <dgm:prSet presAssocID="{5A7CE064-514C-4555-A7F1-939ED1AB607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02C47-BEBD-4615-B33F-772AEDBEF8D2}" type="pres">
      <dgm:prSet presAssocID="{FDCC8B50-64B5-4772-8940-AA391E6F828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CF128E3-BFF4-4286-BE06-180FF8FB4EBF}" type="pres">
      <dgm:prSet presAssocID="{FDCC8B50-64B5-4772-8940-AA391E6F8288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52414B53-2D20-4AB7-AA74-D3DF4FAC91E7}" type="pres">
      <dgm:prSet presAssocID="{988508B8-3990-49E7-BAF0-8C7E0CF9E2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02F4F-F26B-4FBF-80F2-1AA282C9D118}" type="pres">
      <dgm:prSet presAssocID="{FC09B7F0-54D7-4501-9DD6-26A0DCEE264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7966727-C934-4265-A7B0-442EDE56662A}" type="pres">
      <dgm:prSet presAssocID="{FC09B7F0-54D7-4501-9DD6-26A0DCEE264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BD687CB-3DE3-4C0E-B22B-8618E260D8D3}" type="pres">
      <dgm:prSet presAssocID="{E97B55BE-9250-4DCF-921D-0F9FD76BE22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2D3B0-ACA8-4936-9110-C80AC4C24488}" type="pres">
      <dgm:prSet presAssocID="{D268A915-0AD2-4B4A-9A71-F7ADF70320A6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807A205-4A36-45E7-BF4B-D04E1557539A}" type="pres">
      <dgm:prSet presAssocID="{D268A915-0AD2-4B4A-9A71-F7ADF70320A6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C611E9AA-D7F2-46E1-952F-5ABBF1F43907}" type="pres">
      <dgm:prSet presAssocID="{319495BE-2F40-4D85-A5FD-BDDA61225A2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5D0DD-D2B2-4E92-B021-4A6DE127410D}" type="pres">
      <dgm:prSet presAssocID="{0537C80C-6E61-4B59-82A7-23E2D9592C5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97AB067-AC58-4282-802D-B550948432AB}" type="pres">
      <dgm:prSet presAssocID="{0537C80C-6E61-4B59-82A7-23E2D9592C5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23FD59D-F3CB-4343-9A34-A76EC23D3298}" type="pres">
      <dgm:prSet presAssocID="{8AF33F81-3953-412F-98E1-D5F7E8A94B0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15C77-5A6C-4A91-9DA6-0D6EB1B09EC5}" type="pres">
      <dgm:prSet presAssocID="{16E39931-92EC-4392-958F-C5838AE1AE5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FF2CE46-B527-4283-AD1B-AFE73003652E}" type="pres">
      <dgm:prSet presAssocID="{16E39931-92EC-4392-958F-C5838AE1AE5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3E95DAC-0824-4790-9FB2-28EB54B9B32B}" type="pres">
      <dgm:prSet presAssocID="{9C4D0B6F-FF38-44FA-96E2-01DF1C7721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76CDA-A624-4958-AFEF-EAB5A582426A}" type="pres">
      <dgm:prSet presAssocID="{C23E6B39-835A-44C6-9D03-7F37F1642A9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18F0EA6B-CD7C-4B16-BB86-09B6A0676C6F}" type="pres">
      <dgm:prSet presAssocID="{C23E6B39-835A-44C6-9D03-7F37F1642A93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CFB002D-0630-4CDE-AFFE-2C38230F9DDA}" type="presOf" srcId="{FDCC8B50-64B5-4772-8940-AA391E6F8288}" destId="{DCF128E3-BFF4-4286-BE06-180FF8FB4EBF}" srcOrd="1" destOrd="0" presId="urn:microsoft.com/office/officeart/2005/8/layout/cycle2"/>
    <dgm:cxn modelId="{9A3B3B4E-77B8-43B3-BAB8-838BFF07A534}" type="presOf" srcId="{6738A803-CB6A-4E1A-AA62-D2C24D1656EF}" destId="{2304947D-3501-44B1-887C-1D3B876117DC}" srcOrd="0" destOrd="0" presId="urn:microsoft.com/office/officeart/2005/8/layout/cycle2"/>
    <dgm:cxn modelId="{90BF9865-6607-45D9-8BD1-885BEE5D4108}" type="presOf" srcId="{FDCC8B50-64B5-4772-8940-AA391E6F8288}" destId="{5F702C47-BEBD-4615-B33F-772AEDBEF8D2}" srcOrd="0" destOrd="0" presId="urn:microsoft.com/office/officeart/2005/8/layout/cycle2"/>
    <dgm:cxn modelId="{86DEBD47-7354-4531-9633-AD0F1D33E236}" type="presOf" srcId="{D268A915-0AD2-4B4A-9A71-F7ADF70320A6}" destId="{5807A205-4A36-45E7-BF4B-D04E1557539A}" srcOrd="1" destOrd="0" presId="urn:microsoft.com/office/officeart/2005/8/layout/cycle2"/>
    <dgm:cxn modelId="{D9C00779-158A-4C4D-9CA7-CEC3BE4701C4}" srcId="{6738A803-CB6A-4E1A-AA62-D2C24D1656EF}" destId="{5A7CE064-514C-4555-A7F1-939ED1AB6073}" srcOrd="0" destOrd="0" parTransId="{21DDADCD-FDE5-49EB-9211-E1062066403D}" sibTransId="{FDCC8B50-64B5-4772-8940-AA391E6F8288}"/>
    <dgm:cxn modelId="{0DB36A44-42C1-47F0-BB71-CE01326941E4}" type="presOf" srcId="{0537C80C-6E61-4B59-82A7-23E2D9592C5F}" destId="{1395D0DD-D2B2-4E92-B021-4A6DE127410D}" srcOrd="0" destOrd="0" presId="urn:microsoft.com/office/officeart/2005/8/layout/cycle2"/>
    <dgm:cxn modelId="{3DCD08D6-3B11-4C7C-ADCF-9EBC469561E5}" srcId="{6738A803-CB6A-4E1A-AA62-D2C24D1656EF}" destId="{9C4D0B6F-FF38-44FA-96E2-01DF1C772117}" srcOrd="5" destOrd="0" parTransId="{3C519852-CCA7-4AF2-A72C-0CCAFDEFF7AA}" sibTransId="{C23E6B39-835A-44C6-9D03-7F37F1642A93}"/>
    <dgm:cxn modelId="{90ACB9AD-19A3-44EF-A9E7-4BB1A5C12873}" type="presOf" srcId="{0537C80C-6E61-4B59-82A7-23E2D9592C5F}" destId="{697AB067-AC58-4282-802D-B550948432AB}" srcOrd="1" destOrd="0" presId="urn:microsoft.com/office/officeart/2005/8/layout/cycle2"/>
    <dgm:cxn modelId="{CAACBCA4-DF65-427D-A195-5E849274170E}" type="presOf" srcId="{319495BE-2F40-4D85-A5FD-BDDA61225A20}" destId="{C611E9AA-D7F2-46E1-952F-5ABBF1F43907}" srcOrd="0" destOrd="0" presId="urn:microsoft.com/office/officeart/2005/8/layout/cycle2"/>
    <dgm:cxn modelId="{AB1C5434-9F1E-4FF1-BCC3-5625B81413BC}" type="presOf" srcId="{16E39931-92EC-4392-958F-C5838AE1AE50}" destId="{D8615C77-5A6C-4A91-9DA6-0D6EB1B09EC5}" srcOrd="0" destOrd="0" presId="urn:microsoft.com/office/officeart/2005/8/layout/cycle2"/>
    <dgm:cxn modelId="{880DA0D0-D170-4B4A-8771-D3EEAA68A7F8}" type="presOf" srcId="{988508B8-3990-49E7-BAF0-8C7E0CF9E28A}" destId="{52414B53-2D20-4AB7-AA74-D3DF4FAC91E7}" srcOrd="0" destOrd="0" presId="urn:microsoft.com/office/officeart/2005/8/layout/cycle2"/>
    <dgm:cxn modelId="{ABFE016B-3D67-4D90-AC3E-DA4EEF942D4A}" type="presOf" srcId="{D268A915-0AD2-4B4A-9A71-F7ADF70320A6}" destId="{42F2D3B0-ACA8-4936-9110-C80AC4C24488}" srcOrd="0" destOrd="0" presId="urn:microsoft.com/office/officeart/2005/8/layout/cycle2"/>
    <dgm:cxn modelId="{00FA31A4-E2BD-4BD0-89CD-80FEB1F0B17E}" type="presOf" srcId="{E97B55BE-9250-4DCF-921D-0F9FD76BE22F}" destId="{BBD687CB-3DE3-4C0E-B22B-8618E260D8D3}" srcOrd="0" destOrd="0" presId="urn:microsoft.com/office/officeart/2005/8/layout/cycle2"/>
    <dgm:cxn modelId="{1336EFD6-B3FA-426C-8B3A-6528EA189326}" type="presOf" srcId="{8AF33F81-3953-412F-98E1-D5F7E8A94B0B}" destId="{E23FD59D-F3CB-4343-9A34-A76EC23D3298}" srcOrd="0" destOrd="0" presId="urn:microsoft.com/office/officeart/2005/8/layout/cycle2"/>
    <dgm:cxn modelId="{9E76670B-BEBE-47DD-B88F-6830B96CCCDD}" type="presOf" srcId="{5A7CE064-514C-4555-A7F1-939ED1AB6073}" destId="{FD545247-D9F9-45A4-898B-CE0CFB9C4D3F}" srcOrd="0" destOrd="0" presId="urn:microsoft.com/office/officeart/2005/8/layout/cycle2"/>
    <dgm:cxn modelId="{826D99E2-1494-4F6E-844C-34970748FBCC}" srcId="{6738A803-CB6A-4E1A-AA62-D2C24D1656EF}" destId="{988508B8-3990-49E7-BAF0-8C7E0CF9E28A}" srcOrd="1" destOrd="0" parTransId="{07A42613-9CFE-487F-81E5-26F59AFC481D}" sibTransId="{FC09B7F0-54D7-4501-9DD6-26A0DCEE264E}"/>
    <dgm:cxn modelId="{2EA53F48-099A-438F-8343-A08431709E2E}" srcId="{6738A803-CB6A-4E1A-AA62-D2C24D1656EF}" destId="{8AF33F81-3953-412F-98E1-D5F7E8A94B0B}" srcOrd="4" destOrd="0" parTransId="{6089C483-1695-414E-968B-BE4C99F26496}" sibTransId="{16E39931-92EC-4392-958F-C5838AE1AE50}"/>
    <dgm:cxn modelId="{64EE4F51-DFC6-4F71-97D1-1AA53ECC3AD2}" srcId="{6738A803-CB6A-4E1A-AA62-D2C24D1656EF}" destId="{319495BE-2F40-4D85-A5FD-BDDA61225A20}" srcOrd="3" destOrd="0" parTransId="{AAF8B29F-324E-40F8-8215-5378CED858F3}" sibTransId="{0537C80C-6E61-4B59-82A7-23E2D9592C5F}"/>
    <dgm:cxn modelId="{01A297BC-D4A9-4E74-A3DD-FCC8F79F2678}" type="presOf" srcId="{C23E6B39-835A-44C6-9D03-7F37F1642A93}" destId="{18F0EA6B-CD7C-4B16-BB86-09B6A0676C6F}" srcOrd="1" destOrd="0" presId="urn:microsoft.com/office/officeart/2005/8/layout/cycle2"/>
    <dgm:cxn modelId="{B44B16E9-FB3B-44D4-A827-3F4C773A5DAA}" type="presOf" srcId="{FC09B7F0-54D7-4501-9DD6-26A0DCEE264E}" destId="{7B602F4F-F26B-4FBF-80F2-1AA282C9D118}" srcOrd="0" destOrd="0" presId="urn:microsoft.com/office/officeart/2005/8/layout/cycle2"/>
    <dgm:cxn modelId="{49CCF864-FC6D-4AA9-B742-5BB87FFCFACD}" type="presOf" srcId="{16E39931-92EC-4392-958F-C5838AE1AE50}" destId="{5FF2CE46-B527-4283-AD1B-AFE73003652E}" srcOrd="1" destOrd="0" presId="urn:microsoft.com/office/officeart/2005/8/layout/cycle2"/>
    <dgm:cxn modelId="{8124F264-3AB9-457D-AA79-325659CE0BCF}" type="presOf" srcId="{9C4D0B6F-FF38-44FA-96E2-01DF1C772117}" destId="{63E95DAC-0824-4790-9FB2-28EB54B9B32B}" srcOrd="0" destOrd="0" presId="urn:microsoft.com/office/officeart/2005/8/layout/cycle2"/>
    <dgm:cxn modelId="{2ED37AB3-9A3E-4ABA-8B91-874347466C63}" type="presOf" srcId="{FC09B7F0-54D7-4501-9DD6-26A0DCEE264E}" destId="{77966727-C934-4265-A7B0-442EDE56662A}" srcOrd="1" destOrd="0" presId="urn:microsoft.com/office/officeart/2005/8/layout/cycle2"/>
    <dgm:cxn modelId="{3D80C137-A9B8-4AA1-991C-3D09AB0AFDFE}" type="presOf" srcId="{C23E6B39-835A-44C6-9D03-7F37F1642A93}" destId="{E6C76CDA-A624-4958-AFEF-EAB5A582426A}" srcOrd="0" destOrd="0" presId="urn:microsoft.com/office/officeart/2005/8/layout/cycle2"/>
    <dgm:cxn modelId="{DCBF4C08-3D19-40AA-8BDC-1D28D1DFCEDA}" srcId="{6738A803-CB6A-4E1A-AA62-D2C24D1656EF}" destId="{E97B55BE-9250-4DCF-921D-0F9FD76BE22F}" srcOrd="2" destOrd="0" parTransId="{A7DF6F84-7864-47A9-926E-4093CA387520}" sibTransId="{D268A915-0AD2-4B4A-9A71-F7ADF70320A6}"/>
    <dgm:cxn modelId="{7C475FF9-F08E-4601-8D9C-CF5758E97389}" type="presParOf" srcId="{2304947D-3501-44B1-887C-1D3B876117DC}" destId="{FD545247-D9F9-45A4-898B-CE0CFB9C4D3F}" srcOrd="0" destOrd="0" presId="urn:microsoft.com/office/officeart/2005/8/layout/cycle2"/>
    <dgm:cxn modelId="{B54C55CC-9614-4E74-9E4F-392EFCB6E6C4}" type="presParOf" srcId="{2304947D-3501-44B1-887C-1D3B876117DC}" destId="{5F702C47-BEBD-4615-B33F-772AEDBEF8D2}" srcOrd="1" destOrd="0" presId="urn:microsoft.com/office/officeart/2005/8/layout/cycle2"/>
    <dgm:cxn modelId="{C726BAEA-8DD5-4194-8FB5-A6024C5D5F8D}" type="presParOf" srcId="{5F702C47-BEBD-4615-B33F-772AEDBEF8D2}" destId="{DCF128E3-BFF4-4286-BE06-180FF8FB4EBF}" srcOrd="0" destOrd="0" presId="urn:microsoft.com/office/officeart/2005/8/layout/cycle2"/>
    <dgm:cxn modelId="{27F75648-3269-4C82-AD50-3112EC422F4D}" type="presParOf" srcId="{2304947D-3501-44B1-887C-1D3B876117DC}" destId="{52414B53-2D20-4AB7-AA74-D3DF4FAC91E7}" srcOrd="2" destOrd="0" presId="urn:microsoft.com/office/officeart/2005/8/layout/cycle2"/>
    <dgm:cxn modelId="{1B2BDDAE-9709-4073-B90A-240F2C338ACB}" type="presParOf" srcId="{2304947D-3501-44B1-887C-1D3B876117DC}" destId="{7B602F4F-F26B-4FBF-80F2-1AA282C9D118}" srcOrd="3" destOrd="0" presId="urn:microsoft.com/office/officeart/2005/8/layout/cycle2"/>
    <dgm:cxn modelId="{1C7A653F-F4A3-4513-82F8-15B4B04FC010}" type="presParOf" srcId="{7B602F4F-F26B-4FBF-80F2-1AA282C9D118}" destId="{77966727-C934-4265-A7B0-442EDE56662A}" srcOrd="0" destOrd="0" presId="urn:microsoft.com/office/officeart/2005/8/layout/cycle2"/>
    <dgm:cxn modelId="{B1830C8D-6346-403A-BA13-FD7DED8021E2}" type="presParOf" srcId="{2304947D-3501-44B1-887C-1D3B876117DC}" destId="{BBD687CB-3DE3-4C0E-B22B-8618E260D8D3}" srcOrd="4" destOrd="0" presId="urn:microsoft.com/office/officeart/2005/8/layout/cycle2"/>
    <dgm:cxn modelId="{50A6F081-B473-4B09-A126-57847C6D0F83}" type="presParOf" srcId="{2304947D-3501-44B1-887C-1D3B876117DC}" destId="{42F2D3B0-ACA8-4936-9110-C80AC4C24488}" srcOrd="5" destOrd="0" presId="urn:microsoft.com/office/officeart/2005/8/layout/cycle2"/>
    <dgm:cxn modelId="{40FB6E15-0566-4C9E-8C13-E7A3733F2239}" type="presParOf" srcId="{42F2D3B0-ACA8-4936-9110-C80AC4C24488}" destId="{5807A205-4A36-45E7-BF4B-D04E1557539A}" srcOrd="0" destOrd="0" presId="urn:microsoft.com/office/officeart/2005/8/layout/cycle2"/>
    <dgm:cxn modelId="{5FB052FC-8615-43E4-8CA3-15255D2C41E4}" type="presParOf" srcId="{2304947D-3501-44B1-887C-1D3B876117DC}" destId="{C611E9AA-D7F2-46E1-952F-5ABBF1F43907}" srcOrd="6" destOrd="0" presId="urn:microsoft.com/office/officeart/2005/8/layout/cycle2"/>
    <dgm:cxn modelId="{D00FC877-FF61-49E9-8EF7-5F902B3551BA}" type="presParOf" srcId="{2304947D-3501-44B1-887C-1D3B876117DC}" destId="{1395D0DD-D2B2-4E92-B021-4A6DE127410D}" srcOrd="7" destOrd="0" presId="urn:microsoft.com/office/officeart/2005/8/layout/cycle2"/>
    <dgm:cxn modelId="{753A3491-FD23-49CD-99DB-8AD356B44483}" type="presParOf" srcId="{1395D0DD-D2B2-4E92-B021-4A6DE127410D}" destId="{697AB067-AC58-4282-802D-B550948432AB}" srcOrd="0" destOrd="0" presId="urn:microsoft.com/office/officeart/2005/8/layout/cycle2"/>
    <dgm:cxn modelId="{0751279C-BE7F-4D0A-9DD7-5C61C14A711D}" type="presParOf" srcId="{2304947D-3501-44B1-887C-1D3B876117DC}" destId="{E23FD59D-F3CB-4343-9A34-A76EC23D3298}" srcOrd="8" destOrd="0" presId="urn:microsoft.com/office/officeart/2005/8/layout/cycle2"/>
    <dgm:cxn modelId="{21C73239-86E3-4251-810C-86B6EDEBDC6E}" type="presParOf" srcId="{2304947D-3501-44B1-887C-1D3B876117DC}" destId="{D8615C77-5A6C-4A91-9DA6-0D6EB1B09EC5}" srcOrd="9" destOrd="0" presId="urn:microsoft.com/office/officeart/2005/8/layout/cycle2"/>
    <dgm:cxn modelId="{E5E954AA-136B-4743-934B-A61A1B8237BD}" type="presParOf" srcId="{D8615C77-5A6C-4A91-9DA6-0D6EB1B09EC5}" destId="{5FF2CE46-B527-4283-AD1B-AFE73003652E}" srcOrd="0" destOrd="0" presId="urn:microsoft.com/office/officeart/2005/8/layout/cycle2"/>
    <dgm:cxn modelId="{19BA977A-F952-4A05-9571-B9C1F58A5778}" type="presParOf" srcId="{2304947D-3501-44B1-887C-1D3B876117DC}" destId="{63E95DAC-0824-4790-9FB2-28EB54B9B32B}" srcOrd="10" destOrd="0" presId="urn:microsoft.com/office/officeart/2005/8/layout/cycle2"/>
    <dgm:cxn modelId="{AD154C31-7B88-4385-A6E6-6EA80CA3BB30}" type="presParOf" srcId="{2304947D-3501-44B1-887C-1D3B876117DC}" destId="{E6C76CDA-A624-4958-AFEF-EAB5A582426A}" srcOrd="11" destOrd="0" presId="urn:microsoft.com/office/officeart/2005/8/layout/cycle2"/>
    <dgm:cxn modelId="{8CC12E0C-5AC6-424D-A6C1-D2C9D383B6F5}" type="presParOf" srcId="{E6C76CDA-A624-4958-AFEF-EAB5A582426A}" destId="{18F0EA6B-CD7C-4B16-BB86-09B6A0676C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1DA4D3-F019-455B-A55E-D94FB1ED53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9619BB6-97B4-41E2-9814-65993AA2FC57}">
      <dgm:prSet/>
      <dgm:spPr/>
      <dgm:t>
        <a:bodyPr/>
        <a:lstStyle/>
        <a:p>
          <a:pPr rtl="0"/>
          <a:r>
            <a:rPr lang="ru-RU" b="1" smtClean="0"/>
            <a:t>Раскрытие темы</a:t>
          </a:r>
          <a:endParaRPr lang="ru-RU"/>
        </a:p>
      </dgm:t>
    </dgm:pt>
    <dgm:pt modelId="{5F120FD3-7F5C-48F9-8231-8FC04AB420E3}" type="parTrans" cxnId="{539B7D4F-850F-414D-9EFF-B358A7E733B0}">
      <dgm:prSet/>
      <dgm:spPr/>
      <dgm:t>
        <a:bodyPr/>
        <a:lstStyle/>
        <a:p>
          <a:endParaRPr lang="ru-RU"/>
        </a:p>
      </dgm:t>
    </dgm:pt>
    <dgm:pt modelId="{5B29F664-570F-4A3A-962C-2D28AF5786DA}" type="sibTrans" cxnId="{539B7D4F-850F-414D-9EFF-B358A7E733B0}">
      <dgm:prSet/>
      <dgm:spPr/>
      <dgm:t>
        <a:bodyPr/>
        <a:lstStyle/>
        <a:p>
          <a:endParaRPr lang="ru-RU"/>
        </a:p>
      </dgm:t>
    </dgm:pt>
    <dgm:pt modelId="{DFE5AAE9-AC5F-43D7-84D7-AFD954E267E5}">
      <dgm:prSet/>
      <dgm:spPr/>
      <dgm:t>
        <a:bodyPr/>
        <a:lstStyle/>
        <a:p>
          <a:pPr rtl="0"/>
          <a:r>
            <a:rPr lang="ru-RU" b="1" smtClean="0"/>
            <a:t>Использование терминологии</a:t>
          </a:r>
          <a:endParaRPr lang="ru-RU"/>
        </a:p>
      </dgm:t>
    </dgm:pt>
    <dgm:pt modelId="{28A84307-C991-415E-AFB0-5518500199FB}" type="parTrans" cxnId="{880D745C-1BB4-4CC1-95AE-9E14F1E2A2C9}">
      <dgm:prSet/>
      <dgm:spPr/>
      <dgm:t>
        <a:bodyPr/>
        <a:lstStyle/>
        <a:p>
          <a:endParaRPr lang="ru-RU"/>
        </a:p>
      </dgm:t>
    </dgm:pt>
    <dgm:pt modelId="{A5E7E1CD-971D-4DD0-A879-635EEC292264}" type="sibTrans" cxnId="{880D745C-1BB4-4CC1-95AE-9E14F1E2A2C9}">
      <dgm:prSet/>
      <dgm:spPr/>
      <dgm:t>
        <a:bodyPr/>
        <a:lstStyle/>
        <a:p>
          <a:endParaRPr lang="ru-RU"/>
        </a:p>
      </dgm:t>
    </dgm:pt>
    <dgm:pt modelId="{7451226A-C471-4164-A7A7-12FDB5899412}">
      <dgm:prSet/>
      <dgm:spPr/>
      <dgm:t>
        <a:bodyPr/>
        <a:lstStyle/>
        <a:p>
          <a:pPr rtl="0"/>
          <a:r>
            <a:rPr lang="ru-RU" b="1" smtClean="0"/>
            <a:t>Участие всех участников группы</a:t>
          </a:r>
          <a:endParaRPr lang="ru-RU"/>
        </a:p>
      </dgm:t>
    </dgm:pt>
    <dgm:pt modelId="{847E23FA-C134-4B2B-B0D8-F542D8ADD4F3}" type="parTrans" cxnId="{2BD899B1-F174-435D-A75A-A63378B51D29}">
      <dgm:prSet/>
      <dgm:spPr/>
      <dgm:t>
        <a:bodyPr/>
        <a:lstStyle/>
        <a:p>
          <a:endParaRPr lang="ru-RU"/>
        </a:p>
      </dgm:t>
    </dgm:pt>
    <dgm:pt modelId="{A65F5CBF-B453-4DE9-AB30-977EBCA51056}" type="sibTrans" cxnId="{2BD899B1-F174-435D-A75A-A63378B51D29}">
      <dgm:prSet/>
      <dgm:spPr/>
      <dgm:t>
        <a:bodyPr/>
        <a:lstStyle/>
        <a:p>
          <a:endParaRPr lang="ru-RU"/>
        </a:p>
      </dgm:t>
    </dgm:pt>
    <dgm:pt modelId="{DA9D8F42-092E-4C8F-90F7-50D3DCB69FA2}">
      <dgm:prSet/>
      <dgm:spPr/>
      <dgm:t>
        <a:bodyPr/>
        <a:lstStyle/>
        <a:p>
          <a:pPr rtl="0"/>
          <a:r>
            <a:rPr lang="ru-RU" b="1" smtClean="0"/>
            <a:t>Регламент </a:t>
          </a:r>
          <a:endParaRPr lang="ru-RU"/>
        </a:p>
      </dgm:t>
    </dgm:pt>
    <dgm:pt modelId="{BD4E4EAA-746B-4435-AB61-E22DAA13AFF9}" type="parTrans" cxnId="{2230E0EA-E74C-4CB9-BB9A-BC6D664204B4}">
      <dgm:prSet/>
      <dgm:spPr/>
      <dgm:t>
        <a:bodyPr/>
        <a:lstStyle/>
        <a:p>
          <a:endParaRPr lang="ru-RU"/>
        </a:p>
      </dgm:t>
    </dgm:pt>
    <dgm:pt modelId="{ECB1E19C-328E-4506-9F5B-93D13AF43084}" type="sibTrans" cxnId="{2230E0EA-E74C-4CB9-BB9A-BC6D664204B4}">
      <dgm:prSet/>
      <dgm:spPr/>
      <dgm:t>
        <a:bodyPr/>
        <a:lstStyle/>
        <a:p>
          <a:endParaRPr lang="ru-RU"/>
        </a:p>
      </dgm:t>
    </dgm:pt>
    <dgm:pt modelId="{4B7527A6-C85E-4FDB-96F6-67B570C83E69}" type="pres">
      <dgm:prSet presAssocID="{2D1DA4D3-F019-455B-A55E-D94FB1ED53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17137D-AFE8-4504-8585-3F68A1761803}" type="pres">
      <dgm:prSet presAssocID="{59619BB6-97B4-41E2-9814-65993AA2FC5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7A5CB-C3FD-4012-BE62-696E0941EE30}" type="pres">
      <dgm:prSet presAssocID="{5B29F664-570F-4A3A-962C-2D28AF5786DA}" presName="spacer" presStyleCnt="0"/>
      <dgm:spPr/>
    </dgm:pt>
    <dgm:pt modelId="{FCD8AD0B-2406-42EC-A168-8BC05978E95C}" type="pres">
      <dgm:prSet presAssocID="{DFE5AAE9-AC5F-43D7-84D7-AFD954E267E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065E8-0D12-4DE2-8159-57D9281696BF}" type="pres">
      <dgm:prSet presAssocID="{A5E7E1CD-971D-4DD0-A879-635EEC292264}" presName="spacer" presStyleCnt="0"/>
      <dgm:spPr/>
    </dgm:pt>
    <dgm:pt modelId="{C669F056-70D2-408A-9804-98B7E3B64704}" type="pres">
      <dgm:prSet presAssocID="{7451226A-C471-4164-A7A7-12FDB58994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FBDBC-E422-4267-91C7-C6ABEFB003B9}" type="pres">
      <dgm:prSet presAssocID="{A65F5CBF-B453-4DE9-AB30-977EBCA51056}" presName="spacer" presStyleCnt="0"/>
      <dgm:spPr/>
    </dgm:pt>
    <dgm:pt modelId="{E49F5DBB-9D38-4A3D-81CC-F70640D9B797}" type="pres">
      <dgm:prSet presAssocID="{DA9D8F42-092E-4C8F-90F7-50D3DCB69F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B7D4F-850F-414D-9EFF-B358A7E733B0}" srcId="{2D1DA4D3-F019-455B-A55E-D94FB1ED5323}" destId="{59619BB6-97B4-41E2-9814-65993AA2FC57}" srcOrd="0" destOrd="0" parTransId="{5F120FD3-7F5C-48F9-8231-8FC04AB420E3}" sibTransId="{5B29F664-570F-4A3A-962C-2D28AF5786DA}"/>
    <dgm:cxn modelId="{880D745C-1BB4-4CC1-95AE-9E14F1E2A2C9}" srcId="{2D1DA4D3-F019-455B-A55E-D94FB1ED5323}" destId="{DFE5AAE9-AC5F-43D7-84D7-AFD954E267E5}" srcOrd="1" destOrd="0" parTransId="{28A84307-C991-415E-AFB0-5518500199FB}" sibTransId="{A5E7E1CD-971D-4DD0-A879-635EEC292264}"/>
    <dgm:cxn modelId="{2230E0EA-E74C-4CB9-BB9A-BC6D664204B4}" srcId="{2D1DA4D3-F019-455B-A55E-D94FB1ED5323}" destId="{DA9D8F42-092E-4C8F-90F7-50D3DCB69FA2}" srcOrd="3" destOrd="0" parTransId="{BD4E4EAA-746B-4435-AB61-E22DAA13AFF9}" sibTransId="{ECB1E19C-328E-4506-9F5B-93D13AF43084}"/>
    <dgm:cxn modelId="{8464BF01-A2D7-40F8-A34F-31338AA6C5CE}" type="presOf" srcId="{DA9D8F42-092E-4C8F-90F7-50D3DCB69FA2}" destId="{E49F5DBB-9D38-4A3D-81CC-F70640D9B797}" srcOrd="0" destOrd="0" presId="urn:microsoft.com/office/officeart/2005/8/layout/vList2"/>
    <dgm:cxn modelId="{A927F6C1-8B0D-44C5-A673-D74B4D7CA7A8}" type="presOf" srcId="{2D1DA4D3-F019-455B-A55E-D94FB1ED5323}" destId="{4B7527A6-C85E-4FDB-96F6-67B570C83E69}" srcOrd="0" destOrd="0" presId="urn:microsoft.com/office/officeart/2005/8/layout/vList2"/>
    <dgm:cxn modelId="{2BD899B1-F174-435D-A75A-A63378B51D29}" srcId="{2D1DA4D3-F019-455B-A55E-D94FB1ED5323}" destId="{7451226A-C471-4164-A7A7-12FDB5899412}" srcOrd="2" destOrd="0" parTransId="{847E23FA-C134-4B2B-B0D8-F542D8ADD4F3}" sibTransId="{A65F5CBF-B453-4DE9-AB30-977EBCA51056}"/>
    <dgm:cxn modelId="{C1593FDE-9970-40B9-9572-B449E2DABDCF}" type="presOf" srcId="{DFE5AAE9-AC5F-43D7-84D7-AFD954E267E5}" destId="{FCD8AD0B-2406-42EC-A168-8BC05978E95C}" srcOrd="0" destOrd="0" presId="urn:microsoft.com/office/officeart/2005/8/layout/vList2"/>
    <dgm:cxn modelId="{27A75859-875D-45EC-B92E-4088DB8B0ECE}" type="presOf" srcId="{59619BB6-97B4-41E2-9814-65993AA2FC57}" destId="{5417137D-AFE8-4504-8585-3F68A1761803}" srcOrd="0" destOrd="0" presId="urn:microsoft.com/office/officeart/2005/8/layout/vList2"/>
    <dgm:cxn modelId="{BB5D2E14-780A-45EA-99AC-A2139A9B6AD6}" type="presOf" srcId="{7451226A-C471-4164-A7A7-12FDB5899412}" destId="{C669F056-70D2-408A-9804-98B7E3B64704}" srcOrd="0" destOrd="0" presId="urn:microsoft.com/office/officeart/2005/8/layout/vList2"/>
    <dgm:cxn modelId="{F629C37C-26AA-4DA1-AF22-3B5EBFB9956D}" type="presParOf" srcId="{4B7527A6-C85E-4FDB-96F6-67B570C83E69}" destId="{5417137D-AFE8-4504-8585-3F68A1761803}" srcOrd="0" destOrd="0" presId="urn:microsoft.com/office/officeart/2005/8/layout/vList2"/>
    <dgm:cxn modelId="{EA9F06ED-8150-46F4-B5FA-43C8A8E3C7B8}" type="presParOf" srcId="{4B7527A6-C85E-4FDB-96F6-67B570C83E69}" destId="{67E7A5CB-C3FD-4012-BE62-696E0941EE30}" srcOrd="1" destOrd="0" presId="urn:microsoft.com/office/officeart/2005/8/layout/vList2"/>
    <dgm:cxn modelId="{2452035F-728D-4EEB-B49A-5F05FBBA98EB}" type="presParOf" srcId="{4B7527A6-C85E-4FDB-96F6-67B570C83E69}" destId="{FCD8AD0B-2406-42EC-A168-8BC05978E95C}" srcOrd="2" destOrd="0" presId="urn:microsoft.com/office/officeart/2005/8/layout/vList2"/>
    <dgm:cxn modelId="{2B4ED82C-1346-48D2-86CC-583B7F45BFE1}" type="presParOf" srcId="{4B7527A6-C85E-4FDB-96F6-67B570C83E69}" destId="{0C1065E8-0D12-4DE2-8159-57D9281696BF}" srcOrd="3" destOrd="0" presId="urn:microsoft.com/office/officeart/2005/8/layout/vList2"/>
    <dgm:cxn modelId="{30F61CC8-9C5D-4E5B-B335-866BD8FA9B7E}" type="presParOf" srcId="{4B7527A6-C85E-4FDB-96F6-67B570C83E69}" destId="{C669F056-70D2-408A-9804-98B7E3B64704}" srcOrd="4" destOrd="0" presId="urn:microsoft.com/office/officeart/2005/8/layout/vList2"/>
    <dgm:cxn modelId="{AD8A4847-C330-4D1B-8530-D2893247A13B}" type="presParOf" srcId="{4B7527A6-C85E-4FDB-96F6-67B570C83E69}" destId="{796FBDBC-E422-4267-91C7-C6ABEFB003B9}" srcOrd="5" destOrd="0" presId="urn:microsoft.com/office/officeart/2005/8/layout/vList2"/>
    <dgm:cxn modelId="{70DFE64F-B99E-43F0-9ADE-802DFAF40406}" type="presParOf" srcId="{4B7527A6-C85E-4FDB-96F6-67B570C83E69}" destId="{E49F5DBB-9D38-4A3D-81CC-F70640D9B7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03505-7AE5-41A1-A757-6DEB4D808807}">
      <dsp:nvSpPr>
        <dsp:cNvPr id="0" name=""/>
        <dsp:cNvSpPr/>
      </dsp:nvSpPr>
      <dsp:spPr>
        <a:xfrm>
          <a:off x="3485187" y="0"/>
          <a:ext cx="5227780" cy="1912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Причины болезней пищеварительного тракта и пищевых отравлений</a:t>
          </a:r>
          <a:endParaRPr lang="ru-RU" sz="2800" kern="1200" dirty="0"/>
        </a:p>
      </dsp:txBody>
      <dsp:txXfrm>
        <a:off x="3485187" y="239089"/>
        <a:ext cx="4510513" cy="1434534"/>
      </dsp:txXfrm>
    </dsp:sp>
    <dsp:sp modelId="{5DC53E34-BA8C-473E-B823-E988357CFA39}">
      <dsp:nvSpPr>
        <dsp:cNvPr id="0" name=""/>
        <dsp:cNvSpPr/>
      </dsp:nvSpPr>
      <dsp:spPr>
        <a:xfrm>
          <a:off x="0" y="0"/>
          <a:ext cx="3485187" cy="191271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Тема урока</a:t>
          </a:r>
          <a:endParaRPr lang="ru-RU" sz="5300" kern="1200" dirty="0"/>
        </a:p>
      </dsp:txBody>
      <dsp:txXfrm>
        <a:off x="93371" y="93371"/>
        <a:ext cx="3298445" cy="1725970"/>
      </dsp:txXfrm>
    </dsp:sp>
    <dsp:sp modelId="{BC9F54EE-49DB-4E42-B0E7-2C19B4BA469A}">
      <dsp:nvSpPr>
        <dsp:cNvPr id="0" name=""/>
        <dsp:cNvSpPr/>
      </dsp:nvSpPr>
      <dsp:spPr>
        <a:xfrm>
          <a:off x="3485187" y="2103983"/>
          <a:ext cx="5227780" cy="1912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8.1.2.4 выявлять причины болезней пищеварительного тракта и пищевых отравлений</a:t>
          </a:r>
          <a:endParaRPr lang="ru-RU" sz="1900" kern="1200" dirty="0"/>
        </a:p>
      </dsp:txBody>
      <dsp:txXfrm>
        <a:off x="3485187" y="2343072"/>
        <a:ext cx="4510513" cy="1434534"/>
      </dsp:txXfrm>
    </dsp:sp>
    <dsp:sp modelId="{7B23BACA-3067-42BD-952C-18AEB74E7599}">
      <dsp:nvSpPr>
        <dsp:cNvPr id="0" name=""/>
        <dsp:cNvSpPr/>
      </dsp:nvSpPr>
      <dsp:spPr>
        <a:xfrm>
          <a:off x="0" y="2103983"/>
          <a:ext cx="3485187" cy="191271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Цель обучения</a:t>
          </a:r>
          <a:endParaRPr lang="ru-RU" sz="5300" kern="1200" dirty="0"/>
        </a:p>
      </dsp:txBody>
      <dsp:txXfrm>
        <a:off x="93371" y="2197354"/>
        <a:ext cx="3298445" cy="1725970"/>
      </dsp:txXfrm>
    </dsp:sp>
    <dsp:sp modelId="{FADB7AD4-3C1C-4A60-9C7B-0F11631ED8A9}">
      <dsp:nvSpPr>
        <dsp:cNvPr id="0" name=""/>
        <dsp:cNvSpPr/>
      </dsp:nvSpPr>
      <dsp:spPr>
        <a:xfrm>
          <a:off x="3485187" y="4207967"/>
          <a:ext cx="5227780" cy="1912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назвать  болезни пищеварительного тракта и пищевых отравлений;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выявить причины болезней пищеварительного тракта</a:t>
          </a:r>
          <a:r>
            <a:rPr lang="kk-KZ" sz="1900" kern="1200" dirty="0" smtClean="0"/>
            <a:t> и</a:t>
          </a:r>
          <a:r>
            <a:rPr lang="ru-RU" sz="1900" kern="1200" dirty="0" smtClean="0"/>
            <a:t> пищевых отравлений.</a:t>
          </a:r>
          <a:endParaRPr lang="ru-RU" sz="1900" kern="1200" dirty="0"/>
        </a:p>
      </dsp:txBody>
      <dsp:txXfrm>
        <a:off x="3485187" y="4447056"/>
        <a:ext cx="4510513" cy="1434534"/>
      </dsp:txXfrm>
    </dsp:sp>
    <dsp:sp modelId="{05924E8C-1EEF-41E6-ADB0-EE08FE1C2191}">
      <dsp:nvSpPr>
        <dsp:cNvPr id="0" name=""/>
        <dsp:cNvSpPr/>
      </dsp:nvSpPr>
      <dsp:spPr>
        <a:xfrm>
          <a:off x="0" y="4207967"/>
          <a:ext cx="3485187" cy="191271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Цели урока</a:t>
          </a:r>
          <a:endParaRPr lang="ru-RU" sz="5300" kern="1200" dirty="0"/>
        </a:p>
      </dsp:txBody>
      <dsp:txXfrm>
        <a:off x="93371" y="4301338"/>
        <a:ext cx="3298445" cy="1725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4FA3A-10B4-4FC8-BE7F-573D8E8A3582}">
      <dsp:nvSpPr>
        <dsp:cNvPr id="0" name=""/>
        <dsp:cNvSpPr/>
      </dsp:nvSpPr>
      <dsp:spPr>
        <a:xfrm>
          <a:off x="0" y="245"/>
          <a:ext cx="8712968" cy="7178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При употреблении пищи, приготовленной человеком, тщательно не помывшим руки</a:t>
          </a:r>
          <a:endParaRPr lang="ru-RU" sz="2000" kern="1200"/>
        </a:p>
      </dsp:txBody>
      <dsp:txXfrm>
        <a:off x="35042" y="35287"/>
        <a:ext cx="8642884" cy="647747"/>
      </dsp:txXfrm>
    </dsp:sp>
    <dsp:sp modelId="{F89D50B4-1983-40AB-BF2D-AB59F2364187}">
      <dsp:nvSpPr>
        <dsp:cNvPr id="0" name=""/>
        <dsp:cNvSpPr/>
      </dsp:nvSpPr>
      <dsp:spPr>
        <a:xfrm>
          <a:off x="0" y="727316"/>
          <a:ext cx="8712968" cy="7178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При употреблении пищи, приготовленной с использованием грязных кухонных принадлежностей, разделочных досок и других инструментов</a:t>
          </a:r>
          <a:endParaRPr lang="ru-RU" sz="2000" kern="1200"/>
        </a:p>
      </dsp:txBody>
      <dsp:txXfrm>
        <a:off x="35042" y="762358"/>
        <a:ext cx="8642884" cy="647747"/>
      </dsp:txXfrm>
    </dsp:sp>
    <dsp:sp modelId="{540C0816-D5BC-4457-8083-9EF84071883B}">
      <dsp:nvSpPr>
        <dsp:cNvPr id="0" name=""/>
        <dsp:cNvSpPr/>
      </dsp:nvSpPr>
      <dsp:spPr>
        <a:xfrm>
          <a:off x="0" y="1454387"/>
          <a:ext cx="8712968" cy="7178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При употреблении блюд, содержащих майонез, и не хранившихся в холодильнике (различные виды салатов из капусты, моркови, лука и картофеля)  </a:t>
          </a:r>
          <a:endParaRPr lang="ru-RU" sz="2000" kern="1200"/>
        </a:p>
      </dsp:txBody>
      <dsp:txXfrm>
        <a:off x="35042" y="1489429"/>
        <a:ext cx="8642884" cy="647747"/>
      </dsp:txXfrm>
    </dsp:sp>
    <dsp:sp modelId="{7127F32E-204D-4BE9-93F3-DF0DD338C9F4}">
      <dsp:nvSpPr>
        <dsp:cNvPr id="0" name=""/>
        <dsp:cNvSpPr/>
      </dsp:nvSpPr>
      <dsp:spPr>
        <a:xfrm>
          <a:off x="0" y="2181458"/>
          <a:ext cx="8712968" cy="7178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употреблении неправильно хранившихся и должным образом не приготовленных замороженных и охлажденных продуктов</a:t>
          </a:r>
          <a:endParaRPr lang="ru-RU" sz="2000" kern="1200" dirty="0"/>
        </a:p>
      </dsp:txBody>
      <dsp:txXfrm>
        <a:off x="35042" y="2216500"/>
        <a:ext cx="8642884" cy="647747"/>
      </dsp:txXfrm>
    </dsp:sp>
    <dsp:sp modelId="{4FCC71DF-67D6-4D2A-9954-21F99DAE0655}">
      <dsp:nvSpPr>
        <dsp:cNvPr id="0" name=""/>
        <dsp:cNvSpPr/>
      </dsp:nvSpPr>
      <dsp:spPr>
        <a:xfrm>
          <a:off x="0" y="2908529"/>
          <a:ext cx="8712968" cy="7178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При употреблении немытых или плохо вымытых фруктов и овощей</a:t>
          </a:r>
          <a:endParaRPr lang="ru-RU" sz="2000" kern="1200"/>
        </a:p>
      </dsp:txBody>
      <dsp:txXfrm>
        <a:off x="35042" y="2943571"/>
        <a:ext cx="8642884" cy="647747"/>
      </dsp:txXfrm>
    </dsp:sp>
    <dsp:sp modelId="{FBA23EA0-C9F1-48D2-BCE4-189BB805E133}">
      <dsp:nvSpPr>
        <dsp:cNvPr id="0" name=""/>
        <dsp:cNvSpPr/>
      </dsp:nvSpPr>
      <dsp:spPr>
        <a:xfrm>
          <a:off x="0" y="3635600"/>
          <a:ext cx="8712968" cy="7178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При употреблении сырых овощных или фруктовых соков и </a:t>
          </a:r>
          <a:r>
            <a:rPr lang="ru-RU" sz="2000" b="1" u="sng" kern="1200" smtClean="0"/>
            <a:t>молочных продуктов</a:t>
          </a:r>
          <a:r>
            <a:rPr lang="ru-RU" sz="2000" b="1" kern="1200" smtClean="0"/>
            <a:t> (непастеризованные)</a:t>
          </a:r>
          <a:endParaRPr lang="ru-RU" sz="2000" kern="1200"/>
        </a:p>
      </dsp:txBody>
      <dsp:txXfrm>
        <a:off x="35042" y="3670642"/>
        <a:ext cx="8642884" cy="647747"/>
      </dsp:txXfrm>
    </dsp:sp>
    <dsp:sp modelId="{CA15C9A7-7017-4D7C-B3B7-73D801084315}">
      <dsp:nvSpPr>
        <dsp:cNvPr id="0" name=""/>
        <dsp:cNvSpPr/>
      </dsp:nvSpPr>
      <dsp:spPr>
        <a:xfrm>
          <a:off x="0" y="4362671"/>
          <a:ext cx="8712968" cy="7178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При употреблении  недоваренного мяса или яиц</a:t>
          </a:r>
          <a:endParaRPr lang="ru-RU" sz="2000" kern="1200"/>
        </a:p>
      </dsp:txBody>
      <dsp:txXfrm>
        <a:off x="35042" y="4397713"/>
        <a:ext cx="8642884" cy="647747"/>
      </dsp:txXfrm>
    </dsp:sp>
    <dsp:sp modelId="{26046A23-363A-4A6B-AF7E-AAA4455FF78C}">
      <dsp:nvSpPr>
        <dsp:cNvPr id="0" name=""/>
        <dsp:cNvSpPr/>
      </dsp:nvSpPr>
      <dsp:spPr>
        <a:xfrm>
          <a:off x="0" y="5089742"/>
          <a:ext cx="8712968" cy="7178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При употреблении некипячёной колодезной или воды из городских источников</a:t>
          </a:r>
          <a:endParaRPr lang="ru-RU" sz="2000" kern="1200"/>
        </a:p>
      </dsp:txBody>
      <dsp:txXfrm>
        <a:off x="35042" y="5124784"/>
        <a:ext cx="8642884" cy="647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0307-5475-4AC6-B474-89CD329403BA}">
      <dsp:nvSpPr>
        <dsp:cNvPr id="0" name=""/>
        <dsp:cNvSpPr/>
      </dsp:nvSpPr>
      <dsp:spPr>
        <a:xfrm>
          <a:off x="0" y="9154"/>
          <a:ext cx="4334967" cy="577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Диарея</a:t>
          </a:r>
          <a:endParaRPr lang="ru-RU" sz="2400" b="1" kern="1200"/>
        </a:p>
      </dsp:txBody>
      <dsp:txXfrm>
        <a:off x="28215" y="37369"/>
        <a:ext cx="4278537" cy="521550"/>
      </dsp:txXfrm>
    </dsp:sp>
    <dsp:sp modelId="{54ACC23B-9C91-48FE-BF03-AD6F5C876BB4}">
      <dsp:nvSpPr>
        <dsp:cNvPr id="0" name=""/>
        <dsp:cNvSpPr/>
      </dsp:nvSpPr>
      <dsp:spPr>
        <a:xfrm>
          <a:off x="0" y="641854"/>
          <a:ext cx="4334967" cy="577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Рвота</a:t>
          </a:r>
          <a:endParaRPr lang="ru-RU" sz="2400" b="1" kern="1200"/>
        </a:p>
      </dsp:txBody>
      <dsp:txXfrm>
        <a:off x="28215" y="670069"/>
        <a:ext cx="4278537" cy="521550"/>
      </dsp:txXfrm>
    </dsp:sp>
    <dsp:sp modelId="{352456EB-654A-4C54-B31E-F9C25D671247}">
      <dsp:nvSpPr>
        <dsp:cNvPr id="0" name=""/>
        <dsp:cNvSpPr/>
      </dsp:nvSpPr>
      <dsp:spPr>
        <a:xfrm>
          <a:off x="0" y="1274554"/>
          <a:ext cx="4334967" cy="5779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Повышенная температура</a:t>
          </a:r>
          <a:endParaRPr lang="ru-RU" sz="2400" b="1" kern="1200"/>
        </a:p>
      </dsp:txBody>
      <dsp:txXfrm>
        <a:off x="28215" y="1302769"/>
        <a:ext cx="4278537" cy="521550"/>
      </dsp:txXfrm>
    </dsp:sp>
    <dsp:sp modelId="{CEB62A17-0246-41DF-AC85-14AE6C2C5BA7}">
      <dsp:nvSpPr>
        <dsp:cNvPr id="0" name=""/>
        <dsp:cNvSpPr/>
      </dsp:nvSpPr>
      <dsp:spPr>
        <a:xfrm>
          <a:off x="0" y="1907254"/>
          <a:ext cx="4334967" cy="577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Боль в животе</a:t>
          </a:r>
          <a:endParaRPr lang="ru-RU" sz="2400" b="1" kern="1200"/>
        </a:p>
      </dsp:txBody>
      <dsp:txXfrm>
        <a:off x="28215" y="1935469"/>
        <a:ext cx="4278537" cy="521550"/>
      </dsp:txXfrm>
    </dsp:sp>
    <dsp:sp modelId="{4DA28D5B-FAB1-40B9-A9C5-A2DD4E90B1F6}">
      <dsp:nvSpPr>
        <dsp:cNvPr id="0" name=""/>
        <dsp:cNvSpPr/>
      </dsp:nvSpPr>
      <dsp:spPr>
        <a:xfrm>
          <a:off x="0" y="2539954"/>
          <a:ext cx="4334967" cy="5779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Потливость</a:t>
          </a:r>
          <a:endParaRPr lang="ru-RU" sz="2400" b="1" kern="1200"/>
        </a:p>
      </dsp:txBody>
      <dsp:txXfrm>
        <a:off x="28215" y="2568169"/>
        <a:ext cx="4278537" cy="521550"/>
      </dsp:txXfrm>
    </dsp:sp>
    <dsp:sp modelId="{CD72FA70-BB33-490F-BA24-27EDF9B0DC6E}">
      <dsp:nvSpPr>
        <dsp:cNvPr id="0" name=""/>
        <dsp:cNvSpPr/>
      </dsp:nvSpPr>
      <dsp:spPr>
        <a:xfrm>
          <a:off x="0" y="3172654"/>
          <a:ext cx="4334967" cy="577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Отсутствие аппетита</a:t>
          </a:r>
          <a:endParaRPr lang="ru-RU" sz="2400" b="1" kern="1200"/>
        </a:p>
      </dsp:txBody>
      <dsp:txXfrm>
        <a:off x="28215" y="3200869"/>
        <a:ext cx="4278537" cy="521550"/>
      </dsp:txXfrm>
    </dsp:sp>
    <dsp:sp modelId="{00988207-17F8-4958-A10C-AF3D8681B809}">
      <dsp:nvSpPr>
        <dsp:cNvPr id="0" name=""/>
        <dsp:cNvSpPr/>
      </dsp:nvSpPr>
      <dsp:spPr>
        <a:xfrm>
          <a:off x="0" y="3805354"/>
          <a:ext cx="4334967" cy="577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Головокружение </a:t>
          </a:r>
          <a:endParaRPr lang="ru-RU" sz="2400" b="1" kern="1200"/>
        </a:p>
      </dsp:txBody>
      <dsp:txXfrm>
        <a:off x="28215" y="3833569"/>
        <a:ext cx="4278537" cy="521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8F479-1220-44E0-8181-74CEAC1A78C4}">
      <dsp:nvSpPr>
        <dsp:cNvPr id="0" name=""/>
        <dsp:cNvSpPr/>
      </dsp:nvSpPr>
      <dsp:spPr>
        <a:xfrm>
          <a:off x="0" y="516416"/>
          <a:ext cx="864096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417BC-470A-43E7-9197-59D3D11DB994}">
      <dsp:nvSpPr>
        <dsp:cNvPr id="0" name=""/>
        <dsp:cNvSpPr/>
      </dsp:nvSpPr>
      <dsp:spPr>
        <a:xfrm>
          <a:off x="432048" y="88376"/>
          <a:ext cx="6048672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Активированный уголь</a:t>
          </a:r>
          <a:endParaRPr lang="ru-RU" sz="2000" b="1" kern="1200" dirty="0"/>
        </a:p>
      </dsp:txBody>
      <dsp:txXfrm>
        <a:off x="473838" y="130166"/>
        <a:ext cx="5965092" cy="772500"/>
      </dsp:txXfrm>
    </dsp:sp>
    <dsp:sp modelId="{2B1A4307-80B7-49D9-8045-1A3C8F393741}">
      <dsp:nvSpPr>
        <dsp:cNvPr id="0" name=""/>
        <dsp:cNvSpPr/>
      </dsp:nvSpPr>
      <dsp:spPr>
        <a:xfrm>
          <a:off x="0" y="1831856"/>
          <a:ext cx="864096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A9805-395D-42D6-A42A-EE0DC6994A0B}">
      <dsp:nvSpPr>
        <dsp:cNvPr id="0" name=""/>
        <dsp:cNvSpPr/>
      </dsp:nvSpPr>
      <dsp:spPr>
        <a:xfrm>
          <a:off x="432048" y="1403816"/>
          <a:ext cx="6048672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Питье маленькими глотками (с препаратом «</a:t>
          </a:r>
          <a:r>
            <a:rPr lang="ru-RU" sz="2000" b="1" kern="1200" dirty="0" err="1" smtClean="0"/>
            <a:t>Регидрон</a:t>
          </a:r>
          <a:r>
            <a:rPr lang="ru-RU" sz="2000" b="1" kern="1200" dirty="0" smtClean="0"/>
            <a:t>»)</a:t>
          </a:r>
          <a:endParaRPr lang="ru-RU" sz="2000" b="1" kern="1200" dirty="0"/>
        </a:p>
      </dsp:txBody>
      <dsp:txXfrm>
        <a:off x="473838" y="1445606"/>
        <a:ext cx="5965092" cy="772500"/>
      </dsp:txXfrm>
    </dsp:sp>
    <dsp:sp modelId="{D9302973-9DA6-4160-A1D7-D600D95B830E}">
      <dsp:nvSpPr>
        <dsp:cNvPr id="0" name=""/>
        <dsp:cNvSpPr/>
      </dsp:nvSpPr>
      <dsp:spPr>
        <a:xfrm>
          <a:off x="0" y="5866552"/>
          <a:ext cx="864096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160B6-E0FC-4FC9-AA75-A2EC552EE171}">
      <dsp:nvSpPr>
        <dsp:cNvPr id="0" name=""/>
        <dsp:cNvSpPr/>
      </dsp:nvSpPr>
      <dsp:spPr>
        <a:xfrm>
          <a:off x="432048" y="2719256"/>
          <a:ext cx="6048672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Применение </a:t>
          </a:r>
          <a:r>
            <a:rPr lang="ru-RU" sz="2000" b="1" kern="1200" dirty="0" err="1" smtClean="0"/>
            <a:t>пробиотиков</a:t>
          </a:r>
          <a:r>
            <a:rPr lang="ru-RU" sz="2000" b="1" kern="1200" dirty="0" smtClean="0"/>
            <a:t> для восстановления микрофлоры кишечника (например, препараты «</a:t>
          </a:r>
          <a:r>
            <a:rPr lang="ru-RU" sz="2000" b="1" kern="1200" dirty="0" err="1" smtClean="0"/>
            <a:t>Хилак</a:t>
          </a:r>
          <a:r>
            <a:rPr lang="ru-RU" sz="2000" b="1" kern="1200" dirty="0" smtClean="0"/>
            <a:t>», «</a:t>
          </a:r>
          <a:r>
            <a:rPr lang="ru-RU" sz="2000" b="1" kern="1200" dirty="0" err="1" smtClean="0"/>
            <a:t>Линекс</a:t>
          </a:r>
          <a:r>
            <a:rPr lang="ru-RU" sz="2000" b="1" kern="1200" dirty="0" smtClean="0"/>
            <a:t>»)</a:t>
          </a:r>
          <a:endParaRPr lang="ru-RU" sz="2000" b="1" kern="1200" dirty="0"/>
        </a:p>
      </dsp:txBody>
      <dsp:txXfrm>
        <a:off x="473838" y="2761046"/>
        <a:ext cx="5965092" cy="772500"/>
      </dsp:txXfrm>
    </dsp:sp>
    <dsp:sp modelId="{C37425D6-0311-4828-85A8-13453DE5551E}">
      <dsp:nvSpPr>
        <dsp:cNvPr id="0" name=""/>
        <dsp:cNvSpPr/>
      </dsp:nvSpPr>
      <dsp:spPr>
        <a:xfrm>
          <a:off x="0" y="4462736"/>
          <a:ext cx="864096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574E9-EE24-463B-8CBF-A7CA1DD5D0E0}">
      <dsp:nvSpPr>
        <dsp:cNvPr id="0" name=""/>
        <dsp:cNvSpPr/>
      </dsp:nvSpPr>
      <dsp:spPr>
        <a:xfrm>
          <a:off x="432048" y="4034696"/>
          <a:ext cx="6048672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Диета </a:t>
          </a:r>
          <a:endParaRPr lang="ru-RU" sz="2000" b="1" kern="1200" dirty="0"/>
        </a:p>
      </dsp:txBody>
      <dsp:txXfrm>
        <a:off x="473838" y="4076486"/>
        <a:ext cx="5965092" cy="772500"/>
      </dsp:txXfrm>
    </dsp:sp>
    <dsp:sp modelId="{E7260D43-30BF-4175-9F5D-36B752E8B181}">
      <dsp:nvSpPr>
        <dsp:cNvPr id="0" name=""/>
        <dsp:cNvSpPr/>
      </dsp:nvSpPr>
      <dsp:spPr>
        <a:xfrm>
          <a:off x="0" y="5778175"/>
          <a:ext cx="864096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847C1-567E-4EB9-A909-31C516B6D6D1}">
      <dsp:nvSpPr>
        <dsp:cNvPr id="0" name=""/>
        <dsp:cNvSpPr/>
      </dsp:nvSpPr>
      <dsp:spPr>
        <a:xfrm>
          <a:off x="432048" y="5350135"/>
          <a:ext cx="6048672" cy="8560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Антибиотики</a:t>
          </a:r>
          <a:endParaRPr lang="ru-RU" sz="2000" b="1" kern="1200" dirty="0"/>
        </a:p>
      </dsp:txBody>
      <dsp:txXfrm>
        <a:off x="473838" y="5391925"/>
        <a:ext cx="5965092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25B64-52DD-4039-B5B4-AF6C5CD3BDD6}">
      <dsp:nvSpPr>
        <dsp:cNvPr id="0" name=""/>
        <dsp:cNvSpPr/>
      </dsp:nvSpPr>
      <dsp:spPr>
        <a:xfrm>
          <a:off x="309747" y="819"/>
          <a:ext cx="2215000" cy="1329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Выявление носителей </a:t>
          </a:r>
          <a:endParaRPr lang="ru-RU" sz="1500" kern="1200">
            <a:solidFill>
              <a:schemeClr val="tx1"/>
            </a:solidFill>
          </a:endParaRPr>
        </a:p>
      </dsp:txBody>
      <dsp:txXfrm>
        <a:off x="348672" y="39744"/>
        <a:ext cx="2137150" cy="1251150"/>
      </dsp:txXfrm>
    </dsp:sp>
    <dsp:sp modelId="{18FFB91A-29C0-4AA1-9985-5E92F924EFE5}">
      <dsp:nvSpPr>
        <dsp:cNvPr id="0" name=""/>
        <dsp:cNvSpPr/>
      </dsp:nvSpPr>
      <dsp:spPr>
        <a:xfrm>
          <a:off x="2719667" y="390659"/>
          <a:ext cx="469580" cy="549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tx1"/>
            </a:solidFill>
          </a:endParaRPr>
        </a:p>
      </dsp:txBody>
      <dsp:txXfrm>
        <a:off x="2719667" y="500523"/>
        <a:ext cx="328706" cy="329592"/>
      </dsp:txXfrm>
    </dsp:sp>
    <dsp:sp modelId="{C6A8570A-72CF-49D4-A7AE-23F3B76D0B0D}">
      <dsp:nvSpPr>
        <dsp:cNvPr id="0" name=""/>
        <dsp:cNvSpPr/>
      </dsp:nvSpPr>
      <dsp:spPr>
        <a:xfrm>
          <a:off x="3410747" y="819"/>
          <a:ext cx="2215000" cy="1329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32453"/>
            <a:satOff val="-3304"/>
            <a:lumOff val="115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Соблюдение санитарно-гигиенических правил при хранении и переработке пищевых продуктов </a:t>
          </a:r>
          <a:endParaRPr lang="ru-RU" sz="1500" kern="1200">
            <a:solidFill>
              <a:schemeClr val="tx1"/>
            </a:solidFill>
          </a:endParaRPr>
        </a:p>
      </dsp:txBody>
      <dsp:txXfrm>
        <a:off x="3449672" y="39744"/>
        <a:ext cx="2137150" cy="1251150"/>
      </dsp:txXfrm>
    </dsp:sp>
    <dsp:sp modelId="{19527E35-4B4F-48E4-A75C-9F68B18E3E21}">
      <dsp:nvSpPr>
        <dsp:cNvPr id="0" name=""/>
        <dsp:cNvSpPr/>
      </dsp:nvSpPr>
      <dsp:spPr>
        <a:xfrm>
          <a:off x="5820668" y="390659"/>
          <a:ext cx="469580" cy="549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7715"/>
            <a:satOff val="-3204"/>
            <a:lumOff val="10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tx1"/>
            </a:solidFill>
          </a:endParaRPr>
        </a:p>
      </dsp:txBody>
      <dsp:txXfrm>
        <a:off x="5820668" y="500523"/>
        <a:ext cx="328706" cy="329592"/>
      </dsp:txXfrm>
    </dsp:sp>
    <dsp:sp modelId="{82720011-5B4B-4FB5-AF7F-709072DBCDC3}">
      <dsp:nvSpPr>
        <dsp:cNvPr id="0" name=""/>
        <dsp:cNvSpPr/>
      </dsp:nvSpPr>
      <dsp:spPr>
        <a:xfrm>
          <a:off x="6511748" y="819"/>
          <a:ext cx="2215000" cy="1329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4907"/>
            <a:satOff val="-6609"/>
            <a:lumOff val="231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Правильное приготовление пищи </a:t>
          </a:r>
          <a:endParaRPr lang="ru-RU" sz="1500" kern="1200">
            <a:solidFill>
              <a:schemeClr val="tx1"/>
            </a:solidFill>
          </a:endParaRPr>
        </a:p>
      </dsp:txBody>
      <dsp:txXfrm>
        <a:off x="6550673" y="39744"/>
        <a:ext cx="2137150" cy="1251150"/>
      </dsp:txXfrm>
    </dsp:sp>
    <dsp:sp modelId="{4640E286-4B6C-48E5-B244-8EA1DF41CCF7}">
      <dsp:nvSpPr>
        <dsp:cNvPr id="0" name=""/>
        <dsp:cNvSpPr/>
      </dsp:nvSpPr>
      <dsp:spPr>
        <a:xfrm rot="5400000">
          <a:off x="7384458" y="1484869"/>
          <a:ext cx="469580" cy="549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15429"/>
            <a:satOff val="-6409"/>
            <a:lumOff val="209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tx1"/>
            </a:solidFill>
          </a:endParaRPr>
        </a:p>
      </dsp:txBody>
      <dsp:txXfrm rot="-5400000">
        <a:off x="7454452" y="1524739"/>
        <a:ext cx="329592" cy="328706"/>
      </dsp:txXfrm>
    </dsp:sp>
    <dsp:sp modelId="{FB825AE6-9556-4D5A-9236-15D269A91B28}">
      <dsp:nvSpPr>
        <dsp:cNvPr id="0" name=""/>
        <dsp:cNvSpPr/>
      </dsp:nvSpPr>
      <dsp:spPr>
        <a:xfrm>
          <a:off x="6511748" y="2215819"/>
          <a:ext cx="2215000" cy="1329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97360"/>
            <a:satOff val="-9913"/>
            <a:lumOff val="346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Проверка мяса санитарной инспекцией </a:t>
          </a:r>
          <a:endParaRPr lang="ru-RU" sz="1500" kern="1200">
            <a:solidFill>
              <a:schemeClr val="tx1"/>
            </a:solidFill>
          </a:endParaRPr>
        </a:p>
      </dsp:txBody>
      <dsp:txXfrm>
        <a:off x="6550673" y="2254744"/>
        <a:ext cx="2137150" cy="1251150"/>
      </dsp:txXfrm>
    </dsp:sp>
    <dsp:sp modelId="{BF036EAE-1B31-4AF8-810A-97B5C4054B98}">
      <dsp:nvSpPr>
        <dsp:cNvPr id="0" name=""/>
        <dsp:cNvSpPr/>
      </dsp:nvSpPr>
      <dsp:spPr>
        <a:xfrm rot="10800000">
          <a:off x="5847248" y="2605659"/>
          <a:ext cx="469580" cy="549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73144"/>
            <a:satOff val="-9613"/>
            <a:lumOff val="313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tx1"/>
            </a:solidFill>
          </a:endParaRPr>
        </a:p>
      </dsp:txBody>
      <dsp:txXfrm rot="10800000">
        <a:off x="5988122" y="2715523"/>
        <a:ext cx="328706" cy="329592"/>
      </dsp:txXfrm>
    </dsp:sp>
    <dsp:sp modelId="{35DEA3BB-C67C-4AB1-B6D9-6C6573BF0C06}">
      <dsp:nvSpPr>
        <dsp:cNvPr id="0" name=""/>
        <dsp:cNvSpPr/>
      </dsp:nvSpPr>
      <dsp:spPr>
        <a:xfrm>
          <a:off x="3410747" y="2215819"/>
          <a:ext cx="2215000" cy="1329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29814"/>
            <a:satOff val="-13218"/>
            <a:lumOff val="462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Обязательная регистрация пищевых отравлений </a:t>
          </a:r>
          <a:endParaRPr lang="ru-RU" sz="1500" kern="1200">
            <a:solidFill>
              <a:schemeClr val="tx1"/>
            </a:solidFill>
          </a:endParaRPr>
        </a:p>
      </dsp:txBody>
      <dsp:txXfrm>
        <a:off x="3449672" y="2254744"/>
        <a:ext cx="2137150" cy="1251150"/>
      </dsp:txXfrm>
    </dsp:sp>
    <dsp:sp modelId="{BB6DA53D-0679-4CF1-89FA-43D85D7C6AE6}">
      <dsp:nvSpPr>
        <dsp:cNvPr id="0" name=""/>
        <dsp:cNvSpPr/>
      </dsp:nvSpPr>
      <dsp:spPr>
        <a:xfrm rot="10800000">
          <a:off x="2746247" y="2605659"/>
          <a:ext cx="469580" cy="549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73144"/>
            <a:satOff val="-9613"/>
            <a:lumOff val="313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tx1"/>
            </a:solidFill>
          </a:endParaRPr>
        </a:p>
      </dsp:txBody>
      <dsp:txXfrm rot="10800000">
        <a:off x="2887121" y="2715523"/>
        <a:ext cx="328706" cy="329592"/>
      </dsp:txXfrm>
    </dsp:sp>
    <dsp:sp modelId="{EFBDF757-F984-4D92-8EFD-8E913EA3D343}">
      <dsp:nvSpPr>
        <dsp:cNvPr id="0" name=""/>
        <dsp:cNvSpPr/>
      </dsp:nvSpPr>
      <dsp:spPr>
        <a:xfrm>
          <a:off x="309747" y="2215819"/>
          <a:ext cx="2215000" cy="1329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97360"/>
            <a:satOff val="-9913"/>
            <a:lumOff val="346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Борьба с грызунами/мухами</a:t>
          </a:r>
          <a:endParaRPr lang="ru-RU" sz="1500" kern="1200">
            <a:solidFill>
              <a:schemeClr val="tx1"/>
            </a:solidFill>
          </a:endParaRPr>
        </a:p>
      </dsp:txBody>
      <dsp:txXfrm>
        <a:off x="348672" y="2254744"/>
        <a:ext cx="2137150" cy="1251150"/>
      </dsp:txXfrm>
    </dsp:sp>
    <dsp:sp modelId="{D36CC5DE-4ECB-447E-A49D-5A03A207FA49}">
      <dsp:nvSpPr>
        <dsp:cNvPr id="0" name=""/>
        <dsp:cNvSpPr/>
      </dsp:nvSpPr>
      <dsp:spPr>
        <a:xfrm rot="5400000">
          <a:off x="1182457" y="3699870"/>
          <a:ext cx="469580" cy="549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15429"/>
            <a:satOff val="-6409"/>
            <a:lumOff val="209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tx1"/>
            </a:solidFill>
          </a:endParaRPr>
        </a:p>
      </dsp:txBody>
      <dsp:txXfrm rot="-5400000">
        <a:off x="1252451" y="3739740"/>
        <a:ext cx="329592" cy="328706"/>
      </dsp:txXfrm>
    </dsp:sp>
    <dsp:sp modelId="{E53EA386-ECA0-408A-8A43-7191D1860915}">
      <dsp:nvSpPr>
        <dsp:cNvPr id="0" name=""/>
        <dsp:cNvSpPr/>
      </dsp:nvSpPr>
      <dsp:spPr>
        <a:xfrm>
          <a:off x="309747" y="4430820"/>
          <a:ext cx="2215000" cy="1329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4907"/>
            <a:satOff val="-6609"/>
            <a:lumOff val="231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Своевременный ремонт канализаций</a:t>
          </a:r>
          <a:endParaRPr lang="ru-RU" sz="1500" kern="1200">
            <a:solidFill>
              <a:schemeClr val="tx1"/>
            </a:solidFill>
          </a:endParaRPr>
        </a:p>
      </dsp:txBody>
      <dsp:txXfrm>
        <a:off x="348672" y="4469745"/>
        <a:ext cx="2137150" cy="1251150"/>
      </dsp:txXfrm>
    </dsp:sp>
    <dsp:sp modelId="{EE3828FA-8945-4D76-9A8F-7F819ECB48E0}">
      <dsp:nvSpPr>
        <dsp:cNvPr id="0" name=""/>
        <dsp:cNvSpPr/>
      </dsp:nvSpPr>
      <dsp:spPr>
        <a:xfrm>
          <a:off x="2719667" y="4820660"/>
          <a:ext cx="469580" cy="549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7715"/>
            <a:satOff val="-3204"/>
            <a:lumOff val="10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tx1"/>
            </a:solidFill>
          </a:endParaRPr>
        </a:p>
      </dsp:txBody>
      <dsp:txXfrm>
        <a:off x="2719667" y="4930524"/>
        <a:ext cx="328706" cy="329592"/>
      </dsp:txXfrm>
    </dsp:sp>
    <dsp:sp modelId="{02026E63-3B0F-45AC-8090-157064F27FD4}">
      <dsp:nvSpPr>
        <dsp:cNvPr id="0" name=""/>
        <dsp:cNvSpPr/>
      </dsp:nvSpPr>
      <dsp:spPr>
        <a:xfrm>
          <a:off x="3410747" y="4430820"/>
          <a:ext cx="2215000" cy="1329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32453"/>
            <a:satOff val="-3304"/>
            <a:lumOff val="115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Государственный контроль пищевых продуктов </a:t>
          </a:r>
          <a:endParaRPr lang="ru-RU" sz="1500" kern="1200">
            <a:solidFill>
              <a:schemeClr val="tx1"/>
            </a:solidFill>
          </a:endParaRPr>
        </a:p>
      </dsp:txBody>
      <dsp:txXfrm>
        <a:off x="3449672" y="4469745"/>
        <a:ext cx="2137150" cy="1251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BDBC4-AF99-4B34-B17D-DC2AC3F29115}">
      <dsp:nvSpPr>
        <dsp:cNvPr id="0" name=""/>
        <dsp:cNvSpPr/>
      </dsp:nvSpPr>
      <dsp:spPr>
        <a:xfrm>
          <a:off x="0" y="349425"/>
          <a:ext cx="7543800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при потере сознания</a:t>
          </a:r>
          <a:endParaRPr lang="ru-RU" sz="2100" kern="1200"/>
        </a:p>
      </dsp:txBody>
      <dsp:txXfrm>
        <a:off x="24588" y="374013"/>
        <a:ext cx="7494624" cy="454509"/>
      </dsp:txXfrm>
    </dsp:sp>
    <dsp:sp modelId="{9ED84364-B9AA-4C56-AA1E-301F95AEF6BC}">
      <dsp:nvSpPr>
        <dsp:cNvPr id="0" name=""/>
        <dsp:cNvSpPr/>
      </dsp:nvSpPr>
      <dsp:spPr>
        <a:xfrm>
          <a:off x="0" y="913590"/>
          <a:ext cx="7543800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при ухудшении зрения и глотания</a:t>
          </a:r>
          <a:endParaRPr lang="ru-RU" sz="2100" kern="1200"/>
        </a:p>
      </dsp:txBody>
      <dsp:txXfrm>
        <a:off x="24588" y="938178"/>
        <a:ext cx="7494624" cy="454509"/>
      </dsp:txXfrm>
    </dsp:sp>
    <dsp:sp modelId="{5F009204-E263-4602-AE97-1C0F50995E76}">
      <dsp:nvSpPr>
        <dsp:cNvPr id="0" name=""/>
        <dsp:cNvSpPr/>
      </dsp:nvSpPr>
      <dsp:spPr>
        <a:xfrm>
          <a:off x="0" y="1477755"/>
          <a:ext cx="7543800" cy="5036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при высокой температуре, которая не сбивается</a:t>
          </a:r>
          <a:endParaRPr lang="ru-RU" sz="2100" kern="1200"/>
        </a:p>
      </dsp:txBody>
      <dsp:txXfrm>
        <a:off x="24588" y="1502343"/>
        <a:ext cx="7494624" cy="454509"/>
      </dsp:txXfrm>
    </dsp:sp>
    <dsp:sp modelId="{73F68990-303D-4E07-85E1-94162D7A144C}">
      <dsp:nvSpPr>
        <dsp:cNvPr id="0" name=""/>
        <dsp:cNvSpPr/>
      </dsp:nvSpPr>
      <dsp:spPr>
        <a:xfrm>
          <a:off x="0" y="2041920"/>
          <a:ext cx="7543800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при симптомах отравления сразу у нескольких членов семьи</a:t>
          </a:r>
          <a:endParaRPr lang="ru-RU" sz="2100" kern="1200"/>
        </a:p>
      </dsp:txBody>
      <dsp:txXfrm>
        <a:off x="24588" y="2066508"/>
        <a:ext cx="7494624" cy="454509"/>
      </dsp:txXfrm>
    </dsp:sp>
    <dsp:sp modelId="{3111230A-5100-4250-B7F5-0B92F5E681E4}">
      <dsp:nvSpPr>
        <dsp:cNvPr id="0" name=""/>
        <dsp:cNvSpPr/>
      </dsp:nvSpPr>
      <dsp:spPr>
        <a:xfrm>
          <a:off x="0" y="2606085"/>
          <a:ext cx="7543800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при отравлении ребенка</a:t>
          </a:r>
          <a:endParaRPr lang="ru-RU" sz="2100" kern="1200"/>
        </a:p>
      </dsp:txBody>
      <dsp:txXfrm>
        <a:off x="24588" y="2630673"/>
        <a:ext cx="7494624" cy="454509"/>
      </dsp:txXfrm>
    </dsp:sp>
    <dsp:sp modelId="{9D59AA73-05F9-4B74-871C-C16F1F6124DE}">
      <dsp:nvSpPr>
        <dsp:cNvPr id="0" name=""/>
        <dsp:cNvSpPr/>
      </dsp:nvSpPr>
      <dsp:spPr>
        <a:xfrm>
          <a:off x="0" y="3170250"/>
          <a:ext cx="7543800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при отравлении грибами</a:t>
          </a:r>
          <a:endParaRPr lang="ru-RU" sz="2100" kern="1200"/>
        </a:p>
      </dsp:txBody>
      <dsp:txXfrm>
        <a:off x="24588" y="3194838"/>
        <a:ext cx="7494624" cy="4545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3A9EA-88D0-476D-8343-26DB0A533B7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86CF1-EC76-491E-887F-75D6158DABBD}">
      <dsp:nvSpPr>
        <dsp:cNvPr id="0" name=""/>
        <dsp:cNvSpPr/>
      </dsp:nvSpPr>
      <dsp:spPr>
        <a:xfrm>
          <a:off x="564979" y="406400"/>
          <a:ext cx="8092801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Самостоятельное изучение учебной информации</a:t>
          </a:r>
          <a:endParaRPr lang="ru-RU" sz="2700" kern="1200" dirty="0"/>
        </a:p>
      </dsp:txBody>
      <dsp:txXfrm>
        <a:off x="564979" y="406400"/>
        <a:ext cx="8092801" cy="812800"/>
      </dsp:txXfrm>
    </dsp:sp>
    <dsp:sp modelId="{85250950-D179-4054-BD20-927AC5E1E306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803B1-F538-41F1-9B72-91577484D8B4}">
      <dsp:nvSpPr>
        <dsp:cNvPr id="0" name=""/>
        <dsp:cNvSpPr/>
      </dsp:nvSpPr>
      <dsp:spPr>
        <a:xfrm>
          <a:off x="860432" y="1625599"/>
          <a:ext cx="7797348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Объединение в группы по интересам</a:t>
          </a:r>
          <a:endParaRPr lang="ru-RU" sz="2700" kern="1200" dirty="0"/>
        </a:p>
      </dsp:txBody>
      <dsp:txXfrm>
        <a:off x="860432" y="1625599"/>
        <a:ext cx="7797348" cy="812800"/>
      </dsp:txXfrm>
    </dsp:sp>
    <dsp:sp modelId="{69853BB0-EEF5-4C0D-94A0-AB4BDA2D5F80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58409-550A-4212-8BB0-89801FCDD89E}">
      <dsp:nvSpPr>
        <dsp:cNvPr id="0" name=""/>
        <dsp:cNvSpPr/>
      </dsp:nvSpPr>
      <dsp:spPr>
        <a:xfrm>
          <a:off x="564979" y="2844800"/>
          <a:ext cx="8092801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Создание продукта учебной деятельности</a:t>
          </a:r>
          <a:endParaRPr lang="ru-RU" sz="2700" kern="1200" dirty="0"/>
        </a:p>
      </dsp:txBody>
      <dsp:txXfrm>
        <a:off x="564979" y="2844800"/>
        <a:ext cx="8092801" cy="812800"/>
      </dsp:txXfrm>
    </dsp:sp>
    <dsp:sp modelId="{C60BE923-1930-414F-8F0B-A0F527436854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45247-D9F9-45A4-898B-CE0CFB9C4D3F}">
      <dsp:nvSpPr>
        <dsp:cNvPr id="0" name=""/>
        <dsp:cNvSpPr/>
      </dsp:nvSpPr>
      <dsp:spPr>
        <a:xfrm>
          <a:off x="3720331" y="2835"/>
          <a:ext cx="1703337" cy="17033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Схема</a:t>
          </a:r>
          <a:endParaRPr lang="ru-RU" sz="2200" kern="1200"/>
        </a:p>
      </dsp:txBody>
      <dsp:txXfrm>
        <a:off x="3969779" y="252283"/>
        <a:ext cx="1204441" cy="1204441"/>
      </dsp:txXfrm>
    </dsp:sp>
    <dsp:sp modelId="{5F702C47-BEBD-4615-B33F-772AEDBEF8D2}">
      <dsp:nvSpPr>
        <dsp:cNvPr id="0" name=""/>
        <dsp:cNvSpPr/>
      </dsp:nvSpPr>
      <dsp:spPr>
        <a:xfrm rot="1800000">
          <a:off x="5442089" y="1200204"/>
          <a:ext cx="453075" cy="574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451194" y="1281199"/>
        <a:ext cx="317153" cy="344926"/>
      </dsp:txXfrm>
    </dsp:sp>
    <dsp:sp modelId="{52414B53-2D20-4AB7-AA74-D3DF4FAC91E7}">
      <dsp:nvSpPr>
        <dsp:cNvPr id="0" name=""/>
        <dsp:cNvSpPr/>
      </dsp:nvSpPr>
      <dsp:spPr>
        <a:xfrm>
          <a:off x="5935795" y="1281934"/>
          <a:ext cx="1703337" cy="17033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Рисунок</a:t>
          </a:r>
          <a:endParaRPr lang="ru-RU" sz="2200" kern="1200"/>
        </a:p>
      </dsp:txBody>
      <dsp:txXfrm>
        <a:off x="6185243" y="1531382"/>
        <a:ext cx="1204441" cy="1204441"/>
      </dsp:txXfrm>
    </dsp:sp>
    <dsp:sp modelId="{7B602F4F-F26B-4FBF-80F2-1AA282C9D118}">
      <dsp:nvSpPr>
        <dsp:cNvPr id="0" name=""/>
        <dsp:cNvSpPr/>
      </dsp:nvSpPr>
      <dsp:spPr>
        <a:xfrm rot="5400000">
          <a:off x="6560926" y="3112441"/>
          <a:ext cx="453075" cy="574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628887" y="3159455"/>
        <a:ext cx="317153" cy="344926"/>
      </dsp:txXfrm>
    </dsp:sp>
    <dsp:sp modelId="{BBD687CB-3DE3-4C0E-B22B-8618E260D8D3}">
      <dsp:nvSpPr>
        <dsp:cNvPr id="0" name=""/>
        <dsp:cNvSpPr/>
      </dsp:nvSpPr>
      <dsp:spPr>
        <a:xfrm>
          <a:off x="5935795" y="3840132"/>
          <a:ext cx="1703337" cy="17033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Таблица</a:t>
          </a:r>
          <a:endParaRPr lang="ru-RU" sz="2200" kern="1200"/>
        </a:p>
      </dsp:txBody>
      <dsp:txXfrm>
        <a:off x="6185243" y="4089580"/>
        <a:ext cx="1204441" cy="1204441"/>
      </dsp:txXfrm>
    </dsp:sp>
    <dsp:sp modelId="{42F2D3B0-ACA8-4936-9110-C80AC4C24488}">
      <dsp:nvSpPr>
        <dsp:cNvPr id="0" name=""/>
        <dsp:cNvSpPr/>
      </dsp:nvSpPr>
      <dsp:spPr>
        <a:xfrm rot="9000000">
          <a:off x="5464299" y="5037501"/>
          <a:ext cx="453075" cy="574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5591116" y="5118496"/>
        <a:ext cx="317153" cy="344926"/>
      </dsp:txXfrm>
    </dsp:sp>
    <dsp:sp modelId="{C611E9AA-D7F2-46E1-952F-5ABBF1F43907}">
      <dsp:nvSpPr>
        <dsp:cNvPr id="0" name=""/>
        <dsp:cNvSpPr/>
      </dsp:nvSpPr>
      <dsp:spPr>
        <a:xfrm>
          <a:off x="3720331" y="5119231"/>
          <a:ext cx="1703337" cy="17033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Театр</a:t>
          </a:r>
          <a:endParaRPr lang="ru-RU" sz="2200" kern="1200"/>
        </a:p>
      </dsp:txBody>
      <dsp:txXfrm>
        <a:off x="3969779" y="5368679"/>
        <a:ext cx="1204441" cy="1204441"/>
      </dsp:txXfrm>
    </dsp:sp>
    <dsp:sp modelId="{1395D0DD-D2B2-4E92-B021-4A6DE127410D}">
      <dsp:nvSpPr>
        <dsp:cNvPr id="0" name=""/>
        <dsp:cNvSpPr/>
      </dsp:nvSpPr>
      <dsp:spPr>
        <a:xfrm rot="12600000">
          <a:off x="3248835" y="5050323"/>
          <a:ext cx="453075" cy="574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375652" y="5199279"/>
        <a:ext cx="317153" cy="344926"/>
      </dsp:txXfrm>
    </dsp:sp>
    <dsp:sp modelId="{E23FD59D-F3CB-4343-9A34-A76EC23D3298}">
      <dsp:nvSpPr>
        <dsp:cNvPr id="0" name=""/>
        <dsp:cNvSpPr/>
      </dsp:nvSpPr>
      <dsp:spPr>
        <a:xfrm>
          <a:off x="1504866" y="3840132"/>
          <a:ext cx="1703337" cy="17033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Брошюра</a:t>
          </a:r>
          <a:endParaRPr lang="ru-RU" sz="2200" kern="1200"/>
        </a:p>
      </dsp:txBody>
      <dsp:txXfrm>
        <a:off x="1754314" y="4089580"/>
        <a:ext cx="1204441" cy="1204441"/>
      </dsp:txXfrm>
    </dsp:sp>
    <dsp:sp modelId="{D8615C77-5A6C-4A91-9DA6-0D6EB1B09EC5}">
      <dsp:nvSpPr>
        <dsp:cNvPr id="0" name=""/>
        <dsp:cNvSpPr/>
      </dsp:nvSpPr>
      <dsp:spPr>
        <a:xfrm rot="16200000">
          <a:off x="2129997" y="3138087"/>
          <a:ext cx="453075" cy="574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197958" y="3321023"/>
        <a:ext cx="317153" cy="344926"/>
      </dsp:txXfrm>
    </dsp:sp>
    <dsp:sp modelId="{63E95DAC-0824-4790-9FB2-28EB54B9B32B}">
      <dsp:nvSpPr>
        <dsp:cNvPr id="0" name=""/>
        <dsp:cNvSpPr/>
      </dsp:nvSpPr>
      <dsp:spPr>
        <a:xfrm>
          <a:off x="1504866" y="1281934"/>
          <a:ext cx="1703337" cy="17033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Постер </a:t>
          </a:r>
          <a:endParaRPr lang="ru-RU" sz="2200" kern="1200"/>
        </a:p>
      </dsp:txBody>
      <dsp:txXfrm>
        <a:off x="1754314" y="1531382"/>
        <a:ext cx="1204441" cy="1204441"/>
      </dsp:txXfrm>
    </dsp:sp>
    <dsp:sp modelId="{E6C76CDA-A624-4958-AFEF-EAB5A582426A}">
      <dsp:nvSpPr>
        <dsp:cNvPr id="0" name=""/>
        <dsp:cNvSpPr/>
      </dsp:nvSpPr>
      <dsp:spPr>
        <a:xfrm rot="19800000">
          <a:off x="3226625" y="1213027"/>
          <a:ext cx="453075" cy="574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235730" y="1361983"/>
        <a:ext cx="317153" cy="3449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7137D-AFE8-4504-8585-3F68A1761803}">
      <dsp:nvSpPr>
        <dsp:cNvPr id="0" name=""/>
        <dsp:cNvSpPr/>
      </dsp:nvSpPr>
      <dsp:spPr>
        <a:xfrm>
          <a:off x="0" y="24660"/>
          <a:ext cx="75438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smtClean="0"/>
            <a:t>Раскрытие темы</a:t>
          </a:r>
          <a:endParaRPr lang="ru-RU" sz="3800" kern="1200"/>
        </a:p>
      </dsp:txBody>
      <dsp:txXfrm>
        <a:off x="44492" y="69152"/>
        <a:ext cx="7454816" cy="822446"/>
      </dsp:txXfrm>
    </dsp:sp>
    <dsp:sp modelId="{FCD8AD0B-2406-42EC-A168-8BC05978E95C}">
      <dsp:nvSpPr>
        <dsp:cNvPr id="0" name=""/>
        <dsp:cNvSpPr/>
      </dsp:nvSpPr>
      <dsp:spPr>
        <a:xfrm>
          <a:off x="0" y="1045530"/>
          <a:ext cx="75438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smtClean="0"/>
            <a:t>Использование терминологии</a:t>
          </a:r>
          <a:endParaRPr lang="ru-RU" sz="3800" kern="1200"/>
        </a:p>
      </dsp:txBody>
      <dsp:txXfrm>
        <a:off x="44492" y="1090022"/>
        <a:ext cx="7454816" cy="822446"/>
      </dsp:txXfrm>
    </dsp:sp>
    <dsp:sp modelId="{C669F056-70D2-408A-9804-98B7E3B64704}">
      <dsp:nvSpPr>
        <dsp:cNvPr id="0" name=""/>
        <dsp:cNvSpPr/>
      </dsp:nvSpPr>
      <dsp:spPr>
        <a:xfrm>
          <a:off x="0" y="2066400"/>
          <a:ext cx="75438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smtClean="0"/>
            <a:t>Участие всех участников группы</a:t>
          </a:r>
          <a:endParaRPr lang="ru-RU" sz="3800" kern="1200"/>
        </a:p>
      </dsp:txBody>
      <dsp:txXfrm>
        <a:off x="44492" y="2110892"/>
        <a:ext cx="7454816" cy="822446"/>
      </dsp:txXfrm>
    </dsp:sp>
    <dsp:sp modelId="{E49F5DBB-9D38-4A3D-81CC-F70640D9B797}">
      <dsp:nvSpPr>
        <dsp:cNvPr id="0" name=""/>
        <dsp:cNvSpPr/>
      </dsp:nvSpPr>
      <dsp:spPr>
        <a:xfrm>
          <a:off x="0" y="3087270"/>
          <a:ext cx="75438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smtClean="0"/>
            <a:t>Регламент </a:t>
          </a:r>
          <a:endParaRPr lang="ru-RU" sz="3800" kern="1200"/>
        </a:p>
      </dsp:txBody>
      <dsp:txXfrm>
        <a:off x="44492" y="3131762"/>
        <a:ext cx="7454816" cy="82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74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87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21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9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17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13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77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4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13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28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8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C5D7EF-C5D1-4C1A-8746-2D85535755A5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F2F2DF-7B99-4DE7-A21F-51D82774C07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4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45733821"/>
              </p:ext>
            </p:extLst>
          </p:nvPr>
        </p:nvGraphicFramePr>
        <p:xfrm>
          <a:off x="179512" y="260648"/>
          <a:ext cx="87129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34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620688"/>
            <a:ext cx="7024688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Глоссарий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041870"/>
            <a:ext cx="9144000" cy="529399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Инкубационный период </a:t>
            </a:r>
            <a:r>
              <a:rPr lang="ru-RU" sz="2800" b="1" dirty="0" smtClean="0"/>
              <a:t>-время с момента зарождения до появления первых симптомов заболевания.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Инфекционный период </a:t>
            </a:r>
            <a:r>
              <a:rPr lang="ru-RU" sz="2800" b="1" dirty="0" smtClean="0"/>
              <a:t>- время на протяжении которого больной может заражать здоровых.</a:t>
            </a:r>
            <a:endParaRPr lang="ru-RU" sz="2800" b="1" dirty="0"/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Носитель</a:t>
            </a:r>
            <a:r>
              <a:rPr lang="ru-RU" sz="2800" b="1" dirty="0" smtClean="0"/>
              <a:t>-индивидуум, у которого болезнь не проявляется, но возбудитель присутствует и способен передаваться здоровым особям.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Профилактика </a:t>
            </a:r>
            <a:r>
              <a:rPr lang="ru-RU" sz="2800" b="1" dirty="0"/>
              <a:t>- меры, предупреждающие появление болезни, например, соблюдение гигиены.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1968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404664"/>
            <a:ext cx="7024688" cy="457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Профилактика (направления)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8797206"/>
              </p:ext>
            </p:extLst>
          </p:nvPr>
        </p:nvGraphicFramePr>
        <p:xfrm>
          <a:off x="0" y="908720"/>
          <a:ext cx="90364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Вызов скорой помощи обязателен: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050397"/>
              </p:ext>
            </p:extLst>
          </p:nvPr>
        </p:nvGraphicFramePr>
        <p:xfrm>
          <a:off x="822960" y="1845734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9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054" y="260648"/>
            <a:ext cx="7585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Осмысление новой информации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836383"/>
              </p:ext>
            </p:extLst>
          </p:nvPr>
        </p:nvGraphicFramePr>
        <p:xfrm>
          <a:off x="179512" y="1397000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02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5010830"/>
              </p:ext>
            </p:extLst>
          </p:nvPr>
        </p:nvGraphicFramePr>
        <p:xfrm>
          <a:off x="-1188640" y="-1"/>
          <a:ext cx="9144000" cy="6825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4"/>
          <a:stretch/>
        </p:blipFill>
        <p:spPr>
          <a:xfrm>
            <a:off x="1783803" y="1988839"/>
            <a:ext cx="3164210" cy="27667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 rot="2644841">
            <a:off x="4584662" y="1384681"/>
            <a:ext cx="5423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Выбор позиции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6186" y="3436056"/>
            <a:ext cx="2376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Заболевания: </a:t>
            </a:r>
          </a:p>
          <a:p>
            <a:r>
              <a:rPr lang="ru-RU" sz="2400" dirty="0" smtClean="0"/>
              <a:t>•гастроэнтерит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•сальмонеллёз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•бактериальная </a:t>
            </a:r>
            <a:r>
              <a:rPr lang="ru-RU" sz="2400" dirty="0"/>
              <a:t>дизентерия;</a:t>
            </a:r>
          </a:p>
          <a:p>
            <a:r>
              <a:rPr lang="ru-RU" sz="2400" dirty="0" smtClean="0"/>
              <a:t>•глистные </a:t>
            </a:r>
            <a:r>
              <a:rPr lang="ru-RU" sz="2400" dirty="0"/>
              <a:t>инвазии;</a:t>
            </a:r>
          </a:p>
          <a:p>
            <a:r>
              <a:rPr lang="ru-RU" sz="2400" dirty="0" smtClean="0"/>
              <a:t>•брюшной </a:t>
            </a:r>
            <a:r>
              <a:rPr lang="ru-RU" sz="2400" dirty="0"/>
              <a:t>тиф.</a:t>
            </a:r>
          </a:p>
        </p:txBody>
      </p:sp>
    </p:spTree>
    <p:extLst>
      <p:ext uri="{BB962C8B-B14F-4D97-AF65-F5344CB8AC3E}">
        <p14:creationId xmlns:p14="http://schemas.microsoft.com/office/powerpoint/2010/main" val="131932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271" y="332656"/>
            <a:ext cx="6900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Критерии оценивания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•	Определены симптомы болезни</a:t>
            </a:r>
          </a:p>
          <a:p>
            <a:r>
              <a:rPr lang="ru-RU" sz="4000" dirty="0"/>
              <a:t>•	Определены причины заболевания</a:t>
            </a:r>
          </a:p>
          <a:p>
            <a:r>
              <a:rPr lang="ru-RU" sz="4000" dirty="0"/>
              <a:t>•	Обозначены профилактические меры</a:t>
            </a:r>
          </a:p>
          <a:p>
            <a:r>
              <a:rPr lang="ru-RU" sz="4000" dirty="0"/>
              <a:t>•	Соблюдены этические и эстетические нормы исполнения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279509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Правила работы в группе: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673969"/>
              </p:ext>
            </p:extLst>
          </p:nvPr>
        </p:nvGraphicFramePr>
        <p:xfrm>
          <a:off x="822960" y="1845734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Итоговое оценивание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Объект 4" descr="Картинки по запросу ученик пишет картинка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99592" y="1844824"/>
            <a:ext cx="7543800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10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Критерии оценивания задани</a:t>
            </a:r>
            <a:r>
              <a:rPr lang="ru-RU" b="1" dirty="0">
                <a:solidFill>
                  <a:srgbClr val="0070C0"/>
                </a:solidFill>
              </a:rPr>
              <a:t>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1. На основе симптомов определены болезни пищеварительного тракта и пищевого отравления.</a:t>
            </a:r>
          </a:p>
          <a:p>
            <a:r>
              <a:rPr lang="ru-RU" sz="3200" dirty="0"/>
              <a:t>2. Названы причины  болезней пищеварительного тракта и пищевых отравлений.</a:t>
            </a:r>
          </a:p>
          <a:p>
            <a:r>
              <a:rPr lang="ru-RU" sz="3200" dirty="0"/>
              <a:t>3. Объяснены меры профилактики и первой доврачебной помощи.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6340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- что узнал, чему научился;</a:t>
            </a:r>
          </a:p>
          <a:p>
            <a:r>
              <a:rPr lang="ru-RU" sz="3600" dirty="0"/>
              <a:t>- что осталось непонятным; </a:t>
            </a:r>
          </a:p>
          <a:p>
            <a:r>
              <a:rPr lang="ru-RU" sz="3600" dirty="0"/>
              <a:t>- над чем необходимо работать.</a:t>
            </a:r>
          </a:p>
        </p:txBody>
      </p:sp>
    </p:spTree>
    <p:extLst>
      <p:ext uri="{BB962C8B-B14F-4D97-AF65-F5344CB8AC3E}">
        <p14:creationId xmlns:p14="http://schemas.microsoft.com/office/powerpoint/2010/main" val="22868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8340" y="260648"/>
            <a:ext cx="7213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Задание «Ассоциация»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44" y="1516996"/>
            <a:ext cx="7623754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Подумайте одну минуту  и охарактеризуйте одним словом  каждый термин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0486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•	Гельминты</a:t>
            </a:r>
          </a:p>
          <a:p>
            <a:r>
              <a:rPr lang="ru-RU" sz="2400" dirty="0"/>
              <a:t>•	Инфекция</a:t>
            </a:r>
          </a:p>
          <a:p>
            <a:r>
              <a:rPr lang="ru-RU" sz="2400" dirty="0"/>
              <a:t>•	Пищеварение</a:t>
            </a:r>
          </a:p>
          <a:p>
            <a:r>
              <a:rPr lang="ru-RU" sz="2400" dirty="0"/>
              <a:t>•	Болезнь</a:t>
            </a:r>
          </a:p>
          <a:p>
            <a:r>
              <a:rPr lang="ru-RU" sz="2400" dirty="0"/>
              <a:t>•	Пищевое отравление</a:t>
            </a:r>
          </a:p>
          <a:p>
            <a:r>
              <a:rPr lang="ru-RU" sz="2400" dirty="0"/>
              <a:t>•	Личная гигиена</a:t>
            </a:r>
          </a:p>
          <a:p>
            <a:r>
              <a:rPr lang="ru-RU" sz="2400" dirty="0"/>
              <a:t>•	Термическая обработка</a:t>
            </a:r>
          </a:p>
          <a:p>
            <a:r>
              <a:rPr lang="ru-RU" sz="2400" dirty="0"/>
              <a:t>•	Здоровье</a:t>
            </a:r>
          </a:p>
          <a:p>
            <a:r>
              <a:rPr lang="ru-RU" sz="2400" dirty="0"/>
              <a:t>•	Симптомы</a:t>
            </a:r>
          </a:p>
          <a:p>
            <a:r>
              <a:rPr lang="ru-RU" sz="2400" dirty="0"/>
              <a:t>•	Меры профилактики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21" y="2031588"/>
            <a:ext cx="4384817" cy="434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03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15" y="3072142"/>
            <a:ext cx="6076485" cy="304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22" y="0"/>
            <a:ext cx="4669178" cy="350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2"/>
          <a:stretch/>
        </p:blipFill>
        <p:spPr bwMode="auto">
          <a:xfrm>
            <a:off x="3379150" y="4596056"/>
            <a:ext cx="3656432" cy="226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5" y="-16470"/>
            <a:ext cx="4492757" cy="252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1" y="2544914"/>
            <a:ext cx="3796680" cy="252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" y="4637112"/>
            <a:ext cx="3366538" cy="224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33" y="4596056"/>
            <a:ext cx="2827430" cy="226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0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" r="2840" b="-1"/>
          <a:stretch/>
        </p:blipFill>
        <p:spPr bwMode="auto">
          <a:xfrm>
            <a:off x="395536" y="0"/>
            <a:ext cx="85057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8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Болезни пищеварительного тракта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5734"/>
            <a:ext cx="7755200" cy="4023360"/>
          </a:xfrm>
        </p:spPr>
        <p:txBody>
          <a:bodyPr/>
          <a:lstStyle/>
          <a:p>
            <a:r>
              <a:rPr lang="ru-RU" sz="3200" b="1" dirty="0"/>
              <a:t>Бактериальное пищевое </a:t>
            </a:r>
            <a:r>
              <a:rPr lang="ru-RU" sz="3200" b="1" dirty="0" smtClean="0"/>
              <a:t>отравление</a:t>
            </a:r>
          </a:p>
          <a:p>
            <a:r>
              <a:rPr lang="ru-RU" sz="3200" b="1" dirty="0" smtClean="0"/>
              <a:t>Гастроэнтерит</a:t>
            </a:r>
          </a:p>
          <a:p>
            <a:r>
              <a:rPr lang="ru-RU" sz="3200" b="1" dirty="0" smtClean="0"/>
              <a:t>Сальмонеллёз</a:t>
            </a:r>
            <a:endParaRPr lang="ru-RU" sz="3200" b="1" dirty="0"/>
          </a:p>
          <a:p>
            <a:r>
              <a:rPr lang="ru-RU" sz="3200" b="1" dirty="0"/>
              <a:t>Бактериальная дизентерия</a:t>
            </a:r>
          </a:p>
          <a:p>
            <a:r>
              <a:rPr lang="ru-RU" sz="3200" b="1" dirty="0" smtClean="0"/>
              <a:t>Глистные инвазии</a:t>
            </a:r>
          </a:p>
          <a:p>
            <a:r>
              <a:rPr lang="ru-RU" sz="3200" b="1" dirty="0" smtClean="0"/>
              <a:t>Брюшной </a:t>
            </a:r>
            <a:r>
              <a:rPr lang="ru-RU" sz="3200" b="1" dirty="0"/>
              <a:t>тиф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Пищевое отравление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tabLst>
                <a:tab pos="922020" algn="l"/>
              </a:tabLst>
            </a:pPr>
            <a:r>
              <a:rPr lang="ru-RU" sz="3200" b="1" dirty="0" smtClean="0"/>
              <a:t>Пищевым отравлением </a:t>
            </a:r>
            <a:r>
              <a:rPr lang="ru-RU" sz="3200" dirty="0" smtClean="0"/>
              <a:t>обычно называют бактериальные кишечные инфекции, инкубационный период которых  длится считанные часы.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4734669" cy="237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2649964"/>
              </p:ext>
            </p:extLst>
          </p:nvPr>
        </p:nvGraphicFramePr>
        <p:xfrm>
          <a:off x="179512" y="645369"/>
          <a:ext cx="8712968" cy="580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661" y="-44152"/>
            <a:ext cx="79948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Причины пищевого отравления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96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801" y="548680"/>
            <a:ext cx="3423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Симптомы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23884721"/>
              </p:ext>
            </p:extLst>
          </p:nvPr>
        </p:nvGraphicFramePr>
        <p:xfrm>
          <a:off x="251520" y="1443460"/>
          <a:ext cx="433496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35" y="1472010"/>
            <a:ext cx="4236938" cy="238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0110" y="3858469"/>
            <a:ext cx="4363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Симптомы объективные-признаки заболевания, которые врач может обнаружить при обследовании пациента, например сыпь или высокая </a:t>
            </a:r>
            <a:r>
              <a:rPr lang="ru-RU" sz="2400" dirty="0" smtClean="0"/>
              <a:t>температура.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060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0866857"/>
              </p:ext>
            </p:extLst>
          </p:nvPr>
        </p:nvGraphicFramePr>
        <p:xfrm>
          <a:off x="136701" y="17934"/>
          <a:ext cx="864096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 rot="2556403">
            <a:off x="6462567" y="2659023"/>
            <a:ext cx="2765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1040" y="6150114"/>
            <a:ext cx="6801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Только по назначению врача!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28287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Аксенова_ИВ_ИП (2)</Template>
  <TotalTime>1973</TotalTime>
  <Words>485</Words>
  <Application>Microsoft Office PowerPoint</Application>
  <PresentationFormat>Экран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Retrospect</vt:lpstr>
      <vt:lpstr>Презентация PowerPoint</vt:lpstr>
      <vt:lpstr>Презентация PowerPoint</vt:lpstr>
      <vt:lpstr>Презентация PowerPoint</vt:lpstr>
      <vt:lpstr>Презентация PowerPoint</vt:lpstr>
      <vt:lpstr>Болезни пищеварительного тракта</vt:lpstr>
      <vt:lpstr>Пищевое отравление</vt:lpstr>
      <vt:lpstr>Презентация PowerPoint</vt:lpstr>
      <vt:lpstr>Презентация PowerPoint</vt:lpstr>
      <vt:lpstr>Презентация PowerPoint</vt:lpstr>
      <vt:lpstr>Глоссарий</vt:lpstr>
      <vt:lpstr>Профилактика (направления)</vt:lpstr>
      <vt:lpstr>Вызов скорой помощи обязателен: </vt:lpstr>
      <vt:lpstr>Презентация PowerPoint</vt:lpstr>
      <vt:lpstr>Презентация PowerPoint</vt:lpstr>
      <vt:lpstr>Презентация PowerPoint</vt:lpstr>
      <vt:lpstr>    Правила работы в группе:</vt:lpstr>
      <vt:lpstr>Итоговое оценивание </vt:lpstr>
      <vt:lpstr>Критерии оценивания задания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52</cp:revision>
  <dcterms:created xsi:type="dcterms:W3CDTF">2017-09-28T02:59:11Z</dcterms:created>
  <dcterms:modified xsi:type="dcterms:W3CDTF">2021-06-24T17:20:03Z</dcterms:modified>
</cp:coreProperties>
</file>