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93" r:id="rId4"/>
    <p:sldId id="295" r:id="rId5"/>
    <p:sldId id="296" r:id="rId6"/>
    <p:sldId id="297" r:id="rId7"/>
    <p:sldId id="299" r:id="rId8"/>
    <p:sldId id="298" r:id="rId9"/>
    <p:sldId id="286" r:id="rId10"/>
    <p:sldId id="287" r:id="rId11"/>
    <p:sldId id="303" r:id="rId12"/>
    <p:sldId id="304" r:id="rId13"/>
    <p:sldId id="305" r:id="rId14"/>
    <p:sldId id="300" r:id="rId15"/>
    <p:sldId id="301" r:id="rId16"/>
    <p:sldId id="289" r:id="rId17"/>
    <p:sldId id="267" r:id="rId18"/>
    <p:sldId id="283" r:id="rId19"/>
    <p:sldId id="306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0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48717-A385-4125-8F32-97F76D192349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8B870F-E055-4252-8826-384FF08A6680}">
      <dgm:prSet phldrT="[Текст]"/>
      <dgm:spPr/>
      <dgm:t>
        <a:bodyPr/>
        <a:lstStyle/>
        <a:p>
          <a:r>
            <a:rPr lang="ru-RU" dirty="0" smtClean="0"/>
            <a:t>Тема урока</a:t>
          </a:r>
          <a:endParaRPr lang="ru-RU" dirty="0"/>
        </a:p>
      </dgm:t>
    </dgm:pt>
    <dgm:pt modelId="{349A19E4-0A9D-4592-A4F6-504E64E12B4B}" type="parTrans" cxnId="{6FEB5361-682A-444D-9FEB-C81B97B4C947}">
      <dgm:prSet/>
      <dgm:spPr/>
      <dgm:t>
        <a:bodyPr/>
        <a:lstStyle/>
        <a:p>
          <a:endParaRPr lang="ru-RU"/>
        </a:p>
      </dgm:t>
    </dgm:pt>
    <dgm:pt modelId="{FF43A13D-EC34-4D4C-87EC-909EE3E0E224}" type="sibTrans" cxnId="{6FEB5361-682A-444D-9FEB-C81B97B4C947}">
      <dgm:prSet/>
      <dgm:spPr/>
      <dgm:t>
        <a:bodyPr/>
        <a:lstStyle/>
        <a:p>
          <a:endParaRPr lang="ru-RU"/>
        </a:p>
      </dgm:t>
    </dgm:pt>
    <dgm:pt modelId="{030926F6-03A1-43D2-921B-F64ED1876395}">
      <dgm:prSet phldrT="[Текст]" custT="1"/>
      <dgm:spPr/>
      <dgm:t>
        <a:bodyPr/>
        <a:lstStyle/>
        <a:p>
          <a:r>
            <a:rPr lang="ru-RU" sz="3600" dirty="0" smtClean="0"/>
            <a:t>Отличительные признаки грибов</a:t>
          </a:r>
          <a:endParaRPr lang="ru-RU" sz="3600" dirty="0"/>
        </a:p>
      </dgm:t>
    </dgm:pt>
    <dgm:pt modelId="{57178328-7625-46DA-A5A4-87053D8411F3}" type="parTrans" cxnId="{79096B53-302C-4311-8FE7-0CBAE4318278}">
      <dgm:prSet/>
      <dgm:spPr/>
      <dgm:t>
        <a:bodyPr/>
        <a:lstStyle/>
        <a:p>
          <a:endParaRPr lang="ru-RU"/>
        </a:p>
      </dgm:t>
    </dgm:pt>
    <dgm:pt modelId="{256B5E2A-2896-4468-8F2A-E6C9A08366E4}" type="sibTrans" cxnId="{79096B53-302C-4311-8FE7-0CBAE4318278}">
      <dgm:prSet/>
      <dgm:spPr/>
      <dgm:t>
        <a:bodyPr/>
        <a:lstStyle/>
        <a:p>
          <a:endParaRPr lang="ru-RU"/>
        </a:p>
      </dgm:t>
    </dgm:pt>
    <dgm:pt modelId="{EA4BA0AC-C057-4C99-9C35-CCA0211CA002}">
      <dgm:prSet phldrT="[Текст]"/>
      <dgm:spPr/>
      <dgm:t>
        <a:bodyPr/>
        <a:lstStyle/>
        <a:p>
          <a:r>
            <a:rPr lang="ru-RU" dirty="0" smtClean="0"/>
            <a:t>Цель обучения</a:t>
          </a:r>
          <a:endParaRPr lang="ru-RU" dirty="0"/>
        </a:p>
      </dgm:t>
    </dgm:pt>
    <dgm:pt modelId="{BE0C0A0B-A99C-4F5D-85CD-97E8A40E5167}" type="parTrans" cxnId="{A2D126D7-AA95-4D2B-AB46-D18B514D77BE}">
      <dgm:prSet/>
      <dgm:spPr/>
      <dgm:t>
        <a:bodyPr/>
        <a:lstStyle/>
        <a:p>
          <a:endParaRPr lang="ru-RU"/>
        </a:p>
      </dgm:t>
    </dgm:pt>
    <dgm:pt modelId="{14FB8439-7ABD-4520-B829-FCBCF586BD7E}" type="sibTrans" cxnId="{A2D126D7-AA95-4D2B-AB46-D18B514D77BE}">
      <dgm:prSet/>
      <dgm:spPr/>
      <dgm:t>
        <a:bodyPr/>
        <a:lstStyle/>
        <a:p>
          <a:endParaRPr lang="ru-RU"/>
        </a:p>
      </dgm:t>
    </dgm:pt>
    <dgm:pt modelId="{7E5D1FC7-2BAA-4A0E-BD31-8165A9F2E012}">
      <dgm:prSet phldrT="[Текст]" custT="1"/>
      <dgm:spPr/>
      <dgm:t>
        <a:bodyPr/>
        <a:lstStyle/>
        <a:p>
          <a:r>
            <a:rPr lang="ru-RU" sz="2400" dirty="0" smtClean="0"/>
            <a:t>8.1.1.3 описывать отличительные признаки грибов</a:t>
          </a:r>
          <a:endParaRPr lang="ru-RU" sz="2400" dirty="0"/>
        </a:p>
      </dgm:t>
    </dgm:pt>
    <dgm:pt modelId="{E7A8741F-142A-4F9A-9273-5FCED07E9DDF}" type="parTrans" cxnId="{652003E9-C086-4DA4-ACEA-EA44DF0AE6CA}">
      <dgm:prSet/>
      <dgm:spPr/>
      <dgm:t>
        <a:bodyPr/>
        <a:lstStyle/>
        <a:p>
          <a:endParaRPr lang="ru-RU"/>
        </a:p>
      </dgm:t>
    </dgm:pt>
    <dgm:pt modelId="{8C9A3ED7-7DC9-4FB3-AFCA-0CC43705843C}" type="sibTrans" cxnId="{652003E9-C086-4DA4-ACEA-EA44DF0AE6CA}">
      <dgm:prSet/>
      <dgm:spPr/>
      <dgm:t>
        <a:bodyPr/>
        <a:lstStyle/>
        <a:p>
          <a:endParaRPr lang="ru-RU"/>
        </a:p>
      </dgm:t>
    </dgm:pt>
    <dgm:pt modelId="{8EBDF5BA-03E8-4C98-AB77-0DB76EAE22E9}">
      <dgm:prSet phldrT="[Текст]"/>
      <dgm:spPr/>
      <dgm:t>
        <a:bodyPr/>
        <a:lstStyle/>
        <a:p>
          <a:r>
            <a:rPr lang="ru-RU" dirty="0" smtClean="0"/>
            <a:t>Цели урока</a:t>
          </a:r>
          <a:endParaRPr lang="ru-RU" dirty="0"/>
        </a:p>
      </dgm:t>
    </dgm:pt>
    <dgm:pt modelId="{05456C1B-691C-4646-ACA6-2B3FC745FACD}" type="parTrans" cxnId="{7B3B8079-CEB5-4CFF-926F-7BD486293141}">
      <dgm:prSet/>
      <dgm:spPr/>
      <dgm:t>
        <a:bodyPr/>
        <a:lstStyle/>
        <a:p>
          <a:endParaRPr lang="ru-RU"/>
        </a:p>
      </dgm:t>
    </dgm:pt>
    <dgm:pt modelId="{AF45B107-4C86-4FB7-AFBB-67CD98F846C5}" type="sibTrans" cxnId="{7B3B8079-CEB5-4CFF-926F-7BD486293141}">
      <dgm:prSet/>
      <dgm:spPr/>
      <dgm:t>
        <a:bodyPr/>
        <a:lstStyle/>
        <a:p>
          <a:endParaRPr lang="ru-RU"/>
        </a:p>
      </dgm:t>
    </dgm:pt>
    <dgm:pt modelId="{C922153E-DC20-4221-B551-02D1D3DD1D7F}">
      <dgm:prSet phldrT="[Текст]"/>
      <dgm:spPr/>
      <dgm:t>
        <a:bodyPr/>
        <a:lstStyle/>
        <a:p>
          <a:r>
            <a:rPr lang="ru-RU" dirty="0" smtClean="0"/>
            <a:t> рассмотреть представителей царства грибов и их особенности;</a:t>
          </a:r>
          <a:endParaRPr lang="ru-RU" dirty="0"/>
        </a:p>
      </dgm:t>
    </dgm:pt>
    <dgm:pt modelId="{FEB3747B-3AA0-472F-A097-52208B481364}" type="parTrans" cxnId="{657F6211-D37D-43C9-9F79-248171BAA764}">
      <dgm:prSet/>
      <dgm:spPr/>
      <dgm:t>
        <a:bodyPr/>
        <a:lstStyle/>
        <a:p>
          <a:endParaRPr lang="ru-RU"/>
        </a:p>
      </dgm:t>
    </dgm:pt>
    <dgm:pt modelId="{84DCDDF5-BACF-4D5E-8BE5-910FEBF75E95}" type="sibTrans" cxnId="{657F6211-D37D-43C9-9F79-248171BAA764}">
      <dgm:prSet/>
      <dgm:spPr/>
      <dgm:t>
        <a:bodyPr/>
        <a:lstStyle/>
        <a:p>
          <a:endParaRPr lang="ru-RU"/>
        </a:p>
      </dgm:t>
    </dgm:pt>
    <dgm:pt modelId="{3A425655-5D88-47A2-ADF5-6C51F64EFABF}">
      <dgm:prSet/>
      <dgm:spPr/>
      <dgm:t>
        <a:bodyPr/>
        <a:lstStyle/>
        <a:p>
          <a:r>
            <a:rPr lang="ru-RU" dirty="0" smtClean="0"/>
            <a:t> установить отличительные особенности одноклеточных и шляпочных грибов;</a:t>
          </a:r>
          <a:endParaRPr lang="ru-RU" dirty="0"/>
        </a:p>
      </dgm:t>
    </dgm:pt>
    <dgm:pt modelId="{53033EC5-1ADA-4BE1-A260-471463C39740}" type="parTrans" cxnId="{BB69396A-019C-4577-9152-B124FDBC7B4F}">
      <dgm:prSet/>
      <dgm:spPr/>
      <dgm:t>
        <a:bodyPr/>
        <a:lstStyle/>
        <a:p>
          <a:endParaRPr lang="ru-RU"/>
        </a:p>
      </dgm:t>
    </dgm:pt>
    <dgm:pt modelId="{3FE6B4B1-CFEB-43DD-8751-EC22DFF783B4}" type="sibTrans" cxnId="{BB69396A-019C-4577-9152-B124FDBC7B4F}">
      <dgm:prSet/>
      <dgm:spPr/>
      <dgm:t>
        <a:bodyPr/>
        <a:lstStyle/>
        <a:p>
          <a:endParaRPr lang="ru-RU"/>
        </a:p>
      </dgm:t>
    </dgm:pt>
    <dgm:pt modelId="{50C963A7-DDC3-4F1D-B483-77D6D3C5F807}">
      <dgm:prSet/>
      <dgm:spPr/>
      <dgm:t>
        <a:bodyPr/>
        <a:lstStyle/>
        <a:p>
          <a:r>
            <a:rPr lang="ru-RU" dirty="0" smtClean="0"/>
            <a:t> описать отличительные признаки грибов.</a:t>
          </a:r>
          <a:endParaRPr lang="ru-RU" dirty="0"/>
        </a:p>
      </dgm:t>
    </dgm:pt>
    <dgm:pt modelId="{35A3C62D-145D-4F8A-83B3-0126E39D059C}" type="parTrans" cxnId="{7E8DEFA0-4FE8-4B13-AB89-84E44330A9D0}">
      <dgm:prSet/>
      <dgm:spPr/>
      <dgm:t>
        <a:bodyPr/>
        <a:lstStyle/>
        <a:p>
          <a:endParaRPr lang="ru-RU"/>
        </a:p>
      </dgm:t>
    </dgm:pt>
    <dgm:pt modelId="{181597B3-8458-43EF-98F9-74F2AE735727}" type="sibTrans" cxnId="{7E8DEFA0-4FE8-4B13-AB89-84E44330A9D0}">
      <dgm:prSet/>
      <dgm:spPr/>
      <dgm:t>
        <a:bodyPr/>
        <a:lstStyle/>
        <a:p>
          <a:endParaRPr lang="ru-RU"/>
        </a:p>
      </dgm:t>
    </dgm:pt>
    <dgm:pt modelId="{3BFB6570-82EA-40CF-9F26-5236486E935E}" type="pres">
      <dgm:prSet presAssocID="{EB448717-A385-4125-8F32-97F76D192349}" presName="Name0" presStyleCnt="0">
        <dgm:presLayoutVars>
          <dgm:dir/>
          <dgm:animLvl val="lvl"/>
          <dgm:resizeHandles val="exact"/>
        </dgm:presLayoutVars>
      </dgm:prSet>
      <dgm:spPr/>
    </dgm:pt>
    <dgm:pt modelId="{D286D561-1FBE-4C81-989F-625FD243E1C9}" type="pres">
      <dgm:prSet presAssocID="{9B8B870F-E055-4252-8826-384FF08A6680}" presName="linNode" presStyleCnt="0"/>
      <dgm:spPr/>
    </dgm:pt>
    <dgm:pt modelId="{969ECFAF-24AA-4F1E-A170-3ED3C0FFE1A0}" type="pres">
      <dgm:prSet presAssocID="{9B8B870F-E055-4252-8826-384FF08A668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0FE4050-7505-49A5-A8F5-02C88DF6F1ED}" type="pres">
      <dgm:prSet presAssocID="{9B8B870F-E055-4252-8826-384FF08A668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EF9E1-2D39-48CE-83A3-29EB377A836F}" type="pres">
      <dgm:prSet presAssocID="{FF43A13D-EC34-4D4C-87EC-909EE3E0E224}" presName="sp" presStyleCnt="0"/>
      <dgm:spPr/>
    </dgm:pt>
    <dgm:pt modelId="{55691D77-C003-4CE2-9D50-5F24934A0E9B}" type="pres">
      <dgm:prSet presAssocID="{EA4BA0AC-C057-4C99-9C35-CCA0211CA002}" presName="linNode" presStyleCnt="0"/>
      <dgm:spPr/>
    </dgm:pt>
    <dgm:pt modelId="{CC54F364-162A-4DC4-92B3-1248B44873D1}" type="pres">
      <dgm:prSet presAssocID="{EA4BA0AC-C057-4C99-9C35-CCA0211CA00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4B823-B6E4-4D00-BAF7-661D9A0A6A46}" type="pres">
      <dgm:prSet presAssocID="{EA4BA0AC-C057-4C99-9C35-CCA0211CA00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0890E-544A-43A8-B25A-726B152B2F75}" type="pres">
      <dgm:prSet presAssocID="{14FB8439-7ABD-4520-B829-FCBCF586BD7E}" presName="sp" presStyleCnt="0"/>
      <dgm:spPr/>
    </dgm:pt>
    <dgm:pt modelId="{4B10AAF1-1E11-4B59-864F-D4BCD24D5E0F}" type="pres">
      <dgm:prSet presAssocID="{8EBDF5BA-03E8-4C98-AB77-0DB76EAE22E9}" presName="linNode" presStyleCnt="0"/>
      <dgm:spPr/>
    </dgm:pt>
    <dgm:pt modelId="{6742C20C-EFC4-4991-B584-59AD1986C069}" type="pres">
      <dgm:prSet presAssocID="{8EBDF5BA-03E8-4C98-AB77-0DB76EAE22E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4348FD8-2C6B-49AC-97A0-DA11FE0E4CF6}" type="pres">
      <dgm:prSet presAssocID="{8EBDF5BA-03E8-4C98-AB77-0DB76EAE22E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23727C-8C80-4D22-A77E-638AE8A79542}" type="presOf" srcId="{9B8B870F-E055-4252-8826-384FF08A6680}" destId="{969ECFAF-24AA-4F1E-A170-3ED3C0FFE1A0}" srcOrd="0" destOrd="0" presId="urn:microsoft.com/office/officeart/2005/8/layout/vList5"/>
    <dgm:cxn modelId="{C262D4A8-52C9-4A67-8A48-BAC8F6AB52AC}" type="presOf" srcId="{8EBDF5BA-03E8-4C98-AB77-0DB76EAE22E9}" destId="{6742C20C-EFC4-4991-B584-59AD1986C069}" srcOrd="0" destOrd="0" presId="urn:microsoft.com/office/officeart/2005/8/layout/vList5"/>
    <dgm:cxn modelId="{45519C21-D7E1-414B-9974-581238638834}" type="presOf" srcId="{C922153E-DC20-4221-B551-02D1D3DD1D7F}" destId="{04348FD8-2C6B-49AC-97A0-DA11FE0E4CF6}" srcOrd="0" destOrd="0" presId="urn:microsoft.com/office/officeart/2005/8/layout/vList5"/>
    <dgm:cxn modelId="{79096B53-302C-4311-8FE7-0CBAE4318278}" srcId="{9B8B870F-E055-4252-8826-384FF08A6680}" destId="{030926F6-03A1-43D2-921B-F64ED1876395}" srcOrd="0" destOrd="0" parTransId="{57178328-7625-46DA-A5A4-87053D8411F3}" sibTransId="{256B5E2A-2896-4468-8F2A-E6C9A08366E4}"/>
    <dgm:cxn modelId="{7E8DEFA0-4FE8-4B13-AB89-84E44330A9D0}" srcId="{8EBDF5BA-03E8-4C98-AB77-0DB76EAE22E9}" destId="{50C963A7-DDC3-4F1D-B483-77D6D3C5F807}" srcOrd="2" destOrd="0" parTransId="{35A3C62D-145D-4F8A-83B3-0126E39D059C}" sibTransId="{181597B3-8458-43EF-98F9-74F2AE735727}"/>
    <dgm:cxn modelId="{D6FBA065-F29A-48C7-B8D2-9037B623A39B}" type="presOf" srcId="{50C963A7-DDC3-4F1D-B483-77D6D3C5F807}" destId="{04348FD8-2C6B-49AC-97A0-DA11FE0E4CF6}" srcOrd="0" destOrd="2" presId="urn:microsoft.com/office/officeart/2005/8/layout/vList5"/>
    <dgm:cxn modelId="{652003E9-C086-4DA4-ACEA-EA44DF0AE6CA}" srcId="{EA4BA0AC-C057-4C99-9C35-CCA0211CA002}" destId="{7E5D1FC7-2BAA-4A0E-BD31-8165A9F2E012}" srcOrd="0" destOrd="0" parTransId="{E7A8741F-142A-4F9A-9273-5FCED07E9DDF}" sibTransId="{8C9A3ED7-7DC9-4FB3-AFCA-0CC43705843C}"/>
    <dgm:cxn modelId="{7B3B8079-CEB5-4CFF-926F-7BD486293141}" srcId="{EB448717-A385-4125-8F32-97F76D192349}" destId="{8EBDF5BA-03E8-4C98-AB77-0DB76EAE22E9}" srcOrd="2" destOrd="0" parTransId="{05456C1B-691C-4646-ACA6-2B3FC745FACD}" sibTransId="{AF45B107-4C86-4FB7-AFBB-67CD98F846C5}"/>
    <dgm:cxn modelId="{CE1EDF67-2760-4166-9E57-EDD6F4D88EF0}" type="presOf" srcId="{7E5D1FC7-2BAA-4A0E-BD31-8165A9F2E012}" destId="{CB24B823-B6E4-4D00-BAF7-661D9A0A6A46}" srcOrd="0" destOrd="0" presId="urn:microsoft.com/office/officeart/2005/8/layout/vList5"/>
    <dgm:cxn modelId="{A2D126D7-AA95-4D2B-AB46-D18B514D77BE}" srcId="{EB448717-A385-4125-8F32-97F76D192349}" destId="{EA4BA0AC-C057-4C99-9C35-CCA0211CA002}" srcOrd="1" destOrd="0" parTransId="{BE0C0A0B-A99C-4F5D-85CD-97E8A40E5167}" sibTransId="{14FB8439-7ABD-4520-B829-FCBCF586BD7E}"/>
    <dgm:cxn modelId="{6FEB5361-682A-444D-9FEB-C81B97B4C947}" srcId="{EB448717-A385-4125-8F32-97F76D192349}" destId="{9B8B870F-E055-4252-8826-384FF08A6680}" srcOrd="0" destOrd="0" parTransId="{349A19E4-0A9D-4592-A4F6-504E64E12B4B}" sibTransId="{FF43A13D-EC34-4D4C-87EC-909EE3E0E224}"/>
    <dgm:cxn modelId="{BB69396A-019C-4577-9152-B124FDBC7B4F}" srcId="{8EBDF5BA-03E8-4C98-AB77-0DB76EAE22E9}" destId="{3A425655-5D88-47A2-ADF5-6C51F64EFABF}" srcOrd="1" destOrd="0" parTransId="{53033EC5-1ADA-4BE1-A260-471463C39740}" sibTransId="{3FE6B4B1-CFEB-43DD-8751-EC22DFF783B4}"/>
    <dgm:cxn modelId="{094C5694-1947-4E8B-8526-D37745C396CA}" type="presOf" srcId="{3A425655-5D88-47A2-ADF5-6C51F64EFABF}" destId="{04348FD8-2C6B-49AC-97A0-DA11FE0E4CF6}" srcOrd="0" destOrd="1" presId="urn:microsoft.com/office/officeart/2005/8/layout/vList5"/>
    <dgm:cxn modelId="{657F6211-D37D-43C9-9F79-248171BAA764}" srcId="{8EBDF5BA-03E8-4C98-AB77-0DB76EAE22E9}" destId="{C922153E-DC20-4221-B551-02D1D3DD1D7F}" srcOrd="0" destOrd="0" parTransId="{FEB3747B-3AA0-472F-A097-52208B481364}" sibTransId="{84DCDDF5-BACF-4D5E-8BE5-910FEBF75E95}"/>
    <dgm:cxn modelId="{B9F1898B-7976-4932-A8AB-9B92266063E8}" type="presOf" srcId="{EB448717-A385-4125-8F32-97F76D192349}" destId="{3BFB6570-82EA-40CF-9F26-5236486E935E}" srcOrd="0" destOrd="0" presId="urn:microsoft.com/office/officeart/2005/8/layout/vList5"/>
    <dgm:cxn modelId="{A61AB7D2-9CD9-47AA-9C73-F10AEF5AB2EC}" type="presOf" srcId="{030926F6-03A1-43D2-921B-F64ED1876395}" destId="{F0FE4050-7505-49A5-A8F5-02C88DF6F1ED}" srcOrd="0" destOrd="0" presId="urn:microsoft.com/office/officeart/2005/8/layout/vList5"/>
    <dgm:cxn modelId="{D025CEA2-6F6D-4EB3-8D99-44A5D4C8E75D}" type="presOf" srcId="{EA4BA0AC-C057-4C99-9C35-CCA0211CA002}" destId="{CC54F364-162A-4DC4-92B3-1248B44873D1}" srcOrd="0" destOrd="0" presId="urn:microsoft.com/office/officeart/2005/8/layout/vList5"/>
    <dgm:cxn modelId="{0953D1FD-2CC5-41B2-8477-3FA1A973E432}" type="presParOf" srcId="{3BFB6570-82EA-40CF-9F26-5236486E935E}" destId="{D286D561-1FBE-4C81-989F-625FD243E1C9}" srcOrd="0" destOrd="0" presId="urn:microsoft.com/office/officeart/2005/8/layout/vList5"/>
    <dgm:cxn modelId="{BA47A24B-0501-4CB7-BC98-7D6FBB0F87C0}" type="presParOf" srcId="{D286D561-1FBE-4C81-989F-625FD243E1C9}" destId="{969ECFAF-24AA-4F1E-A170-3ED3C0FFE1A0}" srcOrd="0" destOrd="0" presId="urn:microsoft.com/office/officeart/2005/8/layout/vList5"/>
    <dgm:cxn modelId="{33D75F7A-7F43-4520-A270-502C6719ABCE}" type="presParOf" srcId="{D286D561-1FBE-4C81-989F-625FD243E1C9}" destId="{F0FE4050-7505-49A5-A8F5-02C88DF6F1ED}" srcOrd="1" destOrd="0" presId="urn:microsoft.com/office/officeart/2005/8/layout/vList5"/>
    <dgm:cxn modelId="{326F8D9F-D0D6-43D3-A84D-503E7848F404}" type="presParOf" srcId="{3BFB6570-82EA-40CF-9F26-5236486E935E}" destId="{CD4EF9E1-2D39-48CE-83A3-29EB377A836F}" srcOrd="1" destOrd="0" presId="urn:microsoft.com/office/officeart/2005/8/layout/vList5"/>
    <dgm:cxn modelId="{92A959CC-1989-496B-93AA-C8451097D456}" type="presParOf" srcId="{3BFB6570-82EA-40CF-9F26-5236486E935E}" destId="{55691D77-C003-4CE2-9D50-5F24934A0E9B}" srcOrd="2" destOrd="0" presId="urn:microsoft.com/office/officeart/2005/8/layout/vList5"/>
    <dgm:cxn modelId="{D1BE2B3B-2C5F-4299-B105-5C4C42D31050}" type="presParOf" srcId="{55691D77-C003-4CE2-9D50-5F24934A0E9B}" destId="{CC54F364-162A-4DC4-92B3-1248B44873D1}" srcOrd="0" destOrd="0" presId="urn:microsoft.com/office/officeart/2005/8/layout/vList5"/>
    <dgm:cxn modelId="{B16C4BEE-D53C-4F66-A863-03C77220F40F}" type="presParOf" srcId="{55691D77-C003-4CE2-9D50-5F24934A0E9B}" destId="{CB24B823-B6E4-4D00-BAF7-661D9A0A6A46}" srcOrd="1" destOrd="0" presId="urn:microsoft.com/office/officeart/2005/8/layout/vList5"/>
    <dgm:cxn modelId="{FD63AC36-C636-4DFD-A973-B50C7644D248}" type="presParOf" srcId="{3BFB6570-82EA-40CF-9F26-5236486E935E}" destId="{F450890E-544A-43A8-B25A-726B152B2F75}" srcOrd="3" destOrd="0" presId="urn:microsoft.com/office/officeart/2005/8/layout/vList5"/>
    <dgm:cxn modelId="{A920073E-9556-4000-9D9E-FB55A3634073}" type="presParOf" srcId="{3BFB6570-82EA-40CF-9F26-5236486E935E}" destId="{4B10AAF1-1E11-4B59-864F-D4BCD24D5E0F}" srcOrd="4" destOrd="0" presId="urn:microsoft.com/office/officeart/2005/8/layout/vList5"/>
    <dgm:cxn modelId="{C3ADC830-2C0E-4E27-A09E-1C1183295E29}" type="presParOf" srcId="{4B10AAF1-1E11-4B59-864F-D4BCD24D5E0F}" destId="{6742C20C-EFC4-4991-B584-59AD1986C069}" srcOrd="0" destOrd="0" presId="urn:microsoft.com/office/officeart/2005/8/layout/vList5"/>
    <dgm:cxn modelId="{9FB42F90-19B7-4337-B71A-4280EEA63452}" type="presParOf" srcId="{4B10AAF1-1E11-4B59-864F-D4BCD24D5E0F}" destId="{04348FD8-2C6B-49AC-97A0-DA11FE0E4C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448717-A385-4125-8F32-97F76D192349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B8B870F-E055-4252-8826-384FF08A6680}">
      <dgm:prSet phldrT="[Текст]"/>
      <dgm:spPr/>
      <dgm:t>
        <a:bodyPr/>
        <a:lstStyle/>
        <a:p>
          <a:r>
            <a:rPr lang="ru-RU" dirty="0" smtClean="0"/>
            <a:t>Тема урока</a:t>
          </a:r>
          <a:endParaRPr lang="ru-RU" dirty="0"/>
        </a:p>
      </dgm:t>
    </dgm:pt>
    <dgm:pt modelId="{349A19E4-0A9D-4592-A4F6-504E64E12B4B}" type="parTrans" cxnId="{6FEB5361-682A-444D-9FEB-C81B97B4C947}">
      <dgm:prSet/>
      <dgm:spPr/>
      <dgm:t>
        <a:bodyPr/>
        <a:lstStyle/>
        <a:p>
          <a:endParaRPr lang="ru-RU"/>
        </a:p>
      </dgm:t>
    </dgm:pt>
    <dgm:pt modelId="{FF43A13D-EC34-4D4C-87EC-909EE3E0E224}" type="sibTrans" cxnId="{6FEB5361-682A-444D-9FEB-C81B97B4C947}">
      <dgm:prSet/>
      <dgm:spPr/>
      <dgm:t>
        <a:bodyPr/>
        <a:lstStyle/>
        <a:p>
          <a:endParaRPr lang="ru-RU"/>
        </a:p>
      </dgm:t>
    </dgm:pt>
    <dgm:pt modelId="{030926F6-03A1-43D2-921B-F64ED1876395}">
      <dgm:prSet phldrT="[Текст]" custT="1"/>
      <dgm:spPr/>
      <dgm:t>
        <a:bodyPr/>
        <a:lstStyle/>
        <a:p>
          <a:r>
            <a:rPr lang="ru-RU" sz="3600" dirty="0" smtClean="0"/>
            <a:t>Отличительные признаки грибов</a:t>
          </a:r>
          <a:endParaRPr lang="ru-RU" sz="3600" dirty="0"/>
        </a:p>
      </dgm:t>
    </dgm:pt>
    <dgm:pt modelId="{57178328-7625-46DA-A5A4-87053D8411F3}" type="parTrans" cxnId="{79096B53-302C-4311-8FE7-0CBAE4318278}">
      <dgm:prSet/>
      <dgm:spPr/>
      <dgm:t>
        <a:bodyPr/>
        <a:lstStyle/>
        <a:p>
          <a:endParaRPr lang="ru-RU"/>
        </a:p>
      </dgm:t>
    </dgm:pt>
    <dgm:pt modelId="{256B5E2A-2896-4468-8F2A-E6C9A08366E4}" type="sibTrans" cxnId="{79096B53-302C-4311-8FE7-0CBAE4318278}">
      <dgm:prSet/>
      <dgm:spPr/>
      <dgm:t>
        <a:bodyPr/>
        <a:lstStyle/>
        <a:p>
          <a:endParaRPr lang="ru-RU"/>
        </a:p>
      </dgm:t>
    </dgm:pt>
    <dgm:pt modelId="{EA4BA0AC-C057-4C99-9C35-CCA0211CA002}">
      <dgm:prSet phldrT="[Текст]"/>
      <dgm:spPr/>
      <dgm:t>
        <a:bodyPr/>
        <a:lstStyle/>
        <a:p>
          <a:r>
            <a:rPr lang="ru-RU" dirty="0" smtClean="0"/>
            <a:t>Цель обучения</a:t>
          </a:r>
          <a:endParaRPr lang="ru-RU" dirty="0"/>
        </a:p>
      </dgm:t>
    </dgm:pt>
    <dgm:pt modelId="{BE0C0A0B-A99C-4F5D-85CD-97E8A40E5167}" type="parTrans" cxnId="{A2D126D7-AA95-4D2B-AB46-D18B514D77BE}">
      <dgm:prSet/>
      <dgm:spPr/>
      <dgm:t>
        <a:bodyPr/>
        <a:lstStyle/>
        <a:p>
          <a:endParaRPr lang="ru-RU"/>
        </a:p>
      </dgm:t>
    </dgm:pt>
    <dgm:pt modelId="{14FB8439-7ABD-4520-B829-FCBCF586BD7E}" type="sibTrans" cxnId="{A2D126D7-AA95-4D2B-AB46-D18B514D77BE}">
      <dgm:prSet/>
      <dgm:spPr/>
      <dgm:t>
        <a:bodyPr/>
        <a:lstStyle/>
        <a:p>
          <a:endParaRPr lang="ru-RU"/>
        </a:p>
      </dgm:t>
    </dgm:pt>
    <dgm:pt modelId="{7E5D1FC7-2BAA-4A0E-BD31-8165A9F2E012}">
      <dgm:prSet phldrT="[Текст]" custT="1"/>
      <dgm:spPr/>
      <dgm:t>
        <a:bodyPr/>
        <a:lstStyle/>
        <a:p>
          <a:r>
            <a:rPr lang="ru-RU" sz="2400" dirty="0" smtClean="0"/>
            <a:t>8.1.1.3 описывать отличительные признаки грибов</a:t>
          </a:r>
          <a:endParaRPr lang="ru-RU" sz="2400" dirty="0"/>
        </a:p>
      </dgm:t>
    </dgm:pt>
    <dgm:pt modelId="{E7A8741F-142A-4F9A-9273-5FCED07E9DDF}" type="parTrans" cxnId="{652003E9-C086-4DA4-ACEA-EA44DF0AE6CA}">
      <dgm:prSet/>
      <dgm:spPr/>
      <dgm:t>
        <a:bodyPr/>
        <a:lstStyle/>
        <a:p>
          <a:endParaRPr lang="ru-RU"/>
        </a:p>
      </dgm:t>
    </dgm:pt>
    <dgm:pt modelId="{8C9A3ED7-7DC9-4FB3-AFCA-0CC43705843C}" type="sibTrans" cxnId="{652003E9-C086-4DA4-ACEA-EA44DF0AE6CA}">
      <dgm:prSet/>
      <dgm:spPr/>
      <dgm:t>
        <a:bodyPr/>
        <a:lstStyle/>
        <a:p>
          <a:endParaRPr lang="ru-RU"/>
        </a:p>
      </dgm:t>
    </dgm:pt>
    <dgm:pt modelId="{8EBDF5BA-03E8-4C98-AB77-0DB76EAE22E9}">
      <dgm:prSet phldrT="[Текст]"/>
      <dgm:spPr/>
      <dgm:t>
        <a:bodyPr/>
        <a:lstStyle/>
        <a:p>
          <a:r>
            <a:rPr lang="ru-RU" dirty="0" smtClean="0"/>
            <a:t>Цели урока</a:t>
          </a:r>
          <a:endParaRPr lang="ru-RU" dirty="0"/>
        </a:p>
      </dgm:t>
    </dgm:pt>
    <dgm:pt modelId="{05456C1B-691C-4646-ACA6-2B3FC745FACD}" type="parTrans" cxnId="{7B3B8079-CEB5-4CFF-926F-7BD486293141}">
      <dgm:prSet/>
      <dgm:spPr/>
      <dgm:t>
        <a:bodyPr/>
        <a:lstStyle/>
        <a:p>
          <a:endParaRPr lang="ru-RU"/>
        </a:p>
      </dgm:t>
    </dgm:pt>
    <dgm:pt modelId="{AF45B107-4C86-4FB7-AFBB-67CD98F846C5}" type="sibTrans" cxnId="{7B3B8079-CEB5-4CFF-926F-7BD486293141}">
      <dgm:prSet/>
      <dgm:spPr/>
      <dgm:t>
        <a:bodyPr/>
        <a:lstStyle/>
        <a:p>
          <a:endParaRPr lang="ru-RU"/>
        </a:p>
      </dgm:t>
    </dgm:pt>
    <dgm:pt modelId="{C922153E-DC20-4221-B551-02D1D3DD1D7F}">
      <dgm:prSet phldrT="[Текст]"/>
      <dgm:spPr/>
      <dgm:t>
        <a:bodyPr/>
        <a:lstStyle/>
        <a:p>
          <a:r>
            <a:rPr lang="ru-RU" dirty="0" smtClean="0"/>
            <a:t> рассмотреть представителей царства грибов и их особенности;</a:t>
          </a:r>
          <a:endParaRPr lang="ru-RU" dirty="0"/>
        </a:p>
      </dgm:t>
    </dgm:pt>
    <dgm:pt modelId="{FEB3747B-3AA0-472F-A097-52208B481364}" type="parTrans" cxnId="{657F6211-D37D-43C9-9F79-248171BAA764}">
      <dgm:prSet/>
      <dgm:spPr/>
      <dgm:t>
        <a:bodyPr/>
        <a:lstStyle/>
        <a:p>
          <a:endParaRPr lang="ru-RU"/>
        </a:p>
      </dgm:t>
    </dgm:pt>
    <dgm:pt modelId="{84DCDDF5-BACF-4D5E-8BE5-910FEBF75E95}" type="sibTrans" cxnId="{657F6211-D37D-43C9-9F79-248171BAA764}">
      <dgm:prSet/>
      <dgm:spPr/>
      <dgm:t>
        <a:bodyPr/>
        <a:lstStyle/>
        <a:p>
          <a:endParaRPr lang="ru-RU"/>
        </a:p>
      </dgm:t>
    </dgm:pt>
    <dgm:pt modelId="{3A425655-5D88-47A2-ADF5-6C51F64EFABF}">
      <dgm:prSet/>
      <dgm:spPr/>
      <dgm:t>
        <a:bodyPr/>
        <a:lstStyle/>
        <a:p>
          <a:r>
            <a:rPr lang="ru-RU" dirty="0" smtClean="0"/>
            <a:t> установить отличительные особенности одноклеточных и шляпочных грибов;</a:t>
          </a:r>
          <a:endParaRPr lang="ru-RU" dirty="0"/>
        </a:p>
      </dgm:t>
    </dgm:pt>
    <dgm:pt modelId="{53033EC5-1ADA-4BE1-A260-471463C39740}" type="parTrans" cxnId="{BB69396A-019C-4577-9152-B124FDBC7B4F}">
      <dgm:prSet/>
      <dgm:spPr/>
      <dgm:t>
        <a:bodyPr/>
        <a:lstStyle/>
        <a:p>
          <a:endParaRPr lang="ru-RU"/>
        </a:p>
      </dgm:t>
    </dgm:pt>
    <dgm:pt modelId="{3FE6B4B1-CFEB-43DD-8751-EC22DFF783B4}" type="sibTrans" cxnId="{BB69396A-019C-4577-9152-B124FDBC7B4F}">
      <dgm:prSet/>
      <dgm:spPr/>
      <dgm:t>
        <a:bodyPr/>
        <a:lstStyle/>
        <a:p>
          <a:endParaRPr lang="ru-RU"/>
        </a:p>
      </dgm:t>
    </dgm:pt>
    <dgm:pt modelId="{50C963A7-DDC3-4F1D-B483-77D6D3C5F807}">
      <dgm:prSet/>
      <dgm:spPr/>
      <dgm:t>
        <a:bodyPr/>
        <a:lstStyle/>
        <a:p>
          <a:r>
            <a:rPr lang="ru-RU" dirty="0" smtClean="0"/>
            <a:t> описать отличительные признаки грибов.</a:t>
          </a:r>
          <a:endParaRPr lang="ru-RU" dirty="0"/>
        </a:p>
      </dgm:t>
    </dgm:pt>
    <dgm:pt modelId="{35A3C62D-145D-4F8A-83B3-0126E39D059C}" type="parTrans" cxnId="{7E8DEFA0-4FE8-4B13-AB89-84E44330A9D0}">
      <dgm:prSet/>
      <dgm:spPr/>
      <dgm:t>
        <a:bodyPr/>
        <a:lstStyle/>
        <a:p>
          <a:endParaRPr lang="ru-RU"/>
        </a:p>
      </dgm:t>
    </dgm:pt>
    <dgm:pt modelId="{181597B3-8458-43EF-98F9-74F2AE735727}" type="sibTrans" cxnId="{7E8DEFA0-4FE8-4B13-AB89-84E44330A9D0}">
      <dgm:prSet/>
      <dgm:spPr/>
      <dgm:t>
        <a:bodyPr/>
        <a:lstStyle/>
        <a:p>
          <a:endParaRPr lang="ru-RU"/>
        </a:p>
      </dgm:t>
    </dgm:pt>
    <dgm:pt modelId="{3BFB6570-82EA-40CF-9F26-5236486E935E}" type="pres">
      <dgm:prSet presAssocID="{EB448717-A385-4125-8F32-97F76D192349}" presName="Name0" presStyleCnt="0">
        <dgm:presLayoutVars>
          <dgm:dir/>
          <dgm:animLvl val="lvl"/>
          <dgm:resizeHandles val="exact"/>
        </dgm:presLayoutVars>
      </dgm:prSet>
      <dgm:spPr/>
    </dgm:pt>
    <dgm:pt modelId="{D286D561-1FBE-4C81-989F-625FD243E1C9}" type="pres">
      <dgm:prSet presAssocID="{9B8B870F-E055-4252-8826-384FF08A6680}" presName="linNode" presStyleCnt="0"/>
      <dgm:spPr/>
    </dgm:pt>
    <dgm:pt modelId="{969ECFAF-24AA-4F1E-A170-3ED3C0FFE1A0}" type="pres">
      <dgm:prSet presAssocID="{9B8B870F-E055-4252-8826-384FF08A668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0FE4050-7505-49A5-A8F5-02C88DF6F1ED}" type="pres">
      <dgm:prSet presAssocID="{9B8B870F-E055-4252-8826-384FF08A668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EF9E1-2D39-48CE-83A3-29EB377A836F}" type="pres">
      <dgm:prSet presAssocID="{FF43A13D-EC34-4D4C-87EC-909EE3E0E224}" presName="sp" presStyleCnt="0"/>
      <dgm:spPr/>
    </dgm:pt>
    <dgm:pt modelId="{55691D77-C003-4CE2-9D50-5F24934A0E9B}" type="pres">
      <dgm:prSet presAssocID="{EA4BA0AC-C057-4C99-9C35-CCA0211CA002}" presName="linNode" presStyleCnt="0"/>
      <dgm:spPr/>
    </dgm:pt>
    <dgm:pt modelId="{CC54F364-162A-4DC4-92B3-1248B44873D1}" type="pres">
      <dgm:prSet presAssocID="{EA4BA0AC-C057-4C99-9C35-CCA0211CA00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4B823-B6E4-4D00-BAF7-661D9A0A6A46}" type="pres">
      <dgm:prSet presAssocID="{EA4BA0AC-C057-4C99-9C35-CCA0211CA00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0890E-544A-43A8-B25A-726B152B2F75}" type="pres">
      <dgm:prSet presAssocID="{14FB8439-7ABD-4520-B829-FCBCF586BD7E}" presName="sp" presStyleCnt="0"/>
      <dgm:spPr/>
    </dgm:pt>
    <dgm:pt modelId="{4B10AAF1-1E11-4B59-864F-D4BCD24D5E0F}" type="pres">
      <dgm:prSet presAssocID="{8EBDF5BA-03E8-4C98-AB77-0DB76EAE22E9}" presName="linNode" presStyleCnt="0"/>
      <dgm:spPr/>
    </dgm:pt>
    <dgm:pt modelId="{6742C20C-EFC4-4991-B584-59AD1986C069}" type="pres">
      <dgm:prSet presAssocID="{8EBDF5BA-03E8-4C98-AB77-0DB76EAE22E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4348FD8-2C6B-49AC-97A0-DA11FE0E4CF6}" type="pres">
      <dgm:prSet presAssocID="{8EBDF5BA-03E8-4C98-AB77-0DB76EAE22E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39C23-4983-4DFF-BFD0-584C38C311DF}" type="presOf" srcId="{7E5D1FC7-2BAA-4A0E-BD31-8165A9F2E012}" destId="{CB24B823-B6E4-4D00-BAF7-661D9A0A6A46}" srcOrd="0" destOrd="0" presId="urn:microsoft.com/office/officeart/2005/8/layout/vList5"/>
    <dgm:cxn modelId="{7ABFEE8A-0DEA-4110-BD39-4321CFB02E6A}" type="presOf" srcId="{EA4BA0AC-C057-4C99-9C35-CCA0211CA002}" destId="{CC54F364-162A-4DC4-92B3-1248B44873D1}" srcOrd="0" destOrd="0" presId="urn:microsoft.com/office/officeart/2005/8/layout/vList5"/>
    <dgm:cxn modelId="{6FEB5361-682A-444D-9FEB-C81B97B4C947}" srcId="{EB448717-A385-4125-8F32-97F76D192349}" destId="{9B8B870F-E055-4252-8826-384FF08A6680}" srcOrd="0" destOrd="0" parTransId="{349A19E4-0A9D-4592-A4F6-504E64E12B4B}" sibTransId="{FF43A13D-EC34-4D4C-87EC-909EE3E0E224}"/>
    <dgm:cxn modelId="{A0B8E630-4B2A-4523-88E4-040C6F90821E}" type="presOf" srcId="{3A425655-5D88-47A2-ADF5-6C51F64EFABF}" destId="{04348FD8-2C6B-49AC-97A0-DA11FE0E4CF6}" srcOrd="0" destOrd="1" presId="urn:microsoft.com/office/officeart/2005/8/layout/vList5"/>
    <dgm:cxn modelId="{B5C3C82D-1054-4769-AC4F-FF1DFD7AF9A5}" type="presOf" srcId="{50C963A7-DDC3-4F1D-B483-77D6D3C5F807}" destId="{04348FD8-2C6B-49AC-97A0-DA11FE0E4CF6}" srcOrd="0" destOrd="2" presId="urn:microsoft.com/office/officeart/2005/8/layout/vList5"/>
    <dgm:cxn modelId="{7F3F9D21-5D37-47F7-AD78-4970106C105D}" type="presOf" srcId="{8EBDF5BA-03E8-4C98-AB77-0DB76EAE22E9}" destId="{6742C20C-EFC4-4991-B584-59AD1986C069}" srcOrd="0" destOrd="0" presId="urn:microsoft.com/office/officeart/2005/8/layout/vList5"/>
    <dgm:cxn modelId="{0F9BB0FC-B1D2-46B6-A0B0-FBAB2593F2C6}" type="presOf" srcId="{9B8B870F-E055-4252-8826-384FF08A6680}" destId="{969ECFAF-24AA-4F1E-A170-3ED3C0FFE1A0}" srcOrd="0" destOrd="0" presId="urn:microsoft.com/office/officeart/2005/8/layout/vList5"/>
    <dgm:cxn modelId="{6E5816FD-C33C-4EFC-9A04-8EBAFAED607C}" type="presOf" srcId="{C922153E-DC20-4221-B551-02D1D3DD1D7F}" destId="{04348FD8-2C6B-49AC-97A0-DA11FE0E4CF6}" srcOrd="0" destOrd="0" presId="urn:microsoft.com/office/officeart/2005/8/layout/vList5"/>
    <dgm:cxn modelId="{657F6211-D37D-43C9-9F79-248171BAA764}" srcId="{8EBDF5BA-03E8-4C98-AB77-0DB76EAE22E9}" destId="{C922153E-DC20-4221-B551-02D1D3DD1D7F}" srcOrd="0" destOrd="0" parTransId="{FEB3747B-3AA0-472F-A097-52208B481364}" sibTransId="{84DCDDF5-BACF-4D5E-8BE5-910FEBF75E95}"/>
    <dgm:cxn modelId="{652003E9-C086-4DA4-ACEA-EA44DF0AE6CA}" srcId="{EA4BA0AC-C057-4C99-9C35-CCA0211CA002}" destId="{7E5D1FC7-2BAA-4A0E-BD31-8165A9F2E012}" srcOrd="0" destOrd="0" parTransId="{E7A8741F-142A-4F9A-9273-5FCED07E9DDF}" sibTransId="{8C9A3ED7-7DC9-4FB3-AFCA-0CC43705843C}"/>
    <dgm:cxn modelId="{0D2751F1-1E78-46FC-8CDC-F3A3546FF715}" type="presOf" srcId="{EB448717-A385-4125-8F32-97F76D192349}" destId="{3BFB6570-82EA-40CF-9F26-5236486E935E}" srcOrd="0" destOrd="0" presId="urn:microsoft.com/office/officeart/2005/8/layout/vList5"/>
    <dgm:cxn modelId="{BB69396A-019C-4577-9152-B124FDBC7B4F}" srcId="{8EBDF5BA-03E8-4C98-AB77-0DB76EAE22E9}" destId="{3A425655-5D88-47A2-ADF5-6C51F64EFABF}" srcOrd="1" destOrd="0" parTransId="{53033EC5-1ADA-4BE1-A260-471463C39740}" sibTransId="{3FE6B4B1-CFEB-43DD-8751-EC22DFF783B4}"/>
    <dgm:cxn modelId="{2EE7B360-240C-4119-A1CE-661677B26CAB}" type="presOf" srcId="{030926F6-03A1-43D2-921B-F64ED1876395}" destId="{F0FE4050-7505-49A5-A8F5-02C88DF6F1ED}" srcOrd="0" destOrd="0" presId="urn:microsoft.com/office/officeart/2005/8/layout/vList5"/>
    <dgm:cxn modelId="{A2D126D7-AA95-4D2B-AB46-D18B514D77BE}" srcId="{EB448717-A385-4125-8F32-97F76D192349}" destId="{EA4BA0AC-C057-4C99-9C35-CCA0211CA002}" srcOrd="1" destOrd="0" parTransId="{BE0C0A0B-A99C-4F5D-85CD-97E8A40E5167}" sibTransId="{14FB8439-7ABD-4520-B829-FCBCF586BD7E}"/>
    <dgm:cxn modelId="{79096B53-302C-4311-8FE7-0CBAE4318278}" srcId="{9B8B870F-E055-4252-8826-384FF08A6680}" destId="{030926F6-03A1-43D2-921B-F64ED1876395}" srcOrd="0" destOrd="0" parTransId="{57178328-7625-46DA-A5A4-87053D8411F3}" sibTransId="{256B5E2A-2896-4468-8F2A-E6C9A08366E4}"/>
    <dgm:cxn modelId="{7E8DEFA0-4FE8-4B13-AB89-84E44330A9D0}" srcId="{8EBDF5BA-03E8-4C98-AB77-0DB76EAE22E9}" destId="{50C963A7-DDC3-4F1D-B483-77D6D3C5F807}" srcOrd="2" destOrd="0" parTransId="{35A3C62D-145D-4F8A-83B3-0126E39D059C}" sibTransId="{181597B3-8458-43EF-98F9-74F2AE735727}"/>
    <dgm:cxn modelId="{7B3B8079-CEB5-4CFF-926F-7BD486293141}" srcId="{EB448717-A385-4125-8F32-97F76D192349}" destId="{8EBDF5BA-03E8-4C98-AB77-0DB76EAE22E9}" srcOrd="2" destOrd="0" parTransId="{05456C1B-691C-4646-ACA6-2B3FC745FACD}" sibTransId="{AF45B107-4C86-4FB7-AFBB-67CD98F846C5}"/>
    <dgm:cxn modelId="{44CF2ADE-5EBF-4CCC-93C1-53536B58C7E3}" type="presParOf" srcId="{3BFB6570-82EA-40CF-9F26-5236486E935E}" destId="{D286D561-1FBE-4C81-989F-625FD243E1C9}" srcOrd="0" destOrd="0" presId="urn:microsoft.com/office/officeart/2005/8/layout/vList5"/>
    <dgm:cxn modelId="{BF2C1C5A-313A-4819-B98F-1D0F14858490}" type="presParOf" srcId="{D286D561-1FBE-4C81-989F-625FD243E1C9}" destId="{969ECFAF-24AA-4F1E-A170-3ED3C0FFE1A0}" srcOrd="0" destOrd="0" presId="urn:microsoft.com/office/officeart/2005/8/layout/vList5"/>
    <dgm:cxn modelId="{515487A0-AB09-4B2E-A932-524A45CE4B20}" type="presParOf" srcId="{D286D561-1FBE-4C81-989F-625FD243E1C9}" destId="{F0FE4050-7505-49A5-A8F5-02C88DF6F1ED}" srcOrd="1" destOrd="0" presId="urn:microsoft.com/office/officeart/2005/8/layout/vList5"/>
    <dgm:cxn modelId="{1D1F2B1C-ED3D-463D-9D2E-B7D88A91E6A9}" type="presParOf" srcId="{3BFB6570-82EA-40CF-9F26-5236486E935E}" destId="{CD4EF9E1-2D39-48CE-83A3-29EB377A836F}" srcOrd="1" destOrd="0" presId="urn:microsoft.com/office/officeart/2005/8/layout/vList5"/>
    <dgm:cxn modelId="{C3A186FC-C4AC-47AB-8D02-F99375E6838D}" type="presParOf" srcId="{3BFB6570-82EA-40CF-9F26-5236486E935E}" destId="{55691D77-C003-4CE2-9D50-5F24934A0E9B}" srcOrd="2" destOrd="0" presId="urn:microsoft.com/office/officeart/2005/8/layout/vList5"/>
    <dgm:cxn modelId="{57D71D93-5D89-4768-BEF8-46DEEC132734}" type="presParOf" srcId="{55691D77-C003-4CE2-9D50-5F24934A0E9B}" destId="{CC54F364-162A-4DC4-92B3-1248B44873D1}" srcOrd="0" destOrd="0" presId="urn:microsoft.com/office/officeart/2005/8/layout/vList5"/>
    <dgm:cxn modelId="{0BA29F8D-EBBE-424E-B145-C6203791AB26}" type="presParOf" srcId="{55691D77-C003-4CE2-9D50-5F24934A0E9B}" destId="{CB24B823-B6E4-4D00-BAF7-661D9A0A6A46}" srcOrd="1" destOrd="0" presId="urn:microsoft.com/office/officeart/2005/8/layout/vList5"/>
    <dgm:cxn modelId="{39090E3B-4FBE-484E-8F86-C39B1D14B85E}" type="presParOf" srcId="{3BFB6570-82EA-40CF-9F26-5236486E935E}" destId="{F450890E-544A-43A8-B25A-726B152B2F75}" srcOrd="3" destOrd="0" presId="urn:microsoft.com/office/officeart/2005/8/layout/vList5"/>
    <dgm:cxn modelId="{CEB62E07-4557-462E-A0A4-0C77D39229B9}" type="presParOf" srcId="{3BFB6570-82EA-40CF-9F26-5236486E935E}" destId="{4B10AAF1-1E11-4B59-864F-D4BCD24D5E0F}" srcOrd="4" destOrd="0" presId="urn:microsoft.com/office/officeart/2005/8/layout/vList5"/>
    <dgm:cxn modelId="{2E511ED4-BD3A-4FC8-8F29-752221563F99}" type="presParOf" srcId="{4B10AAF1-1E11-4B59-864F-D4BCD24D5E0F}" destId="{6742C20C-EFC4-4991-B584-59AD1986C069}" srcOrd="0" destOrd="0" presId="urn:microsoft.com/office/officeart/2005/8/layout/vList5"/>
    <dgm:cxn modelId="{EA027910-8363-445E-A90E-20EB4FAB31F2}" type="presParOf" srcId="{4B10AAF1-1E11-4B59-864F-D4BCD24D5E0F}" destId="{04348FD8-2C6B-49AC-97A0-DA11FE0E4C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E25F3-BF27-44AB-9AAB-BFBE7236FA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0EF0195-6C52-4894-8014-9C24A38A1339}">
      <dgm:prSet/>
      <dgm:spPr/>
      <dgm:t>
        <a:bodyPr/>
        <a:lstStyle/>
        <a:p>
          <a:pPr rtl="0"/>
          <a:r>
            <a:rPr lang="ru-RU" smtClean="0"/>
            <a:t>1. Плесневые грибы  и дрожжи не имеют плодового тела. Мукор имеет грибницу. Дрожжи состоят из множества клеток.</a:t>
          </a:r>
          <a:endParaRPr lang="ru-RU"/>
        </a:p>
      </dgm:t>
    </dgm:pt>
    <dgm:pt modelId="{8F03F789-DDF1-4A8E-AFC3-EC102034CAAF}" type="parTrans" cxnId="{8811785A-FBCA-45E8-BC71-282933FDA402}">
      <dgm:prSet/>
      <dgm:spPr/>
      <dgm:t>
        <a:bodyPr/>
        <a:lstStyle/>
        <a:p>
          <a:endParaRPr lang="ru-RU"/>
        </a:p>
      </dgm:t>
    </dgm:pt>
    <dgm:pt modelId="{B37C67FA-B9C8-4EC6-94B8-12BF9566BA17}" type="sibTrans" cxnId="{8811785A-FBCA-45E8-BC71-282933FDA402}">
      <dgm:prSet/>
      <dgm:spPr/>
      <dgm:t>
        <a:bodyPr/>
        <a:lstStyle/>
        <a:p>
          <a:endParaRPr lang="ru-RU"/>
        </a:p>
      </dgm:t>
    </dgm:pt>
    <dgm:pt modelId="{4971545B-B509-482A-AD82-96FEDF4DD92A}">
      <dgm:prSet/>
      <dgm:spPr/>
      <dgm:t>
        <a:bodyPr/>
        <a:lstStyle/>
        <a:p>
          <a:pPr rtl="0"/>
          <a:r>
            <a:rPr lang="ru-RU" smtClean="0"/>
            <a:t>2. Плесень и дрожжи  имеют малые размеры. Их  строение можно рассмотреть в микроскоп.</a:t>
          </a:r>
          <a:endParaRPr lang="ru-RU"/>
        </a:p>
      </dgm:t>
    </dgm:pt>
    <dgm:pt modelId="{D3BB885A-DECD-49C3-B8DC-D19D93C021AD}" type="parTrans" cxnId="{64D0C76F-D8FB-4E9B-B319-C596350EBEB2}">
      <dgm:prSet/>
      <dgm:spPr/>
      <dgm:t>
        <a:bodyPr/>
        <a:lstStyle/>
        <a:p>
          <a:endParaRPr lang="ru-RU"/>
        </a:p>
      </dgm:t>
    </dgm:pt>
    <dgm:pt modelId="{D01DF7DE-C919-4AFC-B03D-B8E299B10F93}" type="sibTrans" cxnId="{64D0C76F-D8FB-4E9B-B319-C596350EBEB2}">
      <dgm:prSet/>
      <dgm:spPr/>
      <dgm:t>
        <a:bodyPr/>
        <a:lstStyle/>
        <a:p>
          <a:endParaRPr lang="ru-RU"/>
        </a:p>
      </dgm:t>
    </dgm:pt>
    <dgm:pt modelId="{705AF612-45F9-44C1-BD08-01FC4BBC6135}">
      <dgm:prSet/>
      <dgm:spPr/>
      <dgm:t>
        <a:bodyPr/>
        <a:lstStyle/>
        <a:p>
          <a:pPr rtl="0"/>
          <a:r>
            <a:rPr lang="ru-RU" smtClean="0"/>
            <a:t>3. Размножаться плесень не только спорами, но и обрывками грибницы. Дрожжи</a:t>
          </a:r>
          <a:r>
            <a:rPr lang="en-US" smtClean="0"/>
            <a:t> — </a:t>
          </a:r>
          <a:r>
            <a:rPr lang="ru-RU" smtClean="0"/>
            <a:t>почкованием.</a:t>
          </a:r>
          <a:endParaRPr lang="ru-RU"/>
        </a:p>
      </dgm:t>
    </dgm:pt>
    <dgm:pt modelId="{C783A922-ADF5-4E06-98F3-84885A1D6B29}" type="parTrans" cxnId="{1C7875AC-4620-446F-A279-C8AFB16B2C22}">
      <dgm:prSet/>
      <dgm:spPr/>
      <dgm:t>
        <a:bodyPr/>
        <a:lstStyle/>
        <a:p>
          <a:endParaRPr lang="ru-RU"/>
        </a:p>
      </dgm:t>
    </dgm:pt>
    <dgm:pt modelId="{A4FA7386-B922-4760-B27B-6235DB27BB51}" type="sibTrans" cxnId="{1C7875AC-4620-446F-A279-C8AFB16B2C22}">
      <dgm:prSet/>
      <dgm:spPr/>
      <dgm:t>
        <a:bodyPr/>
        <a:lstStyle/>
        <a:p>
          <a:endParaRPr lang="ru-RU"/>
        </a:p>
      </dgm:t>
    </dgm:pt>
    <dgm:pt modelId="{5F8AE028-A6A1-4522-A163-6612DAC577CF}">
      <dgm:prSet/>
      <dgm:spPr/>
      <dgm:t>
        <a:bodyPr/>
        <a:lstStyle/>
        <a:p>
          <a:pPr rtl="0"/>
          <a:r>
            <a:rPr lang="ru-RU" smtClean="0"/>
            <a:t>4.  Дрожжи и  отдельные виды плесени по способу питания сапрофиты.</a:t>
          </a:r>
          <a:endParaRPr lang="ru-RU"/>
        </a:p>
      </dgm:t>
    </dgm:pt>
    <dgm:pt modelId="{367A1353-4190-4623-A44F-324BA2B58C15}" type="parTrans" cxnId="{1D016A20-1E28-4B0F-AAAF-B1D139A5EB02}">
      <dgm:prSet/>
      <dgm:spPr/>
      <dgm:t>
        <a:bodyPr/>
        <a:lstStyle/>
        <a:p>
          <a:endParaRPr lang="ru-RU"/>
        </a:p>
      </dgm:t>
    </dgm:pt>
    <dgm:pt modelId="{1D805B66-7DB2-4E99-9F9B-C2DF09AE1ABE}" type="sibTrans" cxnId="{1D016A20-1E28-4B0F-AAAF-B1D139A5EB02}">
      <dgm:prSet/>
      <dgm:spPr/>
      <dgm:t>
        <a:bodyPr/>
        <a:lstStyle/>
        <a:p>
          <a:endParaRPr lang="ru-RU"/>
        </a:p>
      </dgm:t>
    </dgm:pt>
    <dgm:pt modelId="{F3D99721-6378-4FBA-A5A0-755069AA100F}">
      <dgm:prSet/>
      <dgm:spPr/>
      <dgm:t>
        <a:bodyPr/>
        <a:lstStyle/>
        <a:p>
          <a:pPr rtl="0"/>
          <a:r>
            <a:rPr lang="ru-RU" smtClean="0"/>
            <a:t>5. Для развития им нужно тепло, влага и питательная среда.</a:t>
          </a:r>
          <a:endParaRPr lang="ru-RU"/>
        </a:p>
      </dgm:t>
    </dgm:pt>
    <dgm:pt modelId="{27FBC94D-9FB8-4345-90AC-C35883B839A2}" type="parTrans" cxnId="{BD749206-B091-407E-B8DF-CA976E530BD9}">
      <dgm:prSet/>
      <dgm:spPr/>
      <dgm:t>
        <a:bodyPr/>
        <a:lstStyle/>
        <a:p>
          <a:endParaRPr lang="ru-RU"/>
        </a:p>
      </dgm:t>
    </dgm:pt>
    <dgm:pt modelId="{5CA05BC6-8D08-41CD-AB27-70AE56E1ED26}" type="sibTrans" cxnId="{BD749206-B091-407E-B8DF-CA976E530BD9}">
      <dgm:prSet/>
      <dgm:spPr/>
      <dgm:t>
        <a:bodyPr/>
        <a:lstStyle/>
        <a:p>
          <a:endParaRPr lang="ru-RU"/>
        </a:p>
      </dgm:t>
    </dgm:pt>
    <dgm:pt modelId="{206A48DB-986C-47A5-99B9-A446F084B777}" type="pres">
      <dgm:prSet presAssocID="{8CEE25F3-BF27-44AB-9AAB-BFBE7236FA62}" presName="linear" presStyleCnt="0">
        <dgm:presLayoutVars>
          <dgm:animLvl val="lvl"/>
          <dgm:resizeHandles val="exact"/>
        </dgm:presLayoutVars>
      </dgm:prSet>
      <dgm:spPr/>
    </dgm:pt>
    <dgm:pt modelId="{E1AFE003-4A4F-4FE8-891A-FA27E1FF9BED}" type="pres">
      <dgm:prSet presAssocID="{20EF0195-6C52-4894-8014-9C24A38A133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48A23F5-ABF1-4BF1-A75F-D769DB1FF022}" type="pres">
      <dgm:prSet presAssocID="{B37C67FA-B9C8-4EC6-94B8-12BF9566BA17}" presName="spacer" presStyleCnt="0"/>
      <dgm:spPr/>
    </dgm:pt>
    <dgm:pt modelId="{64DA39E0-78F0-4E0A-8821-9A7D47329A7B}" type="pres">
      <dgm:prSet presAssocID="{4971545B-B509-482A-AD82-96FEDF4DD92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0E5F46C-FF44-4378-935C-F999D74AF315}" type="pres">
      <dgm:prSet presAssocID="{D01DF7DE-C919-4AFC-B03D-B8E299B10F93}" presName="spacer" presStyleCnt="0"/>
      <dgm:spPr/>
    </dgm:pt>
    <dgm:pt modelId="{42C432C3-82F3-4C1D-A2A9-2FFF433E0475}" type="pres">
      <dgm:prSet presAssocID="{705AF612-45F9-44C1-BD08-01FC4BBC613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C2A1591-42F3-4E87-96C7-080D1BDD84AB}" type="pres">
      <dgm:prSet presAssocID="{A4FA7386-B922-4760-B27B-6235DB27BB51}" presName="spacer" presStyleCnt="0"/>
      <dgm:spPr/>
    </dgm:pt>
    <dgm:pt modelId="{435AB319-3721-4E36-AC4C-DDE911508C63}" type="pres">
      <dgm:prSet presAssocID="{5F8AE028-A6A1-4522-A163-6612DAC577C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2533955-B208-4696-8DF0-441E0B41B741}" type="pres">
      <dgm:prSet presAssocID="{1D805B66-7DB2-4E99-9F9B-C2DF09AE1ABE}" presName="spacer" presStyleCnt="0"/>
      <dgm:spPr/>
    </dgm:pt>
    <dgm:pt modelId="{D8E45999-05C1-47B3-8A52-CCFC214F7972}" type="pres">
      <dgm:prSet presAssocID="{F3D99721-6378-4FBA-A5A0-755069AA100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4F58FED-78E5-46DA-8DBF-F52451F92C9E}" type="presOf" srcId="{5F8AE028-A6A1-4522-A163-6612DAC577CF}" destId="{435AB319-3721-4E36-AC4C-DDE911508C63}" srcOrd="0" destOrd="0" presId="urn:microsoft.com/office/officeart/2005/8/layout/vList2"/>
    <dgm:cxn modelId="{64D0C76F-D8FB-4E9B-B319-C596350EBEB2}" srcId="{8CEE25F3-BF27-44AB-9AAB-BFBE7236FA62}" destId="{4971545B-B509-482A-AD82-96FEDF4DD92A}" srcOrd="1" destOrd="0" parTransId="{D3BB885A-DECD-49C3-B8DC-D19D93C021AD}" sibTransId="{D01DF7DE-C919-4AFC-B03D-B8E299B10F93}"/>
    <dgm:cxn modelId="{2314E8F7-333F-49D2-A95F-BC29ED60372D}" type="presOf" srcId="{20EF0195-6C52-4894-8014-9C24A38A1339}" destId="{E1AFE003-4A4F-4FE8-891A-FA27E1FF9BED}" srcOrd="0" destOrd="0" presId="urn:microsoft.com/office/officeart/2005/8/layout/vList2"/>
    <dgm:cxn modelId="{192A82B1-5F08-42DD-8C0B-953BEC4B7A7C}" type="presOf" srcId="{F3D99721-6378-4FBA-A5A0-755069AA100F}" destId="{D8E45999-05C1-47B3-8A52-CCFC214F7972}" srcOrd="0" destOrd="0" presId="urn:microsoft.com/office/officeart/2005/8/layout/vList2"/>
    <dgm:cxn modelId="{1C7875AC-4620-446F-A279-C8AFB16B2C22}" srcId="{8CEE25F3-BF27-44AB-9AAB-BFBE7236FA62}" destId="{705AF612-45F9-44C1-BD08-01FC4BBC6135}" srcOrd="2" destOrd="0" parTransId="{C783A922-ADF5-4E06-98F3-84885A1D6B29}" sibTransId="{A4FA7386-B922-4760-B27B-6235DB27BB51}"/>
    <dgm:cxn modelId="{1D016A20-1E28-4B0F-AAAF-B1D139A5EB02}" srcId="{8CEE25F3-BF27-44AB-9AAB-BFBE7236FA62}" destId="{5F8AE028-A6A1-4522-A163-6612DAC577CF}" srcOrd="3" destOrd="0" parTransId="{367A1353-4190-4623-A44F-324BA2B58C15}" sibTransId="{1D805B66-7DB2-4E99-9F9B-C2DF09AE1ABE}"/>
    <dgm:cxn modelId="{4D7B632C-1D6D-47F5-AC92-5A6F10B2AACD}" type="presOf" srcId="{8CEE25F3-BF27-44AB-9AAB-BFBE7236FA62}" destId="{206A48DB-986C-47A5-99B9-A446F084B777}" srcOrd="0" destOrd="0" presId="urn:microsoft.com/office/officeart/2005/8/layout/vList2"/>
    <dgm:cxn modelId="{8811785A-FBCA-45E8-BC71-282933FDA402}" srcId="{8CEE25F3-BF27-44AB-9AAB-BFBE7236FA62}" destId="{20EF0195-6C52-4894-8014-9C24A38A1339}" srcOrd="0" destOrd="0" parTransId="{8F03F789-DDF1-4A8E-AFC3-EC102034CAAF}" sibTransId="{B37C67FA-B9C8-4EC6-94B8-12BF9566BA17}"/>
    <dgm:cxn modelId="{44926168-0DA8-49DD-84AC-58EC90F0C806}" type="presOf" srcId="{4971545B-B509-482A-AD82-96FEDF4DD92A}" destId="{64DA39E0-78F0-4E0A-8821-9A7D47329A7B}" srcOrd="0" destOrd="0" presId="urn:microsoft.com/office/officeart/2005/8/layout/vList2"/>
    <dgm:cxn modelId="{F3499563-85BE-40FF-97B4-49BA4850AE55}" type="presOf" srcId="{705AF612-45F9-44C1-BD08-01FC4BBC6135}" destId="{42C432C3-82F3-4C1D-A2A9-2FFF433E0475}" srcOrd="0" destOrd="0" presId="urn:microsoft.com/office/officeart/2005/8/layout/vList2"/>
    <dgm:cxn modelId="{BD749206-B091-407E-B8DF-CA976E530BD9}" srcId="{8CEE25F3-BF27-44AB-9AAB-BFBE7236FA62}" destId="{F3D99721-6378-4FBA-A5A0-755069AA100F}" srcOrd="4" destOrd="0" parTransId="{27FBC94D-9FB8-4345-90AC-C35883B839A2}" sibTransId="{5CA05BC6-8D08-41CD-AB27-70AE56E1ED26}"/>
    <dgm:cxn modelId="{7E9B1654-B8C9-423C-92D9-9D7CBA72D9E5}" type="presParOf" srcId="{206A48DB-986C-47A5-99B9-A446F084B777}" destId="{E1AFE003-4A4F-4FE8-891A-FA27E1FF9BED}" srcOrd="0" destOrd="0" presId="urn:microsoft.com/office/officeart/2005/8/layout/vList2"/>
    <dgm:cxn modelId="{F5448E54-5CAC-493E-A7CB-8AB94227DCDC}" type="presParOf" srcId="{206A48DB-986C-47A5-99B9-A446F084B777}" destId="{748A23F5-ABF1-4BF1-A75F-D769DB1FF022}" srcOrd="1" destOrd="0" presId="urn:microsoft.com/office/officeart/2005/8/layout/vList2"/>
    <dgm:cxn modelId="{84F4571D-F38E-4162-99A3-1E5ECB572025}" type="presParOf" srcId="{206A48DB-986C-47A5-99B9-A446F084B777}" destId="{64DA39E0-78F0-4E0A-8821-9A7D47329A7B}" srcOrd="2" destOrd="0" presId="urn:microsoft.com/office/officeart/2005/8/layout/vList2"/>
    <dgm:cxn modelId="{5798AB57-AAB3-4349-A7B7-53F987B2DF5A}" type="presParOf" srcId="{206A48DB-986C-47A5-99B9-A446F084B777}" destId="{B0E5F46C-FF44-4378-935C-F999D74AF315}" srcOrd="3" destOrd="0" presId="urn:microsoft.com/office/officeart/2005/8/layout/vList2"/>
    <dgm:cxn modelId="{C5CBA9DB-EDD2-45BD-A780-9A21168FE603}" type="presParOf" srcId="{206A48DB-986C-47A5-99B9-A446F084B777}" destId="{42C432C3-82F3-4C1D-A2A9-2FFF433E0475}" srcOrd="4" destOrd="0" presId="urn:microsoft.com/office/officeart/2005/8/layout/vList2"/>
    <dgm:cxn modelId="{469BDD33-C280-4414-938F-7AE2A5AFD402}" type="presParOf" srcId="{206A48DB-986C-47A5-99B9-A446F084B777}" destId="{DC2A1591-42F3-4E87-96C7-080D1BDD84AB}" srcOrd="5" destOrd="0" presId="urn:microsoft.com/office/officeart/2005/8/layout/vList2"/>
    <dgm:cxn modelId="{627E9CF3-D35F-4DF5-997D-112FE7B8DBFE}" type="presParOf" srcId="{206A48DB-986C-47A5-99B9-A446F084B777}" destId="{435AB319-3721-4E36-AC4C-DDE911508C63}" srcOrd="6" destOrd="0" presId="urn:microsoft.com/office/officeart/2005/8/layout/vList2"/>
    <dgm:cxn modelId="{F997A23D-99ED-495A-A78B-945F22ACDC7A}" type="presParOf" srcId="{206A48DB-986C-47A5-99B9-A446F084B777}" destId="{A2533955-B208-4696-8DF0-441E0B41B741}" srcOrd="7" destOrd="0" presId="urn:microsoft.com/office/officeart/2005/8/layout/vList2"/>
    <dgm:cxn modelId="{19F04094-02B2-4080-975C-5E5385E85907}" type="presParOf" srcId="{206A48DB-986C-47A5-99B9-A446F084B777}" destId="{D8E45999-05C1-47B3-8A52-CCFC214F797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E4050-7505-49A5-A8F5-02C88DF6F1ED}">
      <dsp:nvSpPr>
        <dsp:cNvPr id="0" name=""/>
        <dsp:cNvSpPr/>
      </dsp:nvSpPr>
      <dsp:spPr>
        <a:xfrm rot="5400000">
          <a:off x="5333292" y="-1989093"/>
          <a:ext cx="1329651" cy="564528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Отличительные признаки грибов</a:t>
          </a:r>
          <a:endParaRPr lang="ru-RU" sz="3600" kern="1200" dirty="0"/>
        </a:p>
      </dsp:txBody>
      <dsp:txXfrm rot="-5400000">
        <a:off x="3175474" y="233633"/>
        <a:ext cx="5580379" cy="1199835"/>
      </dsp:txXfrm>
    </dsp:sp>
    <dsp:sp modelId="{969ECFAF-24AA-4F1E-A170-3ED3C0FFE1A0}">
      <dsp:nvSpPr>
        <dsp:cNvPr id="0" name=""/>
        <dsp:cNvSpPr/>
      </dsp:nvSpPr>
      <dsp:spPr>
        <a:xfrm>
          <a:off x="0" y="2518"/>
          <a:ext cx="3175474" cy="16620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Тема урока</a:t>
          </a:r>
          <a:endParaRPr lang="ru-RU" sz="4700" kern="1200" dirty="0"/>
        </a:p>
      </dsp:txBody>
      <dsp:txXfrm>
        <a:off x="81135" y="83653"/>
        <a:ext cx="3013204" cy="1499794"/>
      </dsp:txXfrm>
    </dsp:sp>
    <dsp:sp modelId="{CB24B823-B6E4-4D00-BAF7-661D9A0A6A46}">
      <dsp:nvSpPr>
        <dsp:cNvPr id="0" name=""/>
        <dsp:cNvSpPr/>
      </dsp:nvSpPr>
      <dsp:spPr>
        <a:xfrm rot="5400000">
          <a:off x="5333292" y="-243925"/>
          <a:ext cx="1329651" cy="5645287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8.1.1.3 описывать отличительные признаки грибов</a:t>
          </a:r>
          <a:endParaRPr lang="ru-RU" sz="2400" kern="1200" dirty="0"/>
        </a:p>
      </dsp:txBody>
      <dsp:txXfrm rot="-5400000">
        <a:off x="3175474" y="1978801"/>
        <a:ext cx="5580379" cy="1199835"/>
      </dsp:txXfrm>
    </dsp:sp>
    <dsp:sp modelId="{CC54F364-162A-4DC4-92B3-1248B44873D1}">
      <dsp:nvSpPr>
        <dsp:cNvPr id="0" name=""/>
        <dsp:cNvSpPr/>
      </dsp:nvSpPr>
      <dsp:spPr>
        <a:xfrm>
          <a:off x="0" y="1747685"/>
          <a:ext cx="3175474" cy="1662064"/>
        </a:xfrm>
        <a:prstGeom prst="round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Цель обучения</a:t>
          </a:r>
          <a:endParaRPr lang="ru-RU" sz="4700" kern="1200" dirty="0"/>
        </a:p>
      </dsp:txBody>
      <dsp:txXfrm>
        <a:off x="81135" y="1828820"/>
        <a:ext cx="3013204" cy="1499794"/>
      </dsp:txXfrm>
    </dsp:sp>
    <dsp:sp modelId="{04348FD8-2C6B-49AC-97A0-DA11FE0E4CF6}">
      <dsp:nvSpPr>
        <dsp:cNvPr id="0" name=""/>
        <dsp:cNvSpPr/>
      </dsp:nvSpPr>
      <dsp:spPr>
        <a:xfrm rot="5400000">
          <a:off x="5333292" y="1501241"/>
          <a:ext cx="1329651" cy="5645287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рассмотреть представителей царства грибов и их особенности;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установить отличительные особенности одноклеточных и шляпочных грибов;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описать отличительные признаки грибов.</a:t>
          </a:r>
          <a:endParaRPr lang="ru-RU" sz="1500" kern="1200" dirty="0"/>
        </a:p>
      </dsp:txBody>
      <dsp:txXfrm rot="-5400000">
        <a:off x="3175474" y="3723967"/>
        <a:ext cx="5580379" cy="1199835"/>
      </dsp:txXfrm>
    </dsp:sp>
    <dsp:sp modelId="{6742C20C-EFC4-4991-B584-59AD1986C069}">
      <dsp:nvSpPr>
        <dsp:cNvPr id="0" name=""/>
        <dsp:cNvSpPr/>
      </dsp:nvSpPr>
      <dsp:spPr>
        <a:xfrm>
          <a:off x="0" y="3492853"/>
          <a:ext cx="3175474" cy="1662064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Цели урока</a:t>
          </a:r>
          <a:endParaRPr lang="ru-RU" sz="4700" kern="1200" dirty="0"/>
        </a:p>
      </dsp:txBody>
      <dsp:txXfrm>
        <a:off x="81135" y="3573988"/>
        <a:ext cx="3013204" cy="1499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E4050-7505-49A5-A8F5-02C88DF6F1ED}">
      <dsp:nvSpPr>
        <dsp:cNvPr id="0" name=""/>
        <dsp:cNvSpPr/>
      </dsp:nvSpPr>
      <dsp:spPr>
        <a:xfrm rot="5400000">
          <a:off x="5333292" y="-1989093"/>
          <a:ext cx="1329651" cy="564528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Отличительные признаки грибов</a:t>
          </a:r>
          <a:endParaRPr lang="ru-RU" sz="3600" kern="1200" dirty="0"/>
        </a:p>
      </dsp:txBody>
      <dsp:txXfrm rot="-5400000">
        <a:off x="3175474" y="233633"/>
        <a:ext cx="5580379" cy="1199835"/>
      </dsp:txXfrm>
    </dsp:sp>
    <dsp:sp modelId="{969ECFAF-24AA-4F1E-A170-3ED3C0FFE1A0}">
      <dsp:nvSpPr>
        <dsp:cNvPr id="0" name=""/>
        <dsp:cNvSpPr/>
      </dsp:nvSpPr>
      <dsp:spPr>
        <a:xfrm>
          <a:off x="0" y="2518"/>
          <a:ext cx="3175474" cy="16620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Тема урока</a:t>
          </a:r>
          <a:endParaRPr lang="ru-RU" sz="4700" kern="1200" dirty="0"/>
        </a:p>
      </dsp:txBody>
      <dsp:txXfrm>
        <a:off x="81135" y="83653"/>
        <a:ext cx="3013204" cy="1499794"/>
      </dsp:txXfrm>
    </dsp:sp>
    <dsp:sp modelId="{CB24B823-B6E4-4D00-BAF7-661D9A0A6A46}">
      <dsp:nvSpPr>
        <dsp:cNvPr id="0" name=""/>
        <dsp:cNvSpPr/>
      </dsp:nvSpPr>
      <dsp:spPr>
        <a:xfrm rot="5400000">
          <a:off x="5333292" y="-243925"/>
          <a:ext cx="1329651" cy="5645287"/>
        </a:xfrm>
        <a:prstGeom prst="round2SameRect">
          <a:avLst/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8.1.1.3 описывать отличительные признаки грибов</a:t>
          </a:r>
          <a:endParaRPr lang="ru-RU" sz="2400" kern="1200" dirty="0"/>
        </a:p>
      </dsp:txBody>
      <dsp:txXfrm rot="-5400000">
        <a:off x="3175474" y="1978801"/>
        <a:ext cx="5580379" cy="1199835"/>
      </dsp:txXfrm>
    </dsp:sp>
    <dsp:sp modelId="{CC54F364-162A-4DC4-92B3-1248B44873D1}">
      <dsp:nvSpPr>
        <dsp:cNvPr id="0" name=""/>
        <dsp:cNvSpPr/>
      </dsp:nvSpPr>
      <dsp:spPr>
        <a:xfrm>
          <a:off x="0" y="1747685"/>
          <a:ext cx="3175474" cy="1662064"/>
        </a:xfrm>
        <a:prstGeom prst="round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Цель обучения</a:t>
          </a:r>
          <a:endParaRPr lang="ru-RU" sz="4700" kern="1200" dirty="0"/>
        </a:p>
      </dsp:txBody>
      <dsp:txXfrm>
        <a:off x="81135" y="1828820"/>
        <a:ext cx="3013204" cy="1499794"/>
      </dsp:txXfrm>
    </dsp:sp>
    <dsp:sp modelId="{04348FD8-2C6B-49AC-97A0-DA11FE0E4CF6}">
      <dsp:nvSpPr>
        <dsp:cNvPr id="0" name=""/>
        <dsp:cNvSpPr/>
      </dsp:nvSpPr>
      <dsp:spPr>
        <a:xfrm rot="5400000">
          <a:off x="5333292" y="1501241"/>
          <a:ext cx="1329651" cy="5645287"/>
        </a:xfrm>
        <a:prstGeom prst="round2Same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рассмотреть представителей царства грибов и их особенности;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установить отличительные особенности одноклеточных и шляпочных грибов;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описать отличительные признаки грибов.</a:t>
          </a:r>
          <a:endParaRPr lang="ru-RU" sz="1500" kern="1200" dirty="0"/>
        </a:p>
      </dsp:txBody>
      <dsp:txXfrm rot="-5400000">
        <a:off x="3175474" y="3723967"/>
        <a:ext cx="5580379" cy="1199835"/>
      </dsp:txXfrm>
    </dsp:sp>
    <dsp:sp modelId="{6742C20C-EFC4-4991-B584-59AD1986C069}">
      <dsp:nvSpPr>
        <dsp:cNvPr id="0" name=""/>
        <dsp:cNvSpPr/>
      </dsp:nvSpPr>
      <dsp:spPr>
        <a:xfrm>
          <a:off x="0" y="3492853"/>
          <a:ext cx="3175474" cy="1662064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Цели урока</a:t>
          </a:r>
          <a:endParaRPr lang="ru-RU" sz="4700" kern="1200" dirty="0"/>
        </a:p>
      </dsp:txBody>
      <dsp:txXfrm>
        <a:off x="81135" y="3573988"/>
        <a:ext cx="3013204" cy="1499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FE003-4A4F-4FE8-891A-FA27E1FF9BED}">
      <dsp:nvSpPr>
        <dsp:cNvPr id="0" name=""/>
        <dsp:cNvSpPr/>
      </dsp:nvSpPr>
      <dsp:spPr>
        <a:xfrm>
          <a:off x="0" y="463292"/>
          <a:ext cx="856895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1. Плесневые грибы  и дрожжи не имеют плодового тела. Мукор имеет грибницу. Дрожжи состоят из множества клеток.</a:t>
          </a:r>
          <a:endParaRPr lang="ru-RU" sz="2400" kern="1200"/>
        </a:p>
      </dsp:txBody>
      <dsp:txXfrm>
        <a:off x="46606" y="509898"/>
        <a:ext cx="8475740" cy="861507"/>
      </dsp:txXfrm>
    </dsp:sp>
    <dsp:sp modelId="{64DA39E0-78F0-4E0A-8821-9A7D47329A7B}">
      <dsp:nvSpPr>
        <dsp:cNvPr id="0" name=""/>
        <dsp:cNvSpPr/>
      </dsp:nvSpPr>
      <dsp:spPr>
        <a:xfrm>
          <a:off x="0" y="1487132"/>
          <a:ext cx="856895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2. Плесень и дрожжи  имеют малые размеры. Их  строение можно рассмотреть в микроскоп.</a:t>
          </a:r>
          <a:endParaRPr lang="ru-RU" sz="2400" kern="1200"/>
        </a:p>
      </dsp:txBody>
      <dsp:txXfrm>
        <a:off x="46606" y="1533738"/>
        <a:ext cx="8475740" cy="861507"/>
      </dsp:txXfrm>
    </dsp:sp>
    <dsp:sp modelId="{42C432C3-82F3-4C1D-A2A9-2FFF433E0475}">
      <dsp:nvSpPr>
        <dsp:cNvPr id="0" name=""/>
        <dsp:cNvSpPr/>
      </dsp:nvSpPr>
      <dsp:spPr>
        <a:xfrm>
          <a:off x="0" y="2510972"/>
          <a:ext cx="856895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3. Размножаться плесень не только спорами, но и обрывками грибницы. Дрожжи</a:t>
          </a:r>
          <a:r>
            <a:rPr lang="en-US" sz="2400" kern="1200" smtClean="0"/>
            <a:t> — </a:t>
          </a:r>
          <a:r>
            <a:rPr lang="ru-RU" sz="2400" kern="1200" smtClean="0"/>
            <a:t>почкованием.</a:t>
          </a:r>
          <a:endParaRPr lang="ru-RU" sz="2400" kern="1200"/>
        </a:p>
      </dsp:txBody>
      <dsp:txXfrm>
        <a:off x="46606" y="2557578"/>
        <a:ext cx="8475740" cy="861507"/>
      </dsp:txXfrm>
    </dsp:sp>
    <dsp:sp modelId="{435AB319-3721-4E36-AC4C-DDE911508C63}">
      <dsp:nvSpPr>
        <dsp:cNvPr id="0" name=""/>
        <dsp:cNvSpPr/>
      </dsp:nvSpPr>
      <dsp:spPr>
        <a:xfrm>
          <a:off x="0" y="3534812"/>
          <a:ext cx="856895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4.  Дрожжи и  отдельные виды плесени по способу питания сапрофиты.</a:t>
          </a:r>
          <a:endParaRPr lang="ru-RU" sz="2400" kern="1200"/>
        </a:p>
      </dsp:txBody>
      <dsp:txXfrm>
        <a:off x="46606" y="3581418"/>
        <a:ext cx="8475740" cy="861507"/>
      </dsp:txXfrm>
    </dsp:sp>
    <dsp:sp modelId="{D8E45999-05C1-47B3-8A52-CCFC214F7972}">
      <dsp:nvSpPr>
        <dsp:cNvPr id="0" name=""/>
        <dsp:cNvSpPr/>
      </dsp:nvSpPr>
      <dsp:spPr>
        <a:xfrm>
          <a:off x="0" y="4558652"/>
          <a:ext cx="856895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5. Для развития им нужно тепло, влага и питательная среда.</a:t>
          </a:r>
          <a:endParaRPr lang="ru-RU" sz="2400" kern="1200"/>
        </a:p>
      </dsp:txBody>
      <dsp:txXfrm>
        <a:off x="46606" y="4605258"/>
        <a:ext cx="8475740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68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2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6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6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0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0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22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6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3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2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8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7" y="4814146"/>
            <a:ext cx="2820357" cy="1876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18" t="18157" r="3677" b="23390"/>
          <a:stretch/>
        </p:blipFill>
        <p:spPr>
          <a:xfrm>
            <a:off x="5220072" y="124707"/>
            <a:ext cx="3768157" cy="1766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897462"/>
            <a:ext cx="2688037" cy="1788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76" y="188641"/>
            <a:ext cx="2123121" cy="158417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1697347"/>
              </p:ext>
            </p:extLst>
          </p:nvPr>
        </p:nvGraphicFramePr>
        <p:xfrm>
          <a:off x="167467" y="1007868"/>
          <a:ext cx="8820762" cy="515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Строение низших грибов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 descr="Картинки по запросу гриб шляпоч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4794782" cy="2835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110" y="1889811"/>
            <a:ext cx="3107299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537321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Плесневый гриб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мукор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10" y="7937"/>
            <a:ext cx="2819490" cy="173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5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81018" y="740701"/>
            <a:ext cx="2215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Дрожжи</a:t>
            </a:r>
            <a:endParaRPr lang="ru-RU" sz="40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988841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Сборная </a:t>
            </a:r>
            <a:r>
              <a:rPr lang="ru-RU" dirty="0">
                <a:latin typeface="Segoe UI" pitchFamily="34" charset="0"/>
                <a:ea typeface="Segoe UI" pitchFamily="34" charset="0"/>
                <a:cs typeface="Segoe UI" pitchFamily="34" charset="0"/>
              </a:rPr>
              <a:t>группа </a:t>
            </a:r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одноклеточных</a:t>
            </a:r>
          </a:p>
          <a:p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грибов </a:t>
            </a:r>
            <a:r>
              <a:rPr lang="ru-RU" dirty="0">
                <a:latin typeface="Segoe UI" pitchFamily="34" charset="0"/>
                <a:ea typeface="Segoe UI" pitchFamily="34" charset="0"/>
                <a:cs typeface="Segoe UI" pitchFamily="34" charset="0"/>
              </a:rPr>
              <a:t>из различных классов.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3124710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Размножаются преимущественно почкованием.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26926" y="4206614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itchFamily="34" charset="0"/>
                <a:ea typeface="Segoe UI" pitchFamily="34" charset="0"/>
                <a:cs typeface="Segoe UI" pitchFamily="34" charset="0"/>
              </a:rPr>
              <a:t>Богаты белком, витаминами </a:t>
            </a:r>
            <a:endParaRPr lang="en-US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ru-RU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группы </a:t>
            </a:r>
            <a:r>
              <a:rPr lang="ru-RU" dirty="0">
                <a:latin typeface="Segoe UI" pitchFamily="34" charset="0"/>
                <a:ea typeface="Segoe UI" pitchFamily="34" charset="0"/>
                <a:cs typeface="Segoe UI" pitchFamily="34" charset="0"/>
              </a:rPr>
              <a:t>В.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0648"/>
            <a:ext cx="4101535" cy="64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56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34419055"/>
              </p:ext>
            </p:extLst>
          </p:nvPr>
        </p:nvGraphicFramePr>
        <p:xfrm>
          <a:off x="323528" y="260648"/>
          <a:ext cx="856895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33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083" y="332656"/>
            <a:ext cx="5459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Грибы - паразиты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3" y="1255986"/>
            <a:ext cx="2008517" cy="46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6106" y="5946235"/>
            <a:ext cx="95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Головня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08087"/>
            <a:ext cx="1877965" cy="437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7249" y="5928008"/>
            <a:ext cx="1167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Спорынья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876256" y="1094803"/>
            <a:ext cx="1888785" cy="4476031"/>
            <a:chOff x="247762" y="-164554"/>
            <a:chExt cx="3028094" cy="604867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47762" y="-164554"/>
              <a:ext cx="3028094" cy="6048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45" y="377299"/>
              <a:ext cx="2952328" cy="438890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6809699" y="5936083"/>
            <a:ext cx="2021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Хлебная ржавчина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1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463544"/>
              </p:ext>
            </p:extLst>
          </p:nvPr>
        </p:nvGraphicFramePr>
        <p:xfrm>
          <a:off x="107504" y="260648"/>
          <a:ext cx="8784976" cy="6408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92488"/>
                <a:gridCol w="4392488"/>
              </a:tblGrid>
              <a:tr h="130981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Общие признаки </a:t>
                      </a:r>
                    </a:p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грибов и растений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Общие признаки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грибов и животных</a:t>
                      </a:r>
                      <a:endParaRPr lang="ru-RU" sz="2400" dirty="0"/>
                    </a:p>
                  </a:txBody>
                  <a:tcPr/>
                </a:tc>
              </a:tr>
              <a:tr h="5098902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Растворенные вещества поглощают путем всасывания.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передвигаются.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Растут в течение всей жизни.	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Arial" pitchFamily="34" charset="0"/>
                        <a:buChar char="•"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r">
                        <a:buFont typeface="Arial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Питаются готовыми органическими веществами.</a:t>
                      </a:r>
                    </a:p>
                    <a:p>
                      <a:pPr marL="0" indent="0" algn="r">
                        <a:buFont typeface="Arial" pitchFamily="34" charset="0"/>
                        <a:buNone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r">
                        <a:buFont typeface="Arial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Сапрофиты и паразиты.</a:t>
                      </a:r>
                    </a:p>
                    <a:p>
                      <a:pPr marL="0" indent="0" algn="r">
                        <a:buFont typeface="Arial" pitchFamily="34" charset="0"/>
                        <a:buNone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r">
                        <a:buFont typeface="Arial" pitchFamily="34" charset="0"/>
                        <a:buNone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Клеточная оболочка содержит  органическое вещество – хитин.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1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86693"/>
              </p:ext>
            </p:extLst>
          </p:nvPr>
        </p:nvGraphicFramePr>
        <p:xfrm>
          <a:off x="-17421" y="116631"/>
          <a:ext cx="9161420" cy="67413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7204"/>
                <a:gridCol w="2104817"/>
                <a:gridCol w="4239399"/>
              </a:tblGrid>
              <a:tr h="744635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ea typeface="Segoe UI" pitchFamily="34" charset="0"/>
                          <a:cs typeface="Times New Roman" pitchFamily="18" charset="0"/>
                        </a:rPr>
                        <a:t>Способы размножения грибов</a:t>
                      </a:r>
                      <a:endParaRPr lang="ru-RU" sz="2400" dirty="0">
                        <a:latin typeface="Times New Roman" pitchFamily="18" charset="0"/>
                        <a:ea typeface="Segoe UI" pitchFamily="34" charset="0"/>
                        <a:cs typeface="Times New Roman" pitchFamily="18" charset="0"/>
                      </a:endParaRPr>
                    </a:p>
                  </a:txBody>
                  <a:tcPr marL="78422" marR="78422" marT="39211" marB="3921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9063">
                <a:tc grid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Бесполое размножение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2" marR="78422" marT="39211" marB="3921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Половое размножение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2" marR="78422" marT="39211" marB="39211"/>
                </a:tc>
              </a:tr>
              <a:tr h="12984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Частями мицелия (вегетативное) размножение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2" marR="78422" marT="39211" marB="3921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Спорами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2" marR="78422" marT="39211" marB="3921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Специализированными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клетками (гаметами)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2" marR="78422" marT="39211" marB="39211"/>
                </a:tc>
              </a:tr>
              <a:tr h="38592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клетках мицелия постепенно образуются выросты, которые постепенно отделяются от материнского организма или сохраняют связь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ними.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2" marR="78422" marT="39211" marB="3921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Споры образуются в особых органах — спорангиях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(мукор) или созревают на плодовом теле (шляпочные грибы).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2" marR="78422" marT="39211" marB="39211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 мицелии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образуются мужские и женские гаметы.  В результате их слияния возникает зигота, которая прорастает нитью гифы. Гифа многократно ветвиться, в результате чего возникает новая грибница.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422" marR="78422" marT="39211" marB="3921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765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Роль грибов в природе и жизни человека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Съедобные (шляпочные)</a:t>
            </a:r>
          </a:p>
          <a:p>
            <a:r>
              <a:rPr lang="ru-RU" dirty="0" smtClean="0"/>
              <a:t>Симбиоз с деревьями</a:t>
            </a:r>
          </a:p>
          <a:p>
            <a:r>
              <a:rPr lang="ru-RU" dirty="0" smtClean="0"/>
              <a:t>Изготавливают пенициллин (антибиотик)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Ядовитые (мухомор, бледная поганка)</a:t>
            </a:r>
          </a:p>
          <a:p>
            <a:r>
              <a:rPr lang="ru-RU" dirty="0" smtClean="0"/>
              <a:t>Плесневые грибы портят продукты питания </a:t>
            </a:r>
          </a:p>
          <a:p>
            <a:r>
              <a:rPr lang="ru-RU" dirty="0" smtClean="0"/>
              <a:t>Трутовые грибы разрушают древесину деревьев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84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Задание: </a:t>
            </a:r>
            <a:r>
              <a:rPr lang="kk-KZ" sz="2800" dirty="0" smtClean="0">
                <a:solidFill>
                  <a:schemeClr val="accent6">
                    <a:lumMod val="50000"/>
                  </a:schemeClr>
                </a:solidFill>
              </a:rPr>
              <a:t>найти сходства и различия грибов с бактериями, растениями и животными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Объект 19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400" dirty="0"/>
              <a:t>Ключевые признаки, по которым  необходимо сравнить</a:t>
            </a:r>
            <a:r>
              <a:rPr lang="kk-KZ" sz="2400" dirty="0"/>
              <a:t> организмы</a:t>
            </a:r>
            <a:r>
              <a:rPr lang="ru-RU" sz="2400" dirty="0"/>
              <a:t>:</a:t>
            </a:r>
          </a:p>
          <a:p>
            <a:pPr lvl="0"/>
            <a:r>
              <a:rPr lang="ru-RU" sz="2400" dirty="0"/>
              <a:t>тип клетки (эукариоты, прокариоты);</a:t>
            </a:r>
          </a:p>
          <a:p>
            <a:pPr lvl="0"/>
            <a:r>
              <a:rPr lang="ru-RU" sz="2400" dirty="0"/>
              <a:t>клеточная мембрана;</a:t>
            </a:r>
          </a:p>
          <a:p>
            <a:pPr lvl="0"/>
            <a:r>
              <a:rPr lang="ru-RU" sz="2400" dirty="0"/>
              <a:t>запасные вещества клетки;</a:t>
            </a:r>
          </a:p>
          <a:p>
            <a:pPr lvl="0"/>
            <a:r>
              <a:rPr lang="kk-KZ" sz="2400" dirty="0"/>
              <a:t>размножение;</a:t>
            </a:r>
            <a:endParaRPr lang="ru-RU" sz="2400" dirty="0"/>
          </a:p>
          <a:p>
            <a:pPr lvl="0"/>
            <a:r>
              <a:rPr lang="kk-KZ" sz="2400" dirty="0"/>
              <a:t>питание.</a:t>
            </a:r>
            <a:endParaRPr lang="ru-RU" sz="2400" dirty="0"/>
          </a:p>
          <a:p>
            <a:pPr lvl="0"/>
            <a:r>
              <a:rPr lang="kk-KZ" sz="2400" dirty="0"/>
              <a:t>среда обитания</a:t>
            </a:r>
            <a:r>
              <a:rPr lang="kk-KZ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65" y="1772816"/>
            <a:ext cx="1800200" cy="18002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39752" y="1916832"/>
            <a:ext cx="1809329" cy="1809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34747"/>
          <a:stretch/>
        </p:blipFill>
        <p:spPr>
          <a:xfrm>
            <a:off x="214256" y="4437112"/>
            <a:ext cx="1845963" cy="16192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3514" r="13513"/>
          <a:stretch/>
        </p:blipFill>
        <p:spPr>
          <a:xfrm>
            <a:off x="2334476" y="4416742"/>
            <a:ext cx="2165516" cy="16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Задание «Правда» или «Ложь»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54292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400" dirty="0" smtClean="0"/>
              <a:t>Грибы </a:t>
            </a:r>
            <a:r>
              <a:rPr lang="ru-RU" sz="2400" dirty="0" smtClean="0"/>
              <a:t>представляют собой отдельную группу растений.</a:t>
            </a:r>
          </a:p>
          <a:p>
            <a:r>
              <a:rPr lang="ru-RU" sz="2400" dirty="0" smtClean="0"/>
              <a:t>Не передвигаются.</a:t>
            </a:r>
          </a:p>
          <a:p>
            <a:r>
              <a:rPr lang="ru-RU" sz="2400" dirty="0" smtClean="0"/>
              <a:t>Растут в течение всей жизни.</a:t>
            </a:r>
          </a:p>
          <a:p>
            <a:r>
              <a:rPr lang="ru-RU" sz="2400" dirty="0" smtClean="0"/>
              <a:t>Питаются готовыми органическими веществами.</a:t>
            </a:r>
          </a:p>
          <a:p>
            <a:r>
              <a:rPr lang="ru-RU" sz="2400" dirty="0" smtClean="0"/>
              <a:t>Только паразиты.</a:t>
            </a:r>
          </a:p>
          <a:p>
            <a:r>
              <a:rPr lang="ru-RU" sz="2400" dirty="0" smtClean="0"/>
              <a:t>Клеточная оболочка содержит  органическое вещество – хитин. </a:t>
            </a:r>
          </a:p>
          <a:p>
            <a:r>
              <a:rPr lang="ru-RU" sz="2400" dirty="0" smtClean="0"/>
              <a:t>Тело гриба состоит из тонких белых нитей (гиф), образующих грибницу (мицелий)</a:t>
            </a:r>
          </a:p>
          <a:p>
            <a:pPr fontAlgn="base"/>
            <a:r>
              <a:rPr lang="ru-RU" sz="2400" dirty="0" smtClean="0"/>
              <a:t>Грибы размножаются спорами и  семенами</a:t>
            </a:r>
          </a:p>
          <a:p>
            <a:pPr fontAlgn="base"/>
            <a:r>
              <a:rPr lang="ru-RU" sz="2400" dirty="0" smtClean="0"/>
              <a:t>Грибы не способны к фотосинтезу потому что имеют небольшие размеры</a:t>
            </a:r>
          </a:p>
          <a:p>
            <a:pPr lvl="0"/>
            <a:r>
              <a:rPr lang="ru-RU" sz="2400" dirty="0" smtClean="0"/>
              <a:t> Мицелий гриба образован</a:t>
            </a:r>
            <a:r>
              <a:rPr lang="ru-RU" sz="2400" b="1" dirty="0" smtClean="0"/>
              <a:t> </a:t>
            </a:r>
            <a:r>
              <a:rPr lang="ru-RU" sz="2400" dirty="0" smtClean="0"/>
              <a:t>гифами 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3985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Заполните таблицу после изучения дополнительного материала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62378"/>
              </p:ext>
            </p:extLst>
          </p:nvPr>
        </p:nvGraphicFramePr>
        <p:xfrm>
          <a:off x="251520" y="1628801"/>
          <a:ext cx="8568952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6019"/>
                <a:gridCol w="2856019"/>
                <a:gridCol w="2856914"/>
              </a:tblGrid>
              <a:tr h="4660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Ядовитые грибы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Съедобные грибы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Плесневые грибы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42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357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Картинки по запросу загадочные грибы"/>
          <p:cNvPicPr>
            <a:picLocks noChangeAspect="1" noChangeArrowheads="1"/>
          </p:cNvPicPr>
          <p:nvPr/>
        </p:nvPicPr>
        <p:blipFill>
          <a:blip r:embed="rId2"/>
          <a:srcRect r="15391" b="11456"/>
          <a:stretch>
            <a:fillRect/>
          </a:stretch>
        </p:blipFill>
        <p:spPr bwMode="auto">
          <a:xfrm>
            <a:off x="6072198" y="4714884"/>
            <a:ext cx="3071802" cy="2143116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гриб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076" y="2643182"/>
            <a:ext cx="6414318" cy="4214818"/>
          </a:xfrm>
          <a:prstGeom prst="rect">
            <a:avLst/>
          </a:prstGeom>
          <a:noFill/>
        </p:spPr>
      </p:pic>
      <p:pic>
        <p:nvPicPr>
          <p:cNvPr id="1036" name="Picture 12" descr="Картинки по запросу загадочные гриб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1866" y="1"/>
            <a:ext cx="4082134" cy="2714619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плесен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0"/>
            <a:ext cx="3889391" cy="2707805"/>
          </a:xfrm>
          <a:prstGeom prst="rect">
            <a:avLst/>
          </a:prstGeom>
          <a:noFill/>
        </p:spPr>
      </p:pic>
      <p:pic>
        <p:nvPicPr>
          <p:cNvPr id="1026" name="Picture 2" descr="http://cdn.fishki.net/upload/post/201507/27/1609665/tn/3_0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3775079" cy="2689744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плесень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38653"/>
            <a:ext cx="3548376" cy="2519347"/>
          </a:xfrm>
          <a:prstGeom prst="rect">
            <a:avLst/>
          </a:prstGeom>
          <a:noFill/>
        </p:spPr>
      </p:pic>
      <p:pic>
        <p:nvPicPr>
          <p:cNvPr id="1034" name="Picture 10" descr="Картинки по запросу плесен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2714620"/>
            <a:ext cx="2857500" cy="2171701"/>
          </a:xfrm>
          <a:prstGeom prst="rect">
            <a:avLst/>
          </a:prstGeom>
          <a:noFill/>
        </p:spPr>
      </p:pic>
      <p:pic>
        <p:nvPicPr>
          <p:cNvPr id="1038" name="Picture 14" descr="Картинки по запросу загадочные грибы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500306"/>
            <a:ext cx="3586126" cy="2395532"/>
          </a:xfrm>
          <a:prstGeom prst="rect">
            <a:avLst/>
          </a:prstGeom>
          <a:noFill/>
        </p:spPr>
      </p:pic>
      <p:sp>
        <p:nvSpPr>
          <p:cNvPr id="1040" name="AutoShape 16" descr="Картинки по запросу загадочные гриб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6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Рефлексия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3200" dirty="0">
                <a:solidFill>
                  <a:srgbClr val="0070C0"/>
                </a:solidFill>
              </a:rPr>
              <a:t>Мне понравилось на уроке…</a:t>
            </a:r>
          </a:p>
          <a:p>
            <a:pPr lvl="0"/>
            <a:r>
              <a:rPr lang="ru-RU" sz="3200" dirty="0">
                <a:solidFill>
                  <a:srgbClr val="0070C0"/>
                </a:solidFill>
              </a:rPr>
              <a:t>Познавательным было…</a:t>
            </a:r>
          </a:p>
          <a:p>
            <a:pPr lvl="0"/>
            <a:r>
              <a:rPr lang="ru-RU" sz="3200" dirty="0">
                <a:solidFill>
                  <a:srgbClr val="0070C0"/>
                </a:solidFill>
              </a:rPr>
              <a:t>Для меня было новым…</a:t>
            </a:r>
          </a:p>
          <a:p>
            <a:pPr lvl="0"/>
            <a:r>
              <a:rPr lang="ru-RU" sz="3200" dirty="0">
                <a:solidFill>
                  <a:srgbClr val="0070C0"/>
                </a:solidFill>
              </a:rPr>
              <a:t>Вызвало затруднения…</a:t>
            </a:r>
          </a:p>
          <a:p>
            <a:pPr lvl="0"/>
            <a:r>
              <a:rPr lang="ru-RU" sz="3200" dirty="0">
                <a:solidFill>
                  <a:srgbClr val="0070C0"/>
                </a:solidFill>
              </a:rPr>
              <a:t>Необходимо улучшить…</a:t>
            </a:r>
          </a:p>
          <a:p>
            <a:r>
              <a:rPr lang="ru-RU" sz="3200" dirty="0">
                <a:solidFill>
                  <a:srgbClr val="0070C0"/>
                </a:solidFill>
              </a:rPr>
              <a:t>Хочу узнать еще…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6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972" y="260648"/>
            <a:ext cx="8845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«Особые приметы»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0329" y="1772816"/>
            <a:ext cx="8208912" cy="378565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Разделитесь на </a:t>
            </a:r>
            <a:r>
              <a:rPr lang="ru-RU" sz="2400" dirty="0"/>
              <a:t>четыре группы. Каждая группа демонстрирует знания одного из четырех царств живой природы. Для этого группы у доски записывают отличительные особенности рассматриваемых организмов.</a:t>
            </a:r>
          </a:p>
          <a:p>
            <a:endParaRPr lang="ru-RU" sz="2400" dirty="0" smtClean="0"/>
          </a:p>
          <a:p>
            <a:r>
              <a:rPr lang="ru-RU" sz="2400" dirty="0" smtClean="0"/>
              <a:t>Критерии </a:t>
            </a:r>
            <a:r>
              <a:rPr lang="ru-RU" sz="2400" dirty="0"/>
              <a:t>оценивания:</a:t>
            </a:r>
          </a:p>
          <a:p>
            <a:r>
              <a:rPr lang="ru-RU" sz="2400" dirty="0"/>
              <a:t>1. Определены характерные особенности клеточного строения представителей царства.</a:t>
            </a:r>
          </a:p>
          <a:p>
            <a:r>
              <a:rPr lang="ru-RU" sz="2400" dirty="0"/>
              <a:t>2.Определены поведенческие особенности представителей рассматриваемого царства.</a:t>
            </a:r>
          </a:p>
        </p:txBody>
      </p:sp>
    </p:spTree>
    <p:extLst>
      <p:ext uri="{BB962C8B-B14F-4D97-AF65-F5344CB8AC3E}">
        <p14:creationId xmlns:p14="http://schemas.microsoft.com/office/powerpoint/2010/main" val="265298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3" y="0"/>
            <a:ext cx="919261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5733256"/>
            <a:ext cx="6434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Царство протоктисты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0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65291" t="28572" r="3570" b="32142"/>
          <a:stretch>
            <a:fillRect/>
          </a:stretch>
        </p:blipFill>
        <p:spPr bwMode="auto">
          <a:xfrm>
            <a:off x="0" y="1643050"/>
            <a:ext cx="4786314" cy="339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Безимени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0"/>
            <a:ext cx="22098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AutoShape 5" descr="Картинки по запросу раст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11" name="Picture 7" descr="Картинки по запросу расте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20" y="2071678"/>
            <a:ext cx="2857480" cy="2143110"/>
          </a:xfrm>
          <a:prstGeom prst="rect">
            <a:avLst/>
          </a:prstGeom>
          <a:noFill/>
        </p:spPr>
      </p:pic>
      <p:pic>
        <p:nvPicPr>
          <p:cNvPr id="47113" name="Picture 9" descr="Картинки по запросу животны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572008"/>
            <a:ext cx="2971816" cy="19173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4876" y="1857364"/>
            <a:ext cx="142417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2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74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7" y="4814146"/>
            <a:ext cx="2820357" cy="1876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18" t="18157" r="3677" b="23390"/>
          <a:stretch/>
        </p:blipFill>
        <p:spPr>
          <a:xfrm>
            <a:off x="5220072" y="124707"/>
            <a:ext cx="3768157" cy="1766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4897462"/>
            <a:ext cx="2688037" cy="17887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76" y="188641"/>
            <a:ext cx="2123121" cy="1584175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1182096"/>
              </p:ext>
            </p:extLst>
          </p:nvPr>
        </p:nvGraphicFramePr>
        <p:xfrm>
          <a:off x="167467" y="1007868"/>
          <a:ext cx="8820762" cy="5157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314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" y="4327"/>
            <a:ext cx="9129777" cy="685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03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Строение высших грибов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 descr="Картинки по запросу гриб шляпочны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04864"/>
            <a:ext cx="628710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534</Words>
  <Application>Microsoft Office PowerPoint</Application>
  <PresentationFormat>Экран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высших грибов</vt:lpstr>
      <vt:lpstr>Строение низших грибов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грибов в природе и жизни человека </vt:lpstr>
      <vt:lpstr>Задание: найти сходства и различия грибов с бактериями, растениями и животными</vt:lpstr>
      <vt:lpstr>Задание «Правда» или «Ложь»</vt:lpstr>
      <vt:lpstr>Заполните таблицу после изучения дополнительного материала</vt:lpstr>
      <vt:lpstr>Рефлексия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Балдырлар, мүктер, қырықжапырақ, ашық және жабықтұқымды өсімдіктердің ерекшеліктері</dc:title>
  <dc:creator>Оразгалиева Замзагуль</dc:creator>
  <cp:lastModifiedBy>Аксенова </cp:lastModifiedBy>
  <cp:revision>71</cp:revision>
  <dcterms:modified xsi:type="dcterms:W3CDTF">2018-07-11T11:04:51Z</dcterms:modified>
</cp:coreProperties>
</file>