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1"/>
  </p:notesMasterIdLst>
  <p:sldIdLst>
    <p:sldId id="284" r:id="rId2"/>
    <p:sldId id="285" r:id="rId3"/>
    <p:sldId id="286" r:id="rId4"/>
    <p:sldId id="288" r:id="rId5"/>
    <p:sldId id="289" r:id="rId6"/>
    <p:sldId id="290" r:id="rId7"/>
    <p:sldId id="291" r:id="rId8"/>
    <p:sldId id="292" r:id="rId9"/>
    <p:sldId id="29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3203B9-B85B-4B61-B7BA-9B63A2A0377D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AA7E06C-041A-423B-A868-314BE3745F5C}">
      <dgm:prSet phldrT="[Текст]" custT="1"/>
      <dgm:spPr/>
      <dgm:t>
        <a:bodyPr/>
        <a:lstStyle/>
        <a:p>
          <a:r>
            <a:rPr lang="ru-RU" sz="3600" b="1" dirty="0" smtClean="0"/>
            <a:t>Тема: </a:t>
          </a:r>
          <a:r>
            <a:rPr lang="kk-KZ" sz="3600" b="1" dirty="0" smtClean="0"/>
            <a:t>Свойства и биологические функции углеводов и липидов</a:t>
          </a:r>
          <a:endParaRPr lang="ru-RU" sz="3600" b="1" dirty="0"/>
        </a:p>
      </dgm:t>
    </dgm:pt>
    <dgm:pt modelId="{4956E5E2-B8FC-4A4B-B161-C1DBCF00DD8E}" type="parTrans" cxnId="{D668E192-ACE1-439C-B5F4-97B7DC52B233}">
      <dgm:prSet/>
      <dgm:spPr/>
      <dgm:t>
        <a:bodyPr/>
        <a:lstStyle/>
        <a:p>
          <a:endParaRPr lang="ru-RU"/>
        </a:p>
      </dgm:t>
    </dgm:pt>
    <dgm:pt modelId="{BC80CBD4-773C-42F7-B67D-8C56701FCD49}" type="sibTrans" cxnId="{D668E192-ACE1-439C-B5F4-97B7DC52B233}">
      <dgm:prSet/>
      <dgm:spPr/>
      <dgm:t>
        <a:bodyPr/>
        <a:lstStyle/>
        <a:p>
          <a:endParaRPr lang="ru-RU"/>
        </a:p>
      </dgm:t>
    </dgm:pt>
    <dgm:pt modelId="{943AC2E8-0029-46AE-8803-1AAAC56225F9}">
      <dgm:prSet phldrT="[Текст]" custT="1"/>
      <dgm:spPr/>
      <dgm:t>
        <a:bodyPr/>
        <a:lstStyle/>
        <a:p>
          <a:r>
            <a:rPr lang="ru-RU" sz="3200" b="1" dirty="0" smtClean="0"/>
            <a:t>Цель обучения: 8.4.1.2 описывать свойства и биологические функции углеводов и липидов</a:t>
          </a:r>
          <a:endParaRPr lang="ru-RU" sz="3200" b="1" dirty="0"/>
        </a:p>
      </dgm:t>
    </dgm:pt>
    <dgm:pt modelId="{63039721-167B-48F7-AB97-04C94EFEEBF9}" type="parTrans" cxnId="{1393CFBA-F1EE-4A5A-83E9-2B5A4017EB3E}">
      <dgm:prSet/>
      <dgm:spPr/>
      <dgm:t>
        <a:bodyPr/>
        <a:lstStyle/>
        <a:p>
          <a:endParaRPr lang="ru-RU"/>
        </a:p>
      </dgm:t>
    </dgm:pt>
    <dgm:pt modelId="{8D4701C3-435B-4AFA-A270-2BFE1AF3AE56}" type="sibTrans" cxnId="{1393CFBA-F1EE-4A5A-83E9-2B5A4017EB3E}">
      <dgm:prSet/>
      <dgm:spPr/>
      <dgm:t>
        <a:bodyPr/>
        <a:lstStyle/>
        <a:p>
          <a:endParaRPr lang="ru-RU"/>
        </a:p>
      </dgm:t>
    </dgm:pt>
    <dgm:pt modelId="{2411F9D3-A333-4831-83FF-1993D6AB3C9A}">
      <dgm:prSet phldrT="[Текст]" custT="1"/>
      <dgm:spPr/>
      <dgm:t>
        <a:bodyPr/>
        <a:lstStyle/>
        <a:p>
          <a:r>
            <a:rPr lang="ru-RU" sz="2400" dirty="0" smtClean="0"/>
            <a:t>Цели урока: </a:t>
          </a:r>
        </a:p>
        <a:p>
          <a:r>
            <a:rPr lang="kk-KZ" sz="2400" dirty="0" smtClean="0"/>
            <a:t>*описать свойства и биологические фукции углеводов;</a:t>
          </a:r>
          <a:endParaRPr lang="ru-RU" sz="2400" dirty="0" smtClean="0"/>
        </a:p>
        <a:p>
          <a:r>
            <a:rPr lang="ru-RU" sz="2400" dirty="0" smtClean="0"/>
            <a:t>*описать  </a:t>
          </a:r>
          <a:r>
            <a:rPr lang="kk-KZ" sz="2400" dirty="0" smtClean="0"/>
            <a:t>свойства и биологические фукции липидов.</a:t>
          </a:r>
          <a:endParaRPr lang="ru-RU" sz="2400" dirty="0"/>
        </a:p>
      </dgm:t>
    </dgm:pt>
    <dgm:pt modelId="{AB460229-797F-46B1-A674-623ED3368FC3}" type="parTrans" cxnId="{28D08C19-9B71-44AF-8EB2-DA61120D3ACA}">
      <dgm:prSet/>
      <dgm:spPr/>
      <dgm:t>
        <a:bodyPr/>
        <a:lstStyle/>
        <a:p>
          <a:endParaRPr lang="ru-RU"/>
        </a:p>
      </dgm:t>
    </dgm:pt>
    <dgm:pt modelId="{2D3388B5-4C26-403E-893C-5DCDE4130BA0}" type="sibTrans" cxnId="{28D08C19-9B71-44AF-8EB2-DA61120D3ACA}">
      <dgm:prSet/>
      <dgm:spPr/>
      <dgm:t>
        <a:bodyPr/>
        <a:lstStyle/>
        <a:p>
          <a:endParaRPr lang="ru-RU"/>
        </a:p>
      </dgm:t>
    </dgm:pt>
    <dgm:pt modelId="{0937115D-7809-4012-8722-AA5265FE7936}" type="pres">
      <dgm:prSet presAssocID="{953203B9-B85B-4B61-B7BA-9B63A2A0377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A26A07-E72B-4A24-A290-9E26D9518F26}" type="pres">
      <dgm:prSet presAssocID="{953203B9-B85B-4B61-B7BA-9B63A2A0377D}" presName="dummyMaxCanvas" presStyleCnt="0">
        <dgm:presLayoutVars/>
      </dgm:prSet>
      <dgm:spPr/>
    </dgm:pt>
    <dgm:pt modelId="{EB5040E5-84F8-441A-83A0-562A906B243F}" type="pres">
      <dgm:prSet presAssocID="{953203B9-B85B-4B61-B7BA-9B63A2A0377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2D9E1-44EB-4519-9FFE-45B3BF225E01}" type="pres">
      <dgm:prSet presAssocID="{953203B9-B85B-4B61-B7BA-9B63A2A0377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C47F6-0621-40BA-9E50-B3DB0A4BDC89}" type="pres">
      <dgm:prSet presAssocID="{953203B9-B85B-4B61-B7BA-9B63A2A0377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06FF5-022C-472A-9B38-D09619F07C15}" type="pres">
      <dgm:prSet presAssocID="{953203B9-B85B-4B61-B7BA-9B63A2A0377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E368E-6714-496A-9F53-C658C2FA2584}" type="pres">
      <dgm:prSet presAssocID="{953203B9-B85B-4B61-B7BA-9B63A2A0377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27FD7-6205-4B6C-9D42-F6F0376EAEBC}" type="pres">
      <dgm:prSet presAssocID="{953203B9-B85B-4B61-B7BA-9B63A2A0377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BD56F-607C-4C02-8C8C-ADF59AFB0C0F}" type="pres">
      <dgm:prSet presAssocID="{953203B9-B85B-4B61-B7BA-9B63A2A0377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4DECC3-111E-4E70-9B4B-EA3F66D04BBD}" type="pres">
      <dgm:prSet presAssocID="{953203B9-B85B-4B61-B7BA-9B63A2A0377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7166D5-2504-4436-A3DB-75118EDC825B}" type="presOf" srcId="{8D4701C3-435B-4AFA-A270-2BFE1AF3AE56}" destId="{7D8E368E-6714-496A-9F53-C658C2FA2584}" srcOrd="0" destOrd="0" presId="urn:microsoft.com/office/officeart/2005/8/layout/vProcess5"/>
    <dgm:cxn modelId="{54069994-D115-4B5D-BA8A-1F733FC91ED5}" type="presOf" srcId="{5AA7E06C-041A-423B-A868-314BE3745F5C}" destId="{58827FD7-6205-4B6C-9D42-F6F0376EAEBC}" srcOrd="1" destOrd="0" presId="urn:microsoft.com/office/officeart/2005/8/layout/vProcess5"/>
    <dgm:cxn modelId="{17591CC7-0578-44CA-99DE-FC9C9131B299}" type="presOf" srcId="{943AC2E8-0029-46AE-8803-1AAAC56225F9}" destId="{1932D9E1-44EB-4519-9FFE-45B3BF225E01}" srcOrd="0" destOrd="0" presId="urn:microsoft.com/office/officeart/2005/8/layout/vProcess5"/>
    <dgm:cxn modelId="{73C6ECE7-33B1-41F3-B168-7E44F15CA072}" type="presOf" srcId="{5AA7E06C-041A-423B-A868-314BE3745F5C}" destId="{EB5040E5-84F8-441A-83A0-562A906B243F}" srcOrd="0" destOrd="0" presId="urn:microsoft.com/office/officeart/2005/8/layout/vProcess5"/>
    <dgm:cxn modelId="{78DD5508-EDAD-491B-9C09-DC766F6859B6}" type="presOf" srcId="{953203B9-B85B-4B61-B7BA-9B63A2A0377D}" destId="{0937115D-7809-4012-8722-AA5265FE7936}" srcOrd="0" destOrd="0" presId="urn:microsoft.com/office/officeart/2005/8/layout/vProcess5"/>
    <dgm:cxn modelId="{37A1BF1C-C4F3-41D4-8262-35AE6127B768}" type="presOf" srcId="{BC80CBD4-773C-42F7-B67D-8C56701FCD49}" destId="{01406FF5-022C-472A-9B38-D09619F07C15}" srcOrd="0" destOrd="0" presId="urn:microsoft.com/office/officeart/2005/8/layout/vProcess5"/>
    <dgm:cxn modelId="{02C895BF-E4E3-4350-9135-5DC89712566A}" type="presOf" srcId="{943AC2E8-0029-46AE-8803-1AAAC56225F9}" destId="{61FBD56F-607C-4C02-8C8C-ADF59AFB0C0F}" srcOrd="1" destOrd="0" presId="urn:microsoft.com/office/officeart/2005/8/layout/vProcess5"/>
    <dgm:cxn modelId="{81BA51E1-145D-4AF3-93E1-8501D5E33EF8}" type="presOf" srcId="{2411F9D3-A333-4831-83FF-1993D6AB3C9A}" destId="{974DECC3-111E-4E70-9B4B-EA3F66D04BBD}" srcOrd="1" destOrd="0" presId="urn:microsoft.com/office/officeart/2005/8/layout/vProcess5"/>
    <dgm:cxn modelId="{D668E192-ACE1-439C-B5F4-97B7DC52B233}" srcId="{953203B9-B85B-4B61-B7BA-9B63A2A0377D}" destId="{5AA7E06C-041A-423B-A868-314BE3745F5C}" srcOrd="0" destOrd="0" parTransId="{4956E5E2-B8FC-4A4B-B161-C1DBCF00DD8E}" sibTransId="{BC80CBD4-773C-42F7-B67D-8C56701FCD49}"/>
    <dgm:cxn modelId="{1393CFBA-F1EE-4A5A-83E9-2B5A4017EB3E}" srcId="{953203B9-B85B-4B61-B7BA-9B63A2A0377D}" destId="{943AC2E8-0029-46AE-8803-1AAAC56225F9}" srcOrd="1" destOrd="0" parTransId="{63039721-167B-48F7-AB97-04C94EFEEBF9}" sibTransId="{8D4701C3-435B-4AFA-A270-2BFE1AF3AE56}"/>
    <dgm:cxn modelId="{6C43F78E-A238-407E-B8D4-811B7FB57DDD}" type="presOf" srcId="{2411F9D3-A333-4831-83FF-1993D6AB3C9A}" destId="{B64C47F6-0621-40BA-9E50-B3DB0A4BDC89}" srcOrd="0" destOrd="0" presId="urn:microsoft.com/office/officeart/2005/8/layout/vProcess5"/>
    <dgm:cxn modelId="{28D08C19-9B71-44AF-8EB2-DA61120D3ACA}" srcId="{953203B9-B85B-4B61-B7BA-9B63A2A0377D}" destId="{2411F9D3-A333-4831-83FF-1993D6AB3C9A}" srcOrd="2" destOrd="0" parTransId="{AB460229-797F-46B1-A674-623ED3368FC3}" sibTransId="{2D3388B5-4C26-403E-893C-5DCDE4130BA0}"/>
    <dgm:cxn modelId="{ACF83CF6-5848-4022-981B-067648F0DBF8}" type="presParOf" srcId="{0937115D-7809-4012-8722-AA5265FE7936}" destId="{6CA26A07-E72B-4A24-A290-9E26D9518F26}" srcOrd="0" destOrd="0" presId="urn:microsoft.com/office/officeart/2005/8/layout/vProcess5"/>
    <dgm:cxn modelId="{B820C0C7-5A02-4AEC-8078-267F6260343F}" type="presParOf" srcId="{0937115D-7809-4012-8722-AA5265FE7936}" destId="{EB5040E5-84F8-441A-83A0-562A906B243F}" srcOrd="1" destOrd="0" presId="urn:microsoft.com/office/officeart/2005/8/layout/vProcess5"/>
    <dgm:cxn modelId="{63E053E0-B595-4DB4-BD96-4367A65EF05F}" type="presParOf" srcId="{0937115D-7809-4012-8722-AA5265FE7936}" destId="{1932D9E1-44EB-4519-9FFE-45B3BF225E01}" srcOrd="2" destOrd="0" presId="urn:microsoft.com/office/officeart/2005/8/layout/vProcess5"/>
    <dgm:cxn modelId="{802FFFC9-849B-4E7C-8B64-AEECA99A3AC4}" type="presParOf" srcId="{0937115D-7809-4012-8722-AA5265FE7936}" destId="{B64C47F6-0621-40BA-9E50-B3DB0A4BDC89}" srcOrd="3" destOrd="0" presId="urn:microsoft.com/office/officeart/2005/8/layout/vProcess5"/>
    <dgm:cxn modelId="{BB1A2813-3A58-4D6A-B171-D25F38EEBFCF}" type="presParOf" srcId="{0937115D-7809-4012-8722-AA5265FE7936}" destId="{01406FF5-022C-472A-9B38-D09619F07C15}" srcOrd="4" destOrd="0" presId="urn:microsoft.com/office/officeart/2005/8/layout/vProcess5"/>
    <dgm:cxn modelId="{A728177E-332C-4E3B-8A4F-D8B0CE282075}" type="presParOf" srcId="{0937115D-7809-4012-8722-AA5265FE7936}" destId="{7D8E368E-6714-496A-9F53-C658C2FA2584}" srcOrd="5" destOrd="0" presId="urn:microsoft.com/office/officeart/2005/8/layout/vProcess5"/>
    <dgm:cxn modelId="{C02FC804-B2F8-4B3F-9B02-8A91FD4F2E2C}" type="presParOf" srcId="{0937115D-7809-4012-8722-AA5265FE7936}" destId="{58827FD7-6205-4B6C-9D42-F6F0376EAEBC}" srcOrd="6" destOrd="0" presId="urn:microsoft.com/office/officeart/2005/8/layout/vProcess5"/>
    <dgm:cxn modelId="{AB1CE25C-0060-40F7-A808-CA1A02D3BAE4}" type="presParOf" srcId="{0937115D-7809-4012-8722-AA5265FE7936}" destId="{61FBD56F-607C-4C02-8C8C-ADF59AFB0C0F}" srcOrd="7" destOrd="0" presId="urn:microsoft.com/office/officeart/2005/8/layout/vProcess5"/>
    <dgm:cxn modelId="{30A70E16-DEC4-4096-8022-9967E5E7DC50}" type="presParOf" srcId="{0937115D-7809-4012-8722-AA5265FE7936}" destId="{974DECC3-111E-4E70-9B4B-EA3F66D04BB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6B6D62-0C78-4016-91B7-AE84AC8066BA}" type="doc">
      <dgm:prSet loTypeId="urn:microsoft.com/office/officeart/2005/8/layout/radial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8E8AD12-50A3-4EAE-9C6F-FA1A9FCD1EA3}">
      <dgm:prSet phldrT="[Текст]"/>
      <dgm:spPr/>
      <dgm:t>
        <a:bodyPr/>
        <a:lstStyle/>
        <a:p>
          <a:r>
            <a:rPr lang="ru-RU" dirty="0" smtClean="0"/>
            <a:t>Липиды</a:t>
          </a:r>
          <a:endParaRPr lang="ru-RU" dirty="0"/>
        </a:p>
      </dgm:t>
    </dgm:pt>
    <dgm:pt modelId="{14E9D1EB-51D6-463A-BC00-A060087980CB}" type="parTrans" cxnId="{B87C183A-6C11-429C-AC7C-EA9676A4A0A5}">
      <dgm:prSet/>
      <dgm:spPr/>
      <dgm:t>
        <a:bodyPr/>
        <a:lstStyle/>
        <a:p>
          <a:endParaRPr lang="ru-RU"/>
        </a:p>
      </dgm:t>
    </dgm:pt>
    <dgm:pt modelId="{330E2443-5CE9-4104-B640-510C35FCDA91}" type="sibTrans" cxnId="{B87C183A-6C11-429C-AC7C-EA9676A4A0A5}">
      <dgm:prSet/>
      <dgm:spPr/>
      <dgm:t>
        <a:bodyPr/>
        <a:lstStyle/>
        <a:p>
          <a:endParaRPr lang="ru-RU"/>
        </a:p>
      </dgm:t>
    </dgm:pt>
    <dgm:pt modelId="{E2E7765C-60BB-4FAA-963C-D9AA618C4CFE}">
      <dgm:prSet phldrT="[Текст]"/>
      <dgm:spPr/>
      <dgm:t>
        <a:bodyPr/>
        <a:lstStyle/>
        <a:p>
          <a:r>
            <a:rPr lang="ru-RU" dirty="0" smtClean="0"/>
            <a:t>Воска</a:t>
          </a:r>
          <a:endParaRPr lang="ru-RU" dirty="0"/>
        </a:p>
      </dgm:t>
    </dgm:pt>
    <dgm:pt modelId="{D0613AF8-992A-4DCA-A4B0-282D5E3E789A}" type="parTrans" cxnId="{4A0C7230-D8BF-4A7A-A54F-CA88D44752F7}">
      <dgm:prSet/>
      <dgm:spPr/>
      <dgm:t>
        <a:bodyPr/>
        <a:lstStyle/>
        <a:p>
          <a:endParaRPr lang="ru-RU"/>
        </a:p>
      </dgm:t>
    </dgm:pt>
    <dgm:pt modelId="{CCD90443-C2CD-4D6C-AFB6-9507231DE775}" type="sibTrans" cxnId="{4A0C7230-D8BF-4A7A-A54F-CA88D44752F7}">
      <dgm:prSet/>
      <dgm:spPr/>
      <dgm:t>
        <a:bodyPr/>
        <a:lstStyle/>
        <a:p>
          <a:endParaRPr lang="ru-RU"/>
        </a:p>
      </dgm:t>
    </dgm:pt>
    <dgm:pt modelId="{D0D12C12-2E35-44D8-9832-947E154696C3}">
      <dgm:prSet phldrT="[Текст]"/>
      <dgm:spPr/>
      <dgm:t>
        <a:bodyPr/>
        <a:lstStyle/>
        <a:p>
          <a:r>
            <a:rPr lang="ru-RU" dirty="0" smtClean="0"/>
            <a:t>Масла</a:t>
          </a:r>
          <a:endParaRPr lang="ru-RU" dirty="0"/>
        </a:p>
      </dgm:t>
    </dgm:pt>
    <dgm:pt modelId="{8D6AC5A6-4716-434F-80BD-044364D7055B}" type="parTrans" cxnId="{4DE05BA5-0772-46C5-89FB-A9BF9A5582AE}">
      <dgm:prSet/>
      <dgm:spPr/>
      <dgm:t>
        <a:bodyPr/>
        <a:lstStyle/>
        <a:p>
          <a:endParaRPr lang="ru-RU"/>
        </a:p>
      </dgm:t>
    </dgm:pt>
    <dgm:pt modelId="{8F8B8631-82DA-4775-BFA3-661970B163F9}" type="sibTrans" cxnId="{4DE05BA5-0772-46C5-89FB-A9BF9A5582AE}">
      <dgm:prSet/>
      <dgm:spPr/>
      <dgm:t>
        <a:bodyPr/>
        <a:lstStyle/>
        <a:p>
          <a:endParaRPr lang="ru-RU"/>
        </a:p>
      </dgm:t>
    </dgm:pt>
    <dgm:pt modelId="{F16AC24E-1EE6-4F91-806E-7BA586989416}">
      <dgm:prSet phldrT="[Текст]"/>
      <dgm:spPr/>
      <dgm:t>
        <a:bodyPr/>
        <a:lstStyle/>
        <a:p>
          <a:r>
            <a:rPr lang="ru-RU" dirty="0" smtClean="0"/>
            <a:t>Фосфолипиды</a:t>
          </a:r>
          <a:endParaRPr lang="ru-RU" dirty="0"/>
        </a:p>
      </dgm:t>
    </dgm:pt>
    <dgm:pt modelId="{C86EB27D-CCF5-4712-864C-5A65FD83A481}" type="parTrans" cxnId="{5F58D6B2-C348-4CEC-B435-271F646E35F5}">
      <dgm:prSet/>
      <dgm:spPr/>
      <dgm:t>
        <a:bodyPr/>
        <a:lstStyle/>
        <a:p>
          <a:endParaRPr lang="ru-RU"/>
        </a:p>
      </dgm:t>
    </dgm:pt>
    <dgm:pt modelId="{4C3DE6FB-F8F4-42F7-BCCB-56B1A6D2C5F9}" type="sibTrans" cxnId="{5F58D6B2-C348-4CEC-B435-271F646E35F5}">
      <dgm:prSet/>
      <dgm:spPr/>
      <dgm:t>
        <a:bodyPr/>
        <a:lstStyle/>
        <a:p>
          <a:endParaRPr lang="ru-RU"/>
        </a:p>
      </dgm:t>
    </dgm:pt>
    <dgm:pt modelId="{124C4B2D-8395-461D-A46D-970F9EB35C49}">
      <dgm:prSet phldrT="[Текст]"/>
      <dgm:spPr/>
      <dgm:t>
        <a:bodyPr/>
        <a:lstStyle/>
        <a:p>
          <a:r>
            <a:rPr lang="ru-RU" dirty="0" smtClean="0"/>
            <a:t>Жиры</a:t>
          </a:r>
          <a:endParaRPr lang="ru-RU" dirty="0"/>
        </a:p>
      </dgm:t>
    </dgm:pt>
    <dgm:pt modelId="{56C9E45E-18E8-4C48-B28D-7BD056C6CBD6}" type="parTrans" cxnId="{18A56E03-8434-45C3-BFBC-E60640D52C85}">
      <dgm:prSet/>
      <dgm:spPr/>
      <dgm:t>
        <a:bodyPr/>
        <a:lstStyle/>
        <a:p>
          <a:endParaRPr lang="ru-RU"/>
        </a:p>
      </dgm:t>
    </dgm:pt>
    <dgm:pt modelId="{D20C88C4-EA31-4A34-B37E-BF6DE137B4FD}" type="sibTrans" cxnId="{18A56E03-8434-45C3-BFBC-E60640D52C85}">
      <dgm:prSet/>
      <dgm:spPr/>
      <dgm:t>
        <a:bodyPr/>
        <a:lstStyle/>
        <a:p>
          <a:endParaRPr lang="ru-RU"/>
        </a:p>
      </dgm:t>
    </dgm:pt>
    <dgm:pt modelId="{4D087330-18D5-4B48-8BDC-00886D701F7D}" type="pres">
      <dgm:prSet presAssocID="{856B6D62-0C78-4016-91B7-AE84AC8066B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D44599-11C4-4DCD-A9DA-3D67B01561EF}" type="pres">
      <dgm:prSet presAssocID="{28E8AD12-50A3-4EAE-9C6F-FA1A9FCD1EA3}" presName="centerShape" presStyleLbl="node0" presStyleIdx="0" presStyleCnt="1"/>
      <dgm:spPr/>
      <dgm:t>
        <a:bodyPr/>
        <a:lstStyle/>
        <a:p>
          <a:endParaRPr lang="ru-RU"/>
        </a:p>
      </dgm:t>
    </dgm:pt>
    <dgm:pt modelId="{9D52C3C2-7488-489F-9784-4FFFA51DDE65}" type="pres">
      <dgm:prSet presAssocID="{D0613AF8-992A-4DCA-A4B0-282D5E3E789A}" presName="Name9" presStyleLbl="parChTrans1D2" presStyleIdx="0" presStyleCnt="4"/>
      <dgm:spPr/>
      <dgm:t>
        <a:bodyPr/>
        <a:lstStyle/>
        <a:p>
          <a:endParaRPr lang="ru-RU"/>
        </a:p>
      </dgm:t>
    </dgm:pt>
    <dgm:pt modelId="{6CACDE15-7703-4A9B-ACB3-CBFE3942DEDD}" type="pres">
      <dgm:prSet presAssocID="{D0613AF8-992A-4DCA-A4B0-282D5E3E789A}" presName="connTx" presStyleLbl="parChTrans1D2" presStyleIdx="0" presStyleCnt="4"/>
      <dgm:spPr/>
      <dgm:t>
        <a:bodyPr/>
        <a:lstStyle/>
        <a:p>
          <a:endParaRPr lang="ru-RU"/>
        </a:p>
      </dgm:t>
    </dgm:pt>
    <dgm:pt modelId="{1083CE67-0290-469E-A925-D55B42D80E65}" type="pres">
      <dgm:prSet presAssocID="{E2E7765C-60BB-4FAA-963C-D9AA618C4CF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DA8A1-0047-4BAD-ACE8-60736CF1F1E9}" type="pres">
      <dgm:prSet presAssocID="{8D6AC5A6-4716-434F-80BD-044364D7055B}" presName="Name9" presStyleLbl="parChTrans1D2" presStyleIdx="1" presStyleCnt="4"/>
      <dgm:spPr/>
      <dgm:t>
        <a:bodyPr/>
        <a:lstStyle/>
        <a:p>
          <a:endParaRPr lang="ru-RU"/>
        </a:p>
      </dgm:t>
    </dgm:pt>
    <dgm:pt modelId="{CC204D25-60C2-4938-853A-579E1D048C6E}" type="pres">
      <dgm:prSet presAssocID="{8D6AC5A6-4716-434F-80BD-044364D7055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408859CD-D458-4508-9D01-E1A33238341E}" type="pres">
      <dgm:prSet presAssocID="{D0D12C12-2E35-44D8-9832-947E154696C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2327F-FF82-4C3B-8F83-2F757FCE0945}" type="pres">
      <dgm:prSet presAssocID="{C86EB27D-CCF5-4712-864C-5A65FD83A481}" presName="Name9" presStyleLbl="parChTrans1D2" presStyleIdx="2" presStyleCnt="4"/>
      <dgm:spPr/>
      <dgm:t>
        <a:bodyPr/>
        <a:lstStyle/>
        <a:p>
          <a:endParaRPr lang="ru-RU"/>
        </a:p>
      </dgm:t>
    </dgm:pt>
    <dgm:pt modelId="{0F46CC3B-9056-4718-AEFA-A39F81E643DE}" type="pres">
      <dgm:prSet presAssocID="{C86EB27D-CCF5-4712-864C-5A65FD83A48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D7A6E7FC-7343-4A75-9ACE-CB0FE84D4372}" type="pres">
      <dgm:prSet presAssocID="{F16AC24E-1EE6-4F91-806E-7BA58698941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E056A-FC5C-4215-9A73-61995DC0A82E}" type="pres">
      <dgm:prSet presAssocID="{56C9E45E-18E8-4C48-B28D-7BD056C6CBD6}" presName="Name9" presStyleLbl="parChTrans1D2" presStyleIdx="3" presStyleCnt="4"/>
      <dgm:spPr/>
      <dgm:t>
        <a:bodyPr/>
        <a:lstStyle/>
        <a:p>
          <a:endParaRPr lang="ru-RU"/>
        </a:p>
      </dgm:t>
    </dgm:pt>
    <dgm:pt modelId="{70D0FC33-84E5-4FA1-91ED-09E8FA8433D9}" type="pres">
      <dgm:prSet presAssocID="{56C9E45E-18E8-4C48-B28D-7BD056C6CBD6}" presName="connTx" presStyleLbl="parChTrans1D2" presStyleIdx="3" presStyleCnt="4"/>
      <dgm:spPr/>
      <dgm:t>
        <a:bodyPr/>
        <a:lstStyle/>
        <a:p>
          <a:endParaRPr lang="ru-RU"/>
        </a:p>
      </dgm:t>
    </dgm:pt>
    <dgm:pt modelId="{C2C831C4-DBA6-4BEE-8488-BB6D1A685CDA}" type="pres">
      <dgm:prSet presAssocID="{124C4B2D-8395-461D-A46D-970F9EB35C4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57ABAD-4E31-488F-8551-79158A7975FC}" type="presOf" srcId="{856B6D62-0C78-4016-91B7-AE84AC8066BA}" destId="{4D087330-18D5-4B48-8BDC-00886D701F7D}" srcOrd="0" destOrd="0" presId="urn:microsoft.com/office/officeart/2005/8/layout/radial1"/>
    <dgm:cxn modelId="{FC89CF4D-AD52-4972-92E0-B032833EFD64}" type="presOf" srcId="{8D6AC5A6-4716-434F-80BD-044364D7055B}" destId="{CC204D25-60C2-4938-853A-579E1D048C6E}" srcOrd="1" destOrd="0" presId="urn:microsoft.com/office/officeart/2005/8/layout/radial1"/>
    <dgm:cxn modelId="{9BD5D888-7A5C-4FDC-AD44-C27056E24E78}" type="presOf" srcId="{124C4B2D-8395-461D-A46D-970F9EB35C49}" destId="{C2C831C4-DBA6-4BEE-8488-BB6D1A685CDA}" srcOrd="0" destOrd="0" presId="urn:microsoft.com/office/officeart/2005/8/layout/radial1"/>
    <dgm:cxn modelId="{4DE05BA5-0772-46C5-89FB-A9BF9A5582AE}" srcId="{28E8AD12-50A3-4EAE-9C6F-FA1A9FCD1EA3}" destId="{D0D12C12-2E35-44D8-9832-947E154696C3}" srcOrd="1" destOrd="0" parTransId="{8D6AC5A6-4716-434F-80BD-044364D7055B}" sibTransId="{8F8B8631-82DA-4775-BFA3-661970B163F9}"/>
    <dgm:cxn modelId="{D0790D34-7FA8-4C5C-8CC6-45ACE892FFF1}" type="presOf" srcId="{E2E7765C-60BB-4FAA-963C-D9AA618C4CFE}" destId="{1083CE67-0290-469E-A925-D55B42D80E65}" srcOrd="0" destOrd="0" presId="urn:microsoft.com/office/officeart/2005/8/layout/radial1"/>
    <dgm:cxn modelId="{4A0C7230-D8BF-4A7A-A54F-CA88D44752F7}" srcId="{28E8AD12-50A3-4EAE-9C6F-FA1A9FCD1EA3}" destId="{E2E7765C-60BB-4FAA-963C-D9AA618C4CFE}" srcOrd="0" destOrd="0" parTransId="{D0613AF8-992A-4DCA-A4B0-282D5E3E789A}" sibTransId="{CCD90443-C2CD-4D6C-AFB6-9507231DE775}"/>
    <dgm:cxn modelId="{61E0D847-74CA-4ABF-A73E-6A45E0F23AEA}" type="presOf" srcId="{28E8AD12-50A3-4EAE-9C6F-FA1A9FCD1EA3}" destId="{18D44599-11C4-4DCD-A9DA-3D67B01561EF}" srcOrd="0" destOrd="0" presId="urn:microsoft.com/office/officeart/2005/8/layout/radial1"/>
    <dgm:cxn modelId="{FA92EC64-0E1F-4032-BB58-49DB26FF8E8A}" type="presOf" srcId="{C86EB27D-CCF5-4712-864C-5A65FD83A481}" destId="{0002327F-FF82-4C3B-8F83-2F757FCE0945}" srcOrd="0" destOrd="0" presId="urn:microsoft.com/office/officeart/2005/8/layout/radial1"/>
    <dgm:cxn modelId="{489DFE59-78D0-47E7-A958-924C066D773C}" type="presOf" srcId="{56C9E45E-18E8-4C48-B28D-7BD056C6CBD6}" destId="{70D0FC33-84E5-4FA1-91ED-09E8FA8433D9}" srcOrd="1" destOrd="0" presId="urn:microsoft.com/office/officeart/2005/8/layout/radial1"/>
    <dgm:cxn modelId="{C9EB11FA-E555-4390-B093-4CC363040547}" type="presOf" srcId="{C86EB27D-CCF5-4712-864C-5A65FD83A481}" destId="{0F46CC3B-9056-4718-AEFA-A39F81E643DE}" srcOrd="1" destOrd="0" presId="urn:microsoft.com/office/officeart/2005/8/layout/radial1"/>
    <dgm:cxn modelId="{B87C183A-6C11-429C-AC7C-EA9676A4A0A5}" srcId="{856B6D62-0C78-4016-91B7-AE84AC8066BA}" destId="{28E8AD12-50A3-4EAE-9C6F-FA1A9FCD1EA3}" srcOrd="0" destOrd="0" parTransId="{14E9D1EB-51D6-463A-BC00-A060087980CB}" sibTransId="{330E2443-5CE9-4104-B640-510C35FCDA91}"/>
    <dgm:cxn modelId="{6B6104C8-C47D-4CDC-913D-6B34AF270800}" type="presOf" srcId="{D0613AF8-992A-4DCA-A4B0-282D5E3E789A}" destId="{6CACDE15-7703-4A9B-ACB3-CBFE3942DEDD}" srcOrd="1" destOrd="0" presId="urn:microsoft.com/office/officeart/2005/8/layout/radial1"/>
    <dgm:cxn modelId="{5F58D6B2-C348-4CEC-B435-271F646E35F5}" srcId="{28E8AD12-50A3-4EAE-9C6F-FA1A9FCD1EA3}" destId="{F16AC24E-1EE6-4F91-806E-7BA586989416}" srcOrd="2" destOrd="0" parTransId="{C86EB27D-CCF5-4712-864C-5A65FD83A481}" sibTransId="{4C3DE6FB-F8F4-42F7-BCCB-56B1A6D2C5F9}"/>
    <dgm:cxn modelId="{85B66D70-32E5-4DBB-8D4D-C1E5A142DA28}" type="presOf" srcId="{D0D12C12-2E35-44D8-9832-947E154696C3}" destId="{408859CD-D458-4508-9D01-E1A33238341E}" srcOrd="0" destOrd="0" presId="urn:microsoft.com/office/officeart/2005/8/layout/radial1"/>
    <dgm:cxn modelId="{623FD8B4-EBA6-48DB-AA19-79329CB378E0}" type="presOf" srcId="{F16AC24E-1EE6-4F91-806E-7BA586989416}" destId="{D7A6E7FC-7343-4A75-9ACE-CB0FE84D4372}" srcOrd="0" destOrd="0" presId="urn:microsoft.com/office/officeart/2005/8/layout/radial1"/>
    <dgm:cxn modelId="{633448CB-2265-4AA3-9FD4-A2600A7A080E}" type="presOf" srcId="{8D6AC5A6-4716-434F-80BD-044364D7055B}" destId="{46ADA8A1-0047-4BAD-ACE8-60736CF1F1E9}" srcOrd="0" destOrd="0" presId="urn:microsoft.com/office/officeart/2005/8/layout/radial1"/>
    <dgm:cxn modelId="{E94D73BB-1FEB-4721-B90A-39B9CE8210BF}" type="presOf" srcId="{56C9E45E-18E8-4C48-B28D-7BD056C6CBD6}" destId="{1FEE056A-FC5C-4215-9A73-61995DC0A82E}" srcOrd="0" destOrd="0" presId="urn:microsoft.com/office/officeart/2005/8/layout/radial1"/>
    <dgm:cxn modelId="{18A56E03-8434-45C3-BFBC-E60640D52C85}" srcId="{28E8AD12-50A3-4EAE-9C6F-FA1A9FCD1EA3}" destId="{124C4B2D-8395-461D-A46D-970F9EB35C49}" srcOrd="3" destOrd="0" parTransId="{56C9E45E-18E8-4C48-B28D-7BD056C6CBD6}" sibTransId="{D20C88C4-EA31-4A34-B37E-BF6DE137B4FD}"/>
    <dgm:cxn modelId="{9F8010E4-062D-449B-88BD-0B40649CAEFF}" type="presOf" srcId="{D0613AF8-992A-4DCA-A4B0-282D5E3E789A}" destId="{9D52C3C2-7488-489F-9784-4FFFA51DDE65}" srcOrd="0" destOrd="0" presId="urn:microsoft.com/office/officeart/2005/8/layout/radial1"/>
    <dgm:cxn modelId="{6398792A-D1F1-4E20-8071-38A500CD5FEA}" type="presParOf" srcId="{4D087330-18D5-4B48-8BDC-00886D701F7D}" destId="{18D44599-11C4-4DCD-A9DA-3D67B01561EF}" srcOrd="0" destOrd="0" presId="urn:microsoft.com/office/officeart/2005/8/layout/radial1"/>
    <dgm:cxn modelId="{16928DF0-99BF-413D-AF85-33645E8BE725}" type="presParOf" srcId="{4D087330-18D5-4B48-8BDC-00886D701F7D}" destId="{9D52C3C2-7488-489F-9784-4FFFA51DDE65}" srcOrd="1" destOrd="0" presId="urn:microsoft.com/office/officeart/2005/8/layout/radial1"/>
    <dgm:cxn modelId="{CA3DDEE1-4857-4A5D-8EDA-37F91DB67256}" type="presParOf" srcId="{9D52C3C2-7488-489F-9784-4FFFA51DDE65}" destId="{6CACDE15-7703-4A9B-ACB3-CBFE3942DEDD}" srcOrd="0" destOrd="0" presId="urn:microsoft.com/office/officeart/2005/8/layout/radial1"/>
    <dgm:cxn modelId="{AA9D36E4-3650-4968-9D87-D797A4C22D91}" type="presParOf" srcId="{4D087330-18D5-4B48-8BDC-00886D701F7D}" destId="{1083CE67-0290-469E-A925-D55B42D80E65}" srcOrd="2" destOrd="0" presId="urn:microsoft.com/office/officeart/2005/8/layout/radial1"/>
    <dgm:cxn modelId="{3FF0D89E-D97E-4B66-AB97-6A560F15DF3B}" type="presParOf" srcId="{4D087330-18D5-4B48-8BDC-00886D701F7D}" destId="{46ADA8A1-0047-4BAD-ACE8-60736CF1F1E9}" srcOrd="3" destOrd="0" presId="urn:microsoft.com/office/officeart/2005/8/layout/radial1"/>
    <dgm:cxn modelId="{31ECDBAE-BD04-4003-9E5E-EE6EE790FC5A}" type="presParOf" srcId="{46ADA8A1-0047-4BAD-ACE8-60736CF1F1E9}" destId="{CC204D25-60C2-4938-853A-579E1D048C6E}" srcOrd="0" destOrd="0" presId="urn:microsoft.com/office/officeart/2005/8/layout/radial1"/>
    <dgm:cxn modelId="{C385C4BB-2F3B-4D70-A0C6-3A9533C64BB6}" type="presParOf" srcId="{4D087330-18D5-4B48-8BDC-00886D701F7D}" destId="{408859CD-D458-4508-9D01-E1A33238341E}" srcOrd="4" destOrd="0" presId="urn:microsoft.com/office/officeart/2005/8/layout/radial1"/>
    <dgm:cxn modelId="{DFD16D66-0622-429A-82A1-9BDB237006EC}" type="presParOf" srcId="{4D087330-18D5-4B48-8BDC-00886D701F7D}" destId="{0002327F-FF82-4C3B-8F83-2F757FCE0945}" srcOrd="5" destOrd="0" presId="urn:microsoft.com/office/officeart/2005/8/layout/radial1"/>
    <dgm:cxn modelId="{36590DFD-DDEB-42E0-9288-E5DF49A30F0A}" type="presParOf" srcId="{0002327F-FF82-4C3B-8F83-2F757FCE0945}" destId="{0F46CC3B-9056-4718-AEFA-A39F81E643DE}" srcOrd="0" destOrd="0" presId="urn:microsoft.com/office/officeart/2005/8/layout/radial1"/>
    <dgm:cxn modelId="{3F2C2E38-93F9-46EE-9BC7-E51AEB9B00D0}" type="presParOf" srcId="{4D087330-18D5-4B48-8BDC-00886D701F7D}" destId="{D7A6E7FC-7343-4A75-9ACE-CB0FE84D4372}" srcOrd="6" destOrd="0" presId="urn:microsoft.com/office/officeart/2005/8/layout/radial1"/>
    <dgm:cxn modelId="{BB00B9FA-7F3E-4ADE-8554-ECA142FF78FE}" type="presParOf" srcId="{4D087330-18D5-4B48-8BDC-00886D701F7D}" destId="{1FEE056A-FC5C-4215-9A73-61995DC0A82E}" srcOrd="7" destOrd="0" presId="urn:microsoft.com/office/officeart/2005/8/layout/radial1"/>
    <dgm:cxn modelId="{3EEF5E43-5E9B-4CA7-B9F9-2A85ABE17F96}" type="presParOf" srcId="{1FEE056A-FC5C-4215-9A73-61995DC0A82E}" destId="{70D0FC33-84E5-4FA1-91ED-09E8FA8433D9}" srcOrd="0" destOrd="0" presId="urn:microsoft.com/office/officeart/2005/8/layout/radial1"/>
    <dgm:cxn modelId="{CF0CD044-95B1-4A76-B961-70498FC21265}" type="presParOf" srcId="{4D087330-18D5-4B48-8BDC-00886D701F7D}" destId="{C2C831C4-DBA6-4BEE-8488-BB6D1A685CD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A61D12-A5AF-4CDA-8A05-D6C287CD3524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5793C22-52D5-4C54-BF72-28851EEE7932}">
      <dgm:prSet phldrT="[Текст]"/>
      <dgm:spPr/>
      <dgm:t>
        <a:bodyPr/>
        <a:lstStyle/>
        <a:p>
          <a:r>
            <a:rPr lang="ru-RU" dirty="0" smtClean="0"/>
            <a:t>Жиры</a:t>
          </a:r>
          <a:endParaRPr lang="ru-RU" dirty="0"/>
        </a:p>
      </dgm:t>
    </dgm:pt>
    <dgm:pt modelId="{ED790292-D4CD-4067-8225-B26472CCF910}" type="parTrans" cxnId="{1E24E2B2-637A-4609-A17A-49B36098C678}">
      <dgm:prSet/>
      <dgm:spPr/>
      <dgm:t>
        <a:bodyPr/>
        <a:lstStyle/>
        <a:p>
          <a:endParaRPr lang="ru-RU"/>
        </a:p>
      </dgm:t>
    </dgm:pt>
    <dgm:pt modelId="{DB2DF070-372D-4A71-AA12-F499EDA4CB0C}" type="sibTrans" cxnId="{1E24E2B2-637A-4609-A17A-49B36098C678}">
      <dgm:prSet/>
      <dgm:spPr/>
      <dgm:t>
        <a:bodyPr/>
        <a:lstStyle/>
        <a:p>
          <a:endParaRPr lang="ru-RU"/>
        </a:p>
      </dgm:t>
    </dgm:pt>
    <dgm:pt modelId="{1107F239-506C-481E-A647-B1D59A4350D6}">
      <dgm:prSet phldrT="[Текст]"/>
      <dgm:spPr/>
      <dgm:t>
        <a:bodyPr/>
        <a:lstStyle/>
        <a:p>
          <a:r>
            <a:rPr lang="ru-RU" dirty="0" smtClean="0"/>
            <a:t>Растительного происхождения</a:t>
          </a:r>
          <a:endParaRPr lang="ru-RU" dirty="0"/>
        </a:p>
      </dgm:t>
    </dgm:pt>
    <dgm:pt modelId="{776DCC09-B0A9-4583-B572-F9D005BED949}" type="parTrans" cxnId="{9339DCD2-B5D3-48FA-B054-C3FC43B29CD2}">
      <dgm:prSet/>
      <dgm:spPr/>
      <dgm:t>
        <a:bodyPr/>
        <a:lstStyle/>
        <a:p>
          <a:endParaRPr lang="ru-RU"/>
        </a:p>
      </dgm:t>
    </dgm:pt>
    <dgm:pt modelId="{5B2246E5-388E-47D6-B4D0-77F6BA997C53}" type="sibTrans" cxnId="{9339DCD2-B5D3-48FA-B054-C3FC43B29CD2}">
      <dgm:prSet/>
      <dgm:spPr/>
      <dgm:t>
        <a:bodyPr/>
        <a:lstStyle/>
        <a:p>
          <a:endParaRPr lang="ru-RU"/>
        </a:p>
      </dgm:t>
    </dgm:pt>
    <dgm:pt modelId="{7F359F5A-FD1F-4CCA-AD76-FDD9787A0B17}">
      <dgm:prSet phldrT="[Текст]"/>
      <dgm:spPr/>
      <dgm:t>
        <a:bodyPr/>
        <a:lstStyle/>
        <a:p>
          <a:r>
            <a:rPr lang="ru-RU" dirty="0" smtClean="0"/>
            <a:t>Животного происхождения</a:t>
          </a:r>
          <a:endParaRPr lang="ru-RU" dirty="0"/>
        </a:p>
      </dgm:t>
    </dgm:pt>
    <dgm:pt modelId="{8F3DA82D-88BA-4C2B-8AFE-EAE8DE909430}" type="parTrans" cxnId="{6EE6CC32-5D88-4AB3-8F72-367847A1BC69}">
      <dgm:prSet/>
      <dgm:spPr/>
      <dgm:t>
        <a:bodyPr/>
        <a:lstStyle/>
        <a:p>
          <a:endParaRPr lang="ru-RU"/>
        </a:p>
      </dgm:t>
    </dgm:pt>
    <dgm:pt modelId="{706292A2-C4F9-42C7-9C77-83DF4BBD3C94}" type="sibTrans" cxnId="{6EE6CC32-5D88-4AB3-8F72-367847A1BC69}">
      <dgm:prSet/>
      <dgm:spPr/>
      <dgm:t>
        <a:bodyPr/>
        <a:lstStyle/>
        <a:p>
          <a:endParaRPr lang="ru-RU"/>
        </a:p>
      </dgm:t>
    </dgm:pt>
    <dgm:pt modelId="{CA3CD7A6-BF29-4730-8707-F103ABA932C0}">
      <dgm:prSet/>
      <dgm:spPr/>
      <dgm:t>
        <a:bodyPr/>
        <a:lstStyle/>
        <a:p>
          <a:r>
            <a:rPr lang="kk-KZ" b="1" dirty="0" smtClean="0">
              <a:latin typeface="Times New Roman" pitchFamily="18" charset="0"/>
              <a:cs typeface="Times New Roman" pitchFamily="18" charset="0"/>
            </a:rPr>
            <a:t>Жидкие при комнатной температуре</a:t>
          </a:r>
          <a:endParaRPr lang="ru-RU" dirty="0"/>
        </a:p>
      </dgm:t>
    </dgm:pt>
    <dgm:pt modelId="{A32AB72A-3BE3-4C30-BD2F-D6849F08D072}" type="parTrans" cxnId="{9A0ACF51-1EC1-4BDD-A3B7-3BB22687B09D}">
      <dgm:prSet/>
      <dgm:spPr/>
      <dgm:t>
        <a:bodyPr/>
        <a:lstStyle/>
        <a:p>
          <a:endParaRPr lang="ru-RU"/>
        </a:p>
      </dgm:t>
    </dgm:pt>
    <dgm:pt modelId="{875D3F70-15A8-46B9-BA75-CF06B10719F2}" type="sibTrans" cxnId="{9A0ACF51-1EC1-4BDD-A3B7-3BB22687B09D}">
      <dgm:prSet/>
      <dgm:spPr/>
      <dgm:t>
        <a:bodyPr/>
        <a:lstStyle/>
        <a:p>
          <a:endParaRPr lang="ru-RU"/>
        </a:p>
      </dgm:t>
    </dgm:pt>
    <dgm:pt modelId="{513DFB33-F15E-4D40-B024-D825A70D2610}">
      <dgm:prSet/>
      <dgm:spPr/>
      <dgm:t>
        <a:bodyPr/>
        <a:lstStyle/>
        <a:p>
          <a:r>
            <a:rPr lang="kk-KZ" b="1" smtClean="0">
              <a:latin typeface="Times New Roman" pitchFamily="18" charset="0"/>
              <a:cs typeface="Times New Roman" pitchFamily="18" charset="0"/>
            </a:rPr>
            <a:t>Твердые при комнатной температуре  </a:t>
          </a:r>
          <a:endParaRPr lang="ru-RU" dirty="0"/>
        </a:p>
      </dgm:t>
    </dgm:pt>
    <dgm:pt modelId="{E8B920E8-DD0D-4D21-9CE4-3C90846DC311}" type="parTrans" cxnId="{5B3ECE98-4B41-4357-9502-DC6853FBBCB1}">
      <dgm:prSet/>
      <dgm:spPr/>
      <dgm:t>
        <a:bodyPr/>
        <a:lstStyle/>
        <a:p>
          <a:endParaRPr lang="ru-RU"/>
        </a:p>
      </dgm:t>
    </dgm:pt>
    <dgm:pt modelId="{F9A219C3-395B-4D63-84E1-6ED289760F86}" type="sibTrans" cxnId="{5B3ECE98-4B41-4357-9502-DC6853FBBCB1}">
      <dgm:prSet/>
      <dgm:spPr/>
      <dgm:t>
        <a:bodyPr/>
        <a:lstStyle/>
        <a:p>
          <a:endParaRPr lang="ru-RU"/>
        </a:p>
      </dgm:t>
    </dgm:pt>
    <dgm:pt modelId="{3DF8988B-559A-420A-BB3E-05247CEF0E51}" type="pres">
      <dgm:prSet presAssocID="{76A61D12-A5AF-4CDA-8A05-D6C287CD35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5C53786-AA83-4D91-A403-EACA403472B4}" type="pres">
      <dgm:prSet presAssocID="{65793C22-52D5-4C54-BF72-28851EEE7932}" presName="hierRoot1" presStyleCnt="0">
        <dgm:presLayoutVars>
          <dgm:hierBranch val="init"/>
        </dgm:presLayoutVars>
      </dgm:prSet>
      <dgm:spPr/>
    </dgm:pt>
    <dgm:pt modelId="{13F596D4-43B2-42E0-9569-C98061B9DBF3}" type="pres">
      <dgm:prSet presAssocID="{65793C22-52D5-4C54-BF72-28851EEE7932}" presName="rootComposite1" presStyleCnt="0"/>
      <dgm:spPr/>
    </dgm:pt>
    <dgm:pt modelId="{FB6A47CF-66E6-41A3-ADE2-CADCD83EC3C8}" type="pres">
      <dgm:prSet presAssocID="{65793C22-52D5-4C54-BF72-28851EEE793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837347-112B-4AEF-84D8-3245B76D4315}" type="pres">
      <dgm:prSet presAssocID="{65793C22-52D5-4C54-BF72-28851EEE793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8D54355-1B0E-4344-B4D7-DF84D9A71360}" type="pres">
      <dgm:prSet presAssocID="{65793C22-52D5-4C54-BF72-28851EEE7932}" presName="hierChild2" presStyleCnt="0"/>
      <dgm:spPr/>
    </dgm:pt>
    <dgm:pt modelId="{C50111BE-9D48-4698-BFFE-CE369DD2DA2F}" type="pres">
      <dgm:prSet presAssocID="{776DCC09-B0A9-4583-B572-F9D005BED949}" presName="Name37" presStyleLbl="parChTrans1D2" presStyleIdx="0" presStyleCnt="2"/>
      <dgm:spPr/>
      <dgm:t>
        <a:bodyPr/>
        <a:lstStyle/>
        <a:p>
          <a:endParaRPr lang="ru-RU"/>
        </a:p>
      </dgm:t>
    </dgm:pt>
    <dgm:pt modelId="{8E739304-44E7-4BB1-916D-C4D46ED21EC5}" type="pres">
      <dgm:prSet presAssocID="{1107F239-506C-481E-A647-B1D59A4350D6}" presName="hierRoot2" presStyleCnt="0">
        <dgm:presLayoutVars>
          <dgm:hierBranch val="init"/>
        </dgm:presLayoutVars>
      </dgm:prSet>
      <dgm:spPr/>
    </dgm:pt>
    <dgm:pt modelId="{C210E0A0-C432-4749-AC5C-45520CC266C3}" type="pres">
      <dgm:prSet presAssocID="{1107F239-506C-481E-A647-B1D59A4350D6}" presName="rootComposite" presStyleCnt="0"/>
      <dgm:spPr/>
    </dgm:pt>
    <dgm:pt modelId="{C341D4D4-6DD5-4A00-9DEE-7EB462117ABB}" type="pres">
      <dgm:prSet presAssocID="{1107F239-506C-481E-A647-B1D59A4350D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E1EA69-0771-485E-BFCF-99C452AAFEB1}" type="pres">
      <dgm:prSet presAssocID="{1107F239-506C-481E-A647-B1D59A4350D6}" presName="rootConnector" presStyleLbl="node2" presStyleIdx="0" presStyleCnt="2"/>
      <dgm:spPr/>
      <dgm:t>
        <a:bodyPr/>
        <a:lstStyle/>
        <a:p>
          <a:endParaRPr lang="ru-RU"/>
        </a:p>
      </dgm:t>
    </dgm:pt>
    <dgm:pt modelId="{6657B33C-01E1-4DFC-849A-8CE9FCCD6DFF}" type="pres">
      <dgm:prSet presAssocID="{1107F239-506C-481E-A647-B1D59A4350D6}" presName="hierChild4" presStyleCnt="0"/>
      <dgm:spPr/>
    </dgm:pt>
    <dgm:pt modelId="{B5FE8B6D-4E0F-4769-8A5F-F6208B26D0D9}" type="pres">
      <dgm:prSet presAssocID="{A32AB72A-3BE3-4C30-BD2F-D6849F08D072}" presName="Name37" presStyleLbl="parChTrans1D3" presStyleIdx="0" presStyleCnt="2"/>
      <dgm:spPr/>
      <dgm:t>
        <a:bodyPr/>
        <a:lstStyle/>
        <a:p>
          <a:endParaRPr lang="ru-RU"/>
        </a:p>
      </dgm:t>
    </dgm:pt>
    <dgm:pt modelId="{3E5F847F-A056-4BAC-83A6-E11F729EF068}" type="pres">
      <dgm:prSet presAssocID="{CA3CD7A6-BF29-4730-8707-F103ABA932C0}" presName="hierRoot2" presStyleCnt="0">
        <dgm:presLayoutVars>
          <dgm:hierBranch val="init"/>
        </dgm:presLayoutVars>
      </dgm:prSet>
      <dgm:spPr/>
    </dgm:pt>
    <dgm:pt modelId="{208D3A7D-B613-4C73-B033-A0D7D12D270B}" type="pres">
      <dgm:prSet presAssocID="{CA3CD7A6-BF29-4730-8707-F103ABA932C0}" presName="rootComposite" presStyleCnt="0"/>
      <dgm:spPr/>
    </dgm:pt>
    <dgm:pt modelId="{A339B235-C679-4DBF-A7B7-421217B71750}" type="pres">
      <dgm:prSet presAssocID="{CA3CD7A6-BF29-4730-8707-F103ABA932C0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EE3B4F-7424-42DF-BEA1-78F70691793A}" type="pres">
      <dgm:prSet presAssocID="{CA3CD7A6-BF29-4730-8707-F103ABA932C0}" presName="rootConnector" presStyleLbl="node3" presStyleIdx="0" presStyleCnt="2"/>
      <dgm:spPr/>
      <dgm:t>
        <a:bodyPr/>
        <a:lstStyle/>
        <a:p>
          <a:endParaRPr lang="ru-RU"/>
        </a:p>
      </dgm:t>
    </dgm:pt>
    <dgm:pt modelId="{6F562B56-31C6-40F2-B6DD-553F0AAC3420}" type="pres">
      <dgm:prSet presAssocID="{CA3CD7A6-BF29-4730-8707-F103ABA932C0}" presName="hierChild4" presStyleCnt="0"/>
      <dgm:spPr/>
    </dgm:pt>
    <dgm:pt modelId="{06EA8433-A943-4B63-9827-9402EA959D62}" type="pres">
      <dgm:prSet presAssocID="{CA3CD7A6-BF29-4730-8707-F103ABA932C0}" presName="hierChild5" presStyleCnt="0"/>
      <dgm:spPr/>
    </dgm:pt>
    <dgm:pt modelId="{09065DF5-0745-436B-8D50-45A99B0A9E4C}" type="pres">
      <dgm:prSet presAssocID="{1107F239-506C-481E-A647-B1D59A4350D6}" presName="hierChild5" presStyleCnt="0"/>
      <dgm:spPr/>
    </dgm:pt>
    <dgm:pt modelId="{A5D7D078-6C15-4412-938B-A8307B8A148B}" type="pres">
      <dgm:prSet presAssocID="{8F3DA82D-88BA-4C2B-8AFE-EAE8DE909430}" presName="Name37" presStyleLbl="parChTrans1D2" presStyleIdx="1" presStyleCnt="2"/>
      <dgm:spPr/>
      <dgm:t>
        <a:bodyPr/>
        <a:lstStyle/>
        <a:p>
          <a:endParaRPr lang="ru-RU"/>
        </a:p>
      </dgm:t>
    </dgm:pt>
    <dgm:pt modelId="{9CF5D221-FB11-4632-9973-A0BAC4BC655A}" type="pres">
      <dgm:prSet presAssocID="{7F359F5A-FD1F-4CCA-AD76-FDD9787A0B17}" presName="hierRoot2" presStyleCnt="0">
        <dgm:presLayoutVars>
          <dgm:hierBranch val="init"/>
        </dgm:presLayoutVars>
      </dgm:prSet>
      <dgm:spPr/>
    </dgm:pt>
    <dgm:pt modelId="{35D8789F-1CFF-43DC-962C-BC30A790BB42}" type="pres">
      <dgm:prSet presAssocID="{7F359F5A-FD1F-4CCA-AD76-FDD9787A0B17}" presName="rootComposite" presStyleCnt="0"/>
      <dgm:spPr/>
    </dgm:pt>
    <dgm:pt modelId="{1BE43DFC-DC83-4B1A-80CA-9FEAE1C1F407}" type="pres">
      <dgm:prSet presAssocID="{7F359F5A-FD1F-4CCA-AD76-FDD9787A0B1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FC8F2A-C614-4CCE-A758-EC3AC8A57EC9}" type="pres">
      <dgm:prSet presAssocID="{7F359F5A-FD1F-4CCA-AD76-FDD9787A0B17}" presName="rootConnector" presStyleLbl="node2" presStyleIdx="1" presStyleCnt="2"/>
      <dgm:spPr/>
      <dgm:t>
        <a:bodyPr/>
        <a:lstStyle/>
        <a:p>
          <a:endParaRPr lang="ru-RU"/>
        </a:p>
      </dgm:t>
    </dgm:pt>
    <dgm:pt modelId="{1E74C148-5E3D-4FE2-9357-44A2894802F3}" type="pres">
      <dgm:prSet presAssocID="{7F359F5A-FD1F-4CCA-AD76-FDD9787A0B17}" presName="hierChild4" presStyleCnt="0"/>
      <dgm:spPr/>
    </dgm:pt>
    <dgm:pt modelId="{FF7F193A-9C4E-4B5D-8E80-9D575FA71BAC}" type="pres">
      <dgm:prSet presAssocID="{E8B920E8-DD0D-4D21-9CE4-3C90846DC311}" presName="Name37" presStyleLbl="parChTrans1D3" presStyleIdx="1" presStyleCnt="2"/>
      <dgm:spPr/>
      <dgm:t>
        <a:bodyPr/>
        <a:lstStyle/>
        <a:p>
          <a:endParaRPr lang="ru-RU"/>
        </a:p>
      </dgm:t>
    </dgm:pt>
    <dgm:pt modelId="{9FEFB2E7-8815-4ACD-BA53-038471E5C558}" type="pres">
      <dgm:prSet presAssocID="{513DFB33-F15E-4D40-B024-D825A70D2610}" presName="hierRoot2" presStyleCnt="0">
        <dgm:presLayoutVars>
          <dgm:hierBranch val="init"/>
        </dgm:presLayoutVars>
      </dgm:prSet>
      <dgm:spPr/>
    </dgm:pt>
    <dgm:pt modelId="{5B38F869-1898-402E-BF57-DC7AB8B9D714}" type="pres">
      <dgm:prSet presAssocID="{513DFB33-F15E-4D40-B024-D825A70D2610}" presName="rootComposite" presStyleCnt="0"/>
      <dgm:spPr/>
    </dgm:pt>
    <dgm:pt modelId="{88BD1C0D-C5FB-4BA3-9342-485527570C4A}" type="pres">
      <dgm:prSet presAssocID="{513DFB33-F15E-4D40-B024-D825A70D2610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8642D9-1499-4241-863A-F3E29D103FB1}" type="pres">
      <dgm:prSet presAssocID="{513DFB33-F15E-4D40-B024-D825A70D2610}" presName="rootConnector" presStyleLbl="node3" presStyleIdx="1" presStyleCnt="2"/>
      <dgm:spPr/>
      <dgm:t>
        <a:bodyPr/>
        <a:lstStyle/>
        <a:p>
          <a:endParaRPr lang="ru-RU"/>
        </a:p>
      </dgm:t>
    </dgm:pt>
    <dgm:pt modelId="{1C0EBC06-D310-44CB-B7FF-651A4864786E}" type="pres">
      <dgm:prSet presAssocID="{513DFB33-F15E-4D40-B024-D825A70D2610}" presName="hierChild4" presStyleCnt="0"/>
      <dgm:spPr/>
    </dgm:pt>
    <dgm:pt modelId="{C1F55ACA-A39A-4290-8304-8FA393AB43FA}" type="pres">
      <dgm:prSet presAssocID="{513DFB33-F15E-4D40-B024-D825A70D2610}" presName="hierChild5" presStyleCnt="0"/>
      <dgm:spPr/>
    </dgm:pt>
    <dgm:pt modelId="{07C37A1A-6588-46E8-BF79-A4963972FE23}" type="pres">
      <dgm:prSet presAssocID="{7F359F5A-FD1F-4CCA-AD76-FDD9787A0B17}" presName="hierChild5" presStyleCnt="0"/>
      <dgm:spPr/>
    </dgm:pt>
    <dgm:pt modelId="{5341F956-3603-4221-B917-B1BF72C80A71}" type="pres">
      <dgm:prSet presAssocID="{65793C22-52D5-4C54-BF72-28851EEE7932}" presName="hierChild3" presStyleCnt="0"/>
      <dgm:spPr/>
    </dgm:pt>
  </dgm:ptLst>
  <dgm:cxnLst>
    <dgm:cxn modelId="{6768A40C-093A-466F-BA08-E6F1429EFC1F}" type="presOf" srcId="{8F3DA82D-88BA-4C2B-8AFE-EAE8DE909430}" destId="{A5D7D078-6C15-4412-938B-A8307B8A148B}" srcOrd="0" destOrd="0" presId="urn:microsoft.com/office/officeart/2005/8/layout/orgChart1"/>
    <dgm:cxn modelId="{7EB6AFB3-AB1F-4E0E-B348-164C94A6F06D}" type="presOf" srcId="{513DFB33-F15E-4D40-B024-D825A70D2610}" destId="{88BD1C0D-C5FB-4BA3-9342-485527570C4A}" srcOrd="0" destOrd="0" presId="urn:microsoft.com/office/officeart/2005/8/layout/orgChart1"/>
    <dgm:cxn modelId="{741F2FB9-129E-4BE7-99BF-7395028FF934}" type="presOf" srcId="{65793C22-52D5-4C54-BF72-28851EEE7932}" destId="{FB6A47CF-66E6-41A3-ADE2-CADCD83EC3C8}" srcOrd="0" destOrd="0" presId="urn:microsoft.com/office/officeart/2005/8/layout/orgChart1"/>
    <dgm:cxn modelId="{B9F80EDC-3951-4C4A-B1DD-6D5EE50FF89D}" type="presOf" srcId="{CA3CD7A6-BF29-4730-8707-F103ABA932C0}" destId="{6FEE3B4F-7424-42DF-BEA1-78F70691793A}" srcOrd="1" destOrd="0" presId="urn:microsoft.com/office/officeart/2005/8/layout/orgChart1"/>
    <dgm:cxn modelId="{872FBCD9-19CB-4EBF-9BA6-8B7622CA17ED}" type="presOf" srcId="{7F359F5A-FD1F-4CCA-AD76-FDD9787A0B17}" destId="{E5FC8F2A-C614-4CCE-A758-EC3AC8A57EC9}" srcOrd="1" destOrd="0" presId="urn:microsoft.com/office/officeart/2005/8/layout/orgChart1"/>
    <dgm:cxn modelId="{DCB3FAB6-CA7F-40A1-9C1B-EE41CF7AD1A7}" type="presOf" srcId="{76A61D12-A5AF-4CDA-8A05-D6C287CD3524}" destId="{3DF8988B-559A-420A-BB3E-05247CEF0E51}" srcOrd="0" destOrd="0" presId="urn:microsoft.com/office/officeart/2005/8/layout/orgChart1"/>
    <dgm:cxn modelId="{2665BDF7-BAD8-47A7-BCE4-DA36A8E3D831}" type="presOf" srcId="{CA3CD7A6-BF29-4730-8707-F103ABA932C0}" destId="{A339B235-C679-4DBF-A7B7-421217B71750}" srcOrd="0" destOrd="0" presId="urn:microsoft.com/office/officeart/2005/8/layout/orgChart1"/>
    <dgm:cxn modelId="{A77A982E-6357-48C9-885E-78E937105FC3}" type="presOf" srcId="{E8B920E8-DD0D-4D21-9CE4-3C90846DC311}" destId="{FF7F193A-9C4E-4B5D-8E80-9D575FA71BAC}" srcOrd="0" destOrd="0" presId="urn:microsoft.com/office/officeart/2005/8/layout/orgChart1"/>
    <dgm:cxn modelId="{FF2241E7-E5FC-44A3-957A-2F2C5C10DA79}" type="presOf" srcId="{65793C22-52D5-4C54-BF72-28851EEE7932}" destId="{1F837347-112B-4AEF-84D8-3245B76D4315}" srcOrd="1" destOrd="0" presId="urn:microsoft.com/office/officeart/2005/8/layout/orgChart1"/>
    <dgm:cxn modelId="{A5221A1C-7C7E-4C09-A088-0D5BBCFDEBD5}" type="presOf" srcId="{1107F239-506C-481E-A647-B1D59A4350D6}" destId="{C341D4D4-6DD5-4A00-9DEE-7EB462117ABB}" srcOrd="0" destOrd="0" presId="urn:microsoft.com/office/officeart/2005/8/layout/orgChart1"/>
    <dgm:cxn modelId="{1E24E2B2-637A-4609-A17A-49B36098C678}" srcId="{76A61D12-A5AF-4CDA-8A05-D6C287CD3524}" destId="{65793C22-52D5-4C54-BF72-28851EEE7932}" srcOrd="0" destOrd="0" parTransId="{ED790292-D4CD-4067-8225-B26472CCF910}" sibTransId="{DB2DF070-372D-4A71-AA12-F499EDA4CB0C}"/>
    <dgm:cxn modelId="{A2BA2B11-26B0-42A3-862C-732C67AE4584}" type="presOf" srcId="{1107F239-506C-481E-A647-B1D59A4350D6}" destId="{CAE1EA69-0771-485E-BFCF-99C452AAFEB1}" srcOrd="1" destOrd="0" presId="urn:microsoft.com/office/officeart/2005/8/layout/orgChart1"/>
    <dgm:cxn modelId="{8D955E4E-AA91-4EBE-A26D-9895EE68BA9A}" type="presOf" srcId="{513DFB33-F15E-4D40-B024-D825A70D2610}" destId="{4B8642D9-1499-4241-863A-F3E29D103FB1}" srcOrd="1" destOrd="0" presId="urn:microsoft.com/office/officeart/2005/8/layout/orgChart1"/>
    <dgm:cxn modelId="{A0C1A22C-ACFF-4A54-8F30-BC814EBDA620}" type="presOf" srcId="{A32AB72A-3BE3-4C30-BD2F-D6849F08D072}" destId="{B5FE8B6D-4E0F-4769-8A5F-F6208B26D0D9}" srcOrd="0" destOrd="0" presId="urn:microsoft.com/office/officeart/2005/8/layout/orgChart1"/>
    <dgm:cxn modelId="{4F7E13A4-2A70-4916-B036-1FFBB41A373E}" type="presOf" srcId="{776DCC09-B0A9-4583-B572-F9D005BED949}" destId="{C50111BE-9D48-4698-BFFE-CE369DD2DA2F}" srcOrd="0" destOrd="0" presId="urn:microsoft.com/office/officeart/2005/8/layout/orgChart1"/>
    <dgm:cxn modelId="{9339DCD2-B5D3-48FA-B054-C3FC43B29CD2}" srcId="{65793C22-52D5-4C54-BF72-28851EEE7932}" destId="{1107F239-506C-481E-A647-B1D59A4350D6}" srcOrd="0" destOrd="0" parTransId="{776DCC09-B0A9-4583-B572-F9D005BED949}" sibTransId="{5B2246E5-388E-47D6-B4D0-77F6BA997C53}"/>
    <dgm:cxn modelId="{9A0ACF51-1EC1-4BDD-A3B7-3BB22687B09D}" srcId="{1107F239-506C-481E-A647-B1D59A4350D6}" destId="{CA3CD7A6-BF29-4730-8707-F103ABA932C0}" srcOrd="0" destOrd="0" parTransId="{A32AB72A-3BE3-4C30-BD2F-D6849F08D072}" sibTransId="{875D3F70-15A8-46B9-BA75-CF06B10719F2}"/>
    <dgm:cxn modelId="{6EE6CC32-5D88-4AB3-8F72-367847A1BC69}" srcId="{65793C22-52D5-4C54-BF72-28851EEE7932}" destId="{7F359F5A-FD1F-4CCA-AD76-FDD9787A0B17}" srcOrd="1" destOrd="0" parTransId="{8F3DA82D-88BA-4C2B-8AFE-EAE8DE909430}" sibTransId="{706292A2-C4F9-42C7-9C77-83DF4BBD3C94}"/>
    <dgm:cxn modelId="{5B3ECE98-4B41-4357-9502-DC6853FBBCB1}" srcId="{7F359F5A-FD1F-4CCA-AD76-FDD9787A0B17}" destId="{513DFB33-F15E-4D40-B024-D825A70D2610}" srcOrd="0" destOrd="0" parTransId="{E8B920E8-DD0D-4D21-9CE4-3C90846DC311}" sibTransId="{F9A219C3-395B-4D63-84E1-6ED289760F86}"/>
    <dgm:cxn modelId="{219E6435-0CE8-4D63-BACA-95E459B96C98}" type="presOf" srcId="{7F359F5A-FD1F-4CCA-AD76-FDD9787A0B17}" destId="{1BE43DFC-DC83-4B1A-80CA-9FEAE1C1F407}" srcOrd="0" destOrd="0" presId="urn:microsoft.com/office/officeart/2005/8/layout/orgChart1"/>
    <dgm:cxn modelId="{A364BF67-FB12-4F08-B8CA-B97207C2435D}" type="presParOf" srcId="{3DF8988B-559A-420A-BB3E-05247CEF0E51}" destId="{95C53786-AA83-4D91-A403-EACA403472B4}" srcOrd="0" destOrd="0" presId="urn:microsoft.com/office/officeart/2005/8/layout/orgChart1"/>
    <dgm:cxn modelId="{8839E4D1-9A72-41B2-863D-0CF0DE4558B9}" type="presParOf" srcId="{95C53786-AA83-4D91-A403-EACA403472B4}" destId="{13F596D4-43B2-42E0-9569-C98061B9DBF3}" srcOrd="0" destOrd="0" presId="urn:microsoft.com/office/officeart/2005/8/layout/orgChart1"/>
    <dgm:cxn modelId="{9B2E936E-9815-4321-A38D-D4B71ADBE8B6}" type="presParOf" srcId="{13F596D4-43B2-42E0-9569-C98061B9DBF3}" destId="{FB6A47CF-66E6-41A3-ADE2-CADCD83EC3C8}" srcOrd="0" destOrd="0" presId="urn:microsoft.com/office/officeart/2005/8/layout/orgChart1"/>
    <dgm:cxn modelId="{C9E0746B-802A-4C03-A6C7-C93E3B1F02C2}" type="presParOf" srcId="{13F596D4-43B2-42E0-9569-C98061B9DBF3}" destId="{1F837347-112B-4AEF-84D8-3245B76D4315}" srcOrd="1" destOrd="0" presId="urn:microsoft.com/office/officeart/2005/8/layout/orgChart1"/>
    <dgm:cxn modelId="{0209AEDE-6972-46E3-9436-6ABBA003E457}" type="presParOf" srcId="{95C53786-AA83-4D91-A403-EACA403472B4}" destId="{B8D54355-1B0E-4344-B4D7-DF84D9A71360}" srcOrd="1" destOrd="0" presId="urn:microsoft.com/office/officeart/2005/8/layout/orgChart1"/>
    <dgm:cxn modelId="{A5A827A6-6CA0-40CE-A728-14AF84FD0B0B}" type="presParOf" srcId="{B8D54355-1B0E-4344-B4D7-DF84D9A71360}" destId="{C50111BE-9D48-4698-BFFE-CE369DD2DA2F}" srcOrd="0" destOrd="0" presId="urn:microsoft.com/office/officeart/2005/8/layout/orgChart1"/>
    <dgm:cxn modelId="{0F745F4A-5104-4A9D-8200-434CBB82175F}" type="presParOf" srcId="{B8D54355-1B0E-4344-B4D7-DF84D9A71360}" destId="{8E739304-44E7-4BB1-916D-C4D46ED21EC5}" srcOrd="1" destOrd="0" presId="urn:microsoft.com/office/officeart/2005/8/layout/orgChart1"/>
    <dgm:cxn modelId="{213342BC-C192-4D8F-93B2-D84FAD74ED6B}" type="presParOf" srcId="{8E739304-44E7-4BB1-916D-C4D46ED21EC5}" destId="{C210E0A0-C432-4749-AC5C-45520CC266C3}" srcOrd="0" destOrd="0" presId="urn:microsoft.com/office/officeart/2005/8/layout/orgChart1"/>
    <dgm:cxn modelId="{D5BC9773-0A08-494C-81F2-A5122EA9B85E}" type="presParOf" srcId="{C210E0A0-C432-4749-AC5C-45520CC266C3}" destId="{C341D4D4-6DD5-4A00-9DEE-7EB462117ABB}" srcOrd="0" destOrd="0" presId="urn:microsoft.com/office/officeart/2005/8/layout/orgChart1"/>
    <dgm:cxn modelId="{CF6BF875-ABE4-4772-BE79-D5C653631405}" type="presParOf" srcId="{C210E0A0-C432-4749-AC5C-45520CC266C3}" destId="{CAE1EA69-0771-485E-BFCF-99C452AAFEB1}" srcOrd="1" destOrd="0" presId="urn:microsoft.com/office/officeart/2005/8/layout/orgChart1"/>
    <dgm:cxn modelId="{73151270-8568-4DBE-9F2C-832652C2300C}" type="presParOf" srcId="{8E739304-44E7-4BB1-916D-C4D46ED21EC5}" destId="{6657B33C-01E1-4DFC-849A-8CE9FCCD6DFF}" srcOrd="1" destOrd="0" presId="urn:microsoft.com/office/officeart/2005/8/layout/orgChart1"/>
    <dgm:cxn modelId="{354B4D71-D26C-400D-8740-975372CF35CA}" type="presParOf" srcId="{6657B33C-01E1-4DFC-849A-8CE9FCCD6DFF}" destId="{B5FE8B6D-4E0F-4769-8A5F-F6208B26D0D9}" srcOrd="0" destOrd="0" presId="urn:microsoft.com/office/officeart/2005/8/layout/orgChart1"/>
    <dgm:cxn modelId="{9039D919-33EE-4DB3-8CE9-C58CF121A92A}" type="presParOf" srcId="{6657B33C-01E1-4DFC-849A-8CE9FCCD6DFF}" destId="{3E5F847F-A056-4BAC-83A6-E11F729EF068}" srcOrd="1" destOrd="0" presId="urn:microsoft.com/office/officeart/2005/8/layout/orgChart1"/>
    <dgm:cxn modelId="{D6E36518-A33B-4D2C-9645-5105D565E418}" type="presParOf" srcId="{3E5F847F-A056-4BAC-83A6-E11F729EF068}" destId="{208D3A7D-B613-4C73-B033-A0D7D12D270B}" srcOrd="0" destOrd="0" presId="urn:microsoft.com/office/officeart/2005/8/layout/orgChart1"/>
    <dgm:cxn modelId="{7E7A1C83-FB5F-4D70-93C2-8C03C45FF509}" type="presParOf" srcId="{208D3A7D-B613-4C73-B033-A0D7D12D270B}" destId="{A339B235-C679-4DBF-A7B7-421217B71750}" srcOrd="0" destOrd="0" presId="urn:microsoft.com/office/officeart/2005/8/layout/orgChart1"/>
    <dgm:cxn modelId="{ED436A2C-AC8F-46E9-83C5-2A33A5B56769}" type="presParOf" srcId="{208D3A7D-B613-4C73-B033-A0D7D12D270B}" destId="{6FEE3B4F-7424-42DF-BEA1-78F70691793A}" srcOrd="1" destOrd="0" presId="urn:microsoft.com/office/officeart/2005/8/layout/orgChart1"/>
    <dgm:cxn modelId="{F98C8447-56B2-419E-A9E1-CEEA67799D6C}" type="presParOf" srcId="{3E5F847F-A056-4BAC-83A6-E11F729EF068}" destId="{6F562B56-31C6-40F2-B6DD-553F0AAC3420}" srcOrd="1" destOrd="0" presId="urn:microsoft.com/office/officeart/2005/8/layout/orgChart1"/>
    <dgm:cxn modelId="{77F085BC-8A6B-4063-8B65-94992FE74001}" type="presParOf" srcId="{3E5F847F-A056-4BAC-83A6-E11F729EF068}" destId="{06EA8433-A943-4B63-9827-9402EA959D62}" srcOrd="2" destOrd="0" presId="urn:microsoft.com/office/officeart/2005/8/layout/orgChart1"/>
    <dgm:cxn modelId="{A3D20D44-826B-4B1B-82DF-F85BAA547E1A}" type="presParOf" srcId="{8E739304-44E7-4BB1-916D-C4D46ED21EC5}" destId="{09065DF5-0745-436B-8D50-45A99B0A9E4C}" srcOrd="2" destOrd="0" presId="urn:microsoft.com/office/officeart/2005/8/layout/orgChart1"/>
    <dgm:cxn modelId="{2E07B5E6-A2A4-4CD7-A4E7-8BC82F153370}" type="presParOf" srcId="{B8D54355-1B0E-4344-B4D7-DF84D9A71360}" destId="{A5D7D078-6C15-4412-938B-A8307B8A148B}" srcOrd="2" destOrd="0" presId="urn:microsoft.com/office/officeart/2005/8/layout/orgChart1"/>
    <dgm:cxn modelId="{139C6ED8-D693-458F-9D44-AFB0FADB598F}" type="presParOf" srcId="{B8D54355-1B0E-4344-B4D7-DF84D9A71360}" destId="{9CF5D221-FB11-4632-9973-A0BAC4BC655A}" srcOrd="3" destOrd="0" presId="urn:microsoft.com/office/officeart/2005/8/layout/orgChart1"/>
    <dgm:cxn modelId="{588C2C76-CD33-48EE-A0F0-9434AED62DA8}" type="presParOf" srcId="{9CF5D221-FB11-4632-9973-A0BAC4BC655A}" destId="{35D8789F-1CFF-43DC-962C-BC30A790BB42}" srcOrd="0" destOrd="0" presId="urn:microsoft.com/office/officeart/2005/8/layout/orgChart1"/>
    <dgm:cxn modelId="{B1A51D57-85CD-4B78-B34C-30F9CC9A33F1}" type="presParOf" srcId="{35D8789F-1CFF-43DC-962C-BC30A790BB42}" destId="{1BE43DFC-DC83-4B1A-80CA-9FEAE1C1F407}" srcOrd="0" destOrd="0" presId="urn:microsoft.com/office/officeart/2005/8/layout/orgChart1"/>
    <dgm:cxn modelId="{48C200CE-2E9C-40FA-8894-24D11386F003}" type="presParOf" srcId="{35D8789F-1CFF-43DC-962C-BC30A790BB42}" destId="{E5FC8F2A-C614-4CCE-A758-EC3AC8A57EC9}" srcOrd="1" destOrd="0" presId="urn:microsoft.com/office/officeart/2005/8/layout/orgChart1"/>
    <dgm:cxn modelId="{6B006998-000A-45C0-80FD-CA8879A45AFD}" type="presParOf" srcId="{9CF5D221-FB11-4632-9973-A0BAC4BC655A}" destId="{1E74C148-5E3D-4FE2-9357-44A2894802F3}" srcOrd="1" destOrd="0" presId="urn:microsoft.com/office/officeart/2005/8/layout/orgChart1"/>
    <dgm:cxn modelId="{92E51B78-52D9-4AD8-845E-58AC7A6B697C}" type="presParOf" srcId="{1E74C148-5E3D-4FE2-9357-44A2894802F3}" destId="{FF7F193A-9C4E-4B5D-8E80-9D575FA71BAC}" srcOrd="0" destOrd="0" presId="urn:microsoft.com/office/officeart/2005/8/layout/orgChart1"/>
    <dgm:cxn modelId="{AB750799-117A-4786-B1FF-F16C042DCC96}" type="presParOf" srcId="{1E74C148-5E3D-4FE2-9357-44A2894802F3}" destId="{9FEFB2E7-8815-4ACD-BA53-038471E5C558}" srcOrd="1" destOrd="0" presId="urn:microsoft.com/office/officeart/2005/8/layout/orgChart1"/>
    <dgm:cxn modelId="{C1453CC7-1AD3-43C2-8C2A-5C65E08C9899}" type="presParOf" srcId="{9FEFB2E7-8815-4ACD-BA53-038471E5C558}" destId="{5B38F869-1898-402E-BF57-DC7AB8B9D714}" srcOrd="0" destOrd="0" presId="urn:microsoft.com/office/officeart/2005/8/layout/orgChart1"/>
    <dgm:cxn modelId="{AEF82C8C-919F-4035-9874-73C7DCBCD186}" type="presParOf" srcId="{5B38F869-1898-402E-BF57-DC7AB8B9D714}" destId="{88BD1C0D-C5FB-4BA3-9342-485527570C4A}" srcOrd="0" destOrd="0" presId="urn:microsoft.com/office/officeart/2005/8/layout/orgChart1"/>
    <dgm:cxn modelId="{B77ED9DC-1152-4513-BA7B-5CB979363338}" type="presParOf" srcId="{5B38F869-1898-402E-BF57-DC7AB8B9D714}" destId="{4B8642D9-1499-4241-863A-F3E29D103FB1}" srcOrd="1" destOrd="0" presId="urn:microsoft.com/office/officeart/2005/8/layout/orgChart1"/>
    <dgm:cxn modelId="{5476471C-6A60-4A94-AEAC-88E291A1A0E7}" type="presParOf" srcId="{9FEFB2E7-8815-4ACD-BA53-038471E5C558}" destId="{1C0EBC06-D310-44CB-B7FF-651A4864786E}" srcOrd="1" destOrd="0" presId="urn:microsoft.com/office/officeart/2005/8/layout/orgChart1"/>
    <dgm:cxn modelId="{E93FAB13-E7A0-40C5-9C67-9A27FB5EED9A}" type="presParOf" srcId="{9FEFB2E7-8815-4ACD-BA53-038471E5C558}" destId="{C1F55ACA-A39A-4290-8304-8FA393AB43FA}" srcOrd="2" destOrd="0" presId="urn:microsoft.com/office/officeart/2005/8/layout/orgChart1"/>
    <dgm:cxn modelId="{5DB93F50-0AB3-4722-8164-9EFB00D4CCCA}" type="presParOf" srcId="{9CF5D221-FB11-4632-9973-A0BAC4BC655A}" destId="{07C37A1A-6588-46E8-BF79-A4963972FE23}" srcOrd="2" destOrd="0" presId="urn:microsoft.com/office/officeart/2005/8/layout/orgChart1"/>
    <dgm:cxn modelId="{4DD4784B-0526-4851-9695-6A14771B5BBB}" type="presParOf" srcId="{95C53786-AA83-4D91-A403-EACA403472B4}" destId="{5341F956-3603-4221-B917-B1BF72C80A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040E5-84F8-441A-83A0-562A906B243F}">
      <dsp:nvSpPr>
        <dsp:cNvPr id="0" name=""/>
        <dsp:cNvSpPr/>
      </dsp:nvSpPr>
      <dsp:spPr>
        <a:xfrm>
          <a:off x="0" y="0"/>
          <a:ext cx="7254240" cy="19431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Тема: </a:t>
          </a:r>
          <a:r>
            <a:rPr lang="kk-KZ" sz="3600" b="1" kern="1200" dirty="0" smtClean="0"/>
            <a:t>Свойства и биологические функции углеводов и липидов</a:t>
          </a:r>
          <a:endParaRPr lang="ru-RU" sz="3600" b="1" kern="1200" dirty="0"/>
        </a:p>
      </dsp:txBody>
      <dsp:txXfrm>
        <a:off x="56911" y="56911"/>
        <a:ext cx="5157484" cy="1829278"/>
      </dsp:txXfrm>
    </dsp:sp>
    <dsp:sp modelId="{1932D9E1-44EB-4519-9FFE-45B3BF225E01}">
      <dsp:nvSpPr>
        <dsp:cNvPr id="0" name=""/>
        <dsp:cNvSpPr/>
      </dsp:nvSpPr>
      <dsp:spPr>
        <a:xfrm>
          <a:off x="640079" y="2266949"/>
          <a:ext cx="7254240" cy="1943100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Цель обучения: 8.4.1.2 описывать свойства и биологические функции углеводов и липидов</a:t>
          </a:r>
          <a:endParaRPr lang="ru-RU" sz="3200" b="1" kern="1200" dirty="0"/>
        </a:p>
      </dsp:txBody>
      <dsp:txXfrm>
        <a:off x="696990" y="2323860"/>
        <a:ext cx="5237323" cy="1829278"/>
      </dsp:txXfrm>
    </dsp:sp>
    <dsp:sp modelId="{B64C47F6-0621-40BA-9E50-B3DB0A4BDC89}">
      <dsp:nvSpPr>
        <dsp:cNvPr id="0" name=""/>
        <dsp:cNvSpPr/>
      </dsp:nvSpPr>
      <dsp:spPr>
        <a:xfrm>
          <a:off x="1280159" y="4533899"/>
          <a:ext cx="7254240" cy="1943100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Цели урока: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/>
            <a:t>*описать свойства и биологические фукции углеводов;</a:t>
          </a:r>
          <a:endParaRPr lang="ru-RU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*описать  </a:t>
          </a:r>
          <a:r>
            <a:rPr lang="kk-KZ" sz="2400" kern="1200" dirty="0" smtClean="0"/>
            <a:t>свойства и биологические фукции липидов.</a:t>
          </a:r>
          <a:endParaRPr lang="ru-RU" sz="2400" kern="1200" dirty="0"/>
        </a:p>
      </dsp:txBody>
      <dsp:txXfrm>
        <a:off x="1337070" y="4590810"/>
        <a:ext cx="5237323" cy="1829278"/>
      </dsp:txXfrm>
    </dsp:sp>
    <dsp:sp modelId="{01406FF5-022C-472A-9B38-D09619F07C15}">
      <dsp:nvSpPr>
        <dsp:cNvPr id="0" name=""/>
        <dsp:cNvSpPr/>
      </dsp:nvSpPr>
      <dsp:spPr>
        <a:xfrm>
          <a:off x="5991225" y="1473517"/>
          <a:ext cx="1263015" cy="126301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275403" y="1473517"/>
        <a:ext cx="694659" cy="950419"/>
      </dsp:txXfrm>
    </dsp:sp>
    <dsp:sp modelId="{7D8E368E-6714-496A-9F53-C658C2FA2584}">
      <dsp:nvSpPr>
        <dsp:cNvPr id="0" name=""/>
        <dsp:cNvSpPr/>
      </dsp:nvSpPr>
      <dsp:spPr>
        <a:xfrm>
          <a:off x="6631305" y="3727513"/>
          <a:ext cx="1263015" cy="126301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915483" y="3727513"/>
        <a:ext cx="694659" cy="9504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44599-11C4-4DCD-A9DA-3D67B01561EF}">
      <dsp:nvSpPr>
        <dsp:cNvPr id="0" name=""/>
        <dsp:cNvSpPr/>
      </dsp:nvSpPr>
      <dsp:spPr>
        <a:xfrm>
          <a:off x="3620988" y="2477988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Липиды</a:t>
          </a:r>
          <a:endParaRPr lang="ru-RU" sz="2900" kern="1200" dirty="0"/>
        </a:p>
      </dsp:txBody>
      <dsp:txXfrm>
        <a:off x="3899533" y="2756533"/>
        <a:ext cx="1344933" cy="1344933"/>
      </dsp:txXfrm>
    </dsp:sp>
    <dsp:sp modelId="{9D52C3C2-7488-489F-9784-4FFFA51DDE65}">
      <dsp:nvSpPr>
        <dsp:cNvPr id="0" name=""/>
        <dsp:cNvSpPr/>
      </dsp:nvSpPr>
      <dsp:spPr>
        <a:xfrm rot="16200000">
          <a:off x="4285773" y="2173041"/>
          <a:ext cx="572452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572452" y="18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57688" y="2177450"/>
        <a:ext cx="28622" cy="28622"/>
      </dsp:txXfrm>
    </dsp:sp>
    <dsp:sp modelId="{1083CE67-0290-469E-A925-D55B42D80E65}">
      <dsp:nvSpPr>
        <dsp:cNvPr id="0" name=""/>
        <dsp:cNvSpPr/>
      </dsp:nvSpPr>
      <dsp:spPr>
        <a:xfrm>
          <a:off x="3620988" y="3512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Воска</a:t>
          </a:r>
          <a:endParaRPr lang="ru-RU" sz="1700" kern="1200" dirty="0"/>
        </a:p>
      </dsp:txBody>
      <dsp:txXfrm>
        <a:off x="3899533" y="282057"/>
        <a:ext cx="1344933" cy="1344933"/>
      </dsp:txXfrm>
    </dsp:sp>
    <dsp:sp modelId="{46ADA8A1-0047-4BAD-ACE8-60736CF1F1E9}">
      <dsp:nvSpPr>
        <dsp:cNvPr id="0" name=""/>
        <dsp:cNvSpPr/>
      </dsp:nvSpPr>
      <dsp:spPr>
        <a:xfrm>
          <a:off x="5523011" y="3410279"/>
          <a:ext cx="572452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572452" y="18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794926" y="3414688"/>
        <a:ext cx="28622" cy="28622"/>
      </dsp:txXfrm>
    </dsp:sp>
    <dsp:sp modelId="{408859CD-D458-4508-9D01-E1A33238341E}">
      <dsp:nvSpPr>
        <dsp:cNvPr id="0" name=""/>
        <dsp:cNvSpPr/>
      </dsp:nvSpPr>
      <dsp:spPr>
        <a:xfrm>
          <a:off x="6095464" y="2477988"/>
          <a:ext cx="1902023" cy="1902023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Масла</a:t>
          </a:r>
          <a:endParaRPr lang="ru-RU" sz="1700" kern="1200" dirty="0"/>
        </a:p>
      </dsp:txBody>
      <dsp:txXfrm>
        <a:off x="6374009" y="2756533"/>
        <a:ext cx="1344933" cy="1344933"/>
      </dsp:txXfrm>
    </dsp:sp>
    <dsp:sp modelId="{0002327F-FF82-4C3B-8F83-2F757FCE0945}">
      <dsp:nvSpPr>
        <dsp:cNvPr id="0" name=""/>
        <dsp:cNvSpPr/>
      </dsp:nvSpPr>
      <dsp:spPr>
        <a:xfrm rot="5400000">
          <a:off x="4285773" y="4647517"/>
          <a:ext cx="572452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572452" y="18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57688" y="4651926"/>
        <a:ext cx="28622" cy="28622"/>
      </dsp:txXfrm>
    </dsp:sp>
    <dsp:sp modelId="{D7A6E7FC-7343-4A75-9ACE-CB0FE84D4372}">
      <dsp:nvSpPr>
        <dsp:cNvPr id="0" name=""/>
        <dsp:cNvSpPr/>
      </dsp:nvSpPr>
      <dsp:spPr>
        <a:xfrm>
          <a:off x="3620988" y="4952464"/>
          <a:ext cx="1902023" cy="1902023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Фосфолипиды</a:t>
          </a:r>
          <a:endParaRPr lang="ru-RU" sz="1700" kern="1200" dirty="0"/>
        </a:p>
      </dsp:txBody>
      <dsp:txXfrm>
        <a:off x="3899533" y="5231009"/>
        <a:ext cx="1344933" cy="1344933"/>
      </dsp:txXfrm>
    </dsp:sp>
    <dsp:sp modelId="{1FEE056A-FC5C-4215-9A73-61995DC0A82E}">
      <dsp:nvSpPr>
        <dsp:cNvPr id="0" name=""/>
        <dsp:cNvSpPr/>
      </dsp:nvSpPr>
      <dsp:spPr>
        <a:xfrm rot="10800000">
          <a:off x="3048535" y="3410279"/>
          <a:ext cx="572452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572452" y="18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20450" y="3414688"/>
        <a:ext cx="28622" cy="28622"/>
      </dsp:txXfrm>
    </dsp:sp>
    <dsp:sp modelId="{C2C831C4-DBA6-4BEE-8488-BB6D1A685CDA}">
      <dsp:nvSpPr>
        <dsp:cNvPr id="0" name=""/>
        <dsp:cNvSpPr/>
      </dsp:nvSpPr>
      <dsp:spPr>
        <a:xfrm>
          <a:off x="1146512" y="2477988"/>
          <a:ext cx="1902023" cy="1902023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Жиры</a:t>
          </a:r>
          <a:endParaRPr lang="ru-RU" sz="1700" kern="1200" dirty="0"/>
        </a:p>
      </dsp:txBody>
      <dsp:txXfrm>
        <a:off x="1425057" y="2756533"/>
        <a:ext cx="1344933" cy="13449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F193A-9C4E-4B5D-8E80-9D575FA71BAC}">
      <dsp:nvSpPr>
        <dsp:cNvPr id="0" name=""/>
        <dsp:cNvSpPr/>
      </dsp:nvSpPr>
      <dsp:spPr>
        <a:xfrm>
          <a:off x="4819279" y="4032680"/>
          <a:ext cx="499368" cy="1531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1396"/>
              </a:lnTo>
              <a:lnTo>
                <a:pt x="499368" y="153139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D7D078-6C15-4412-938B-A8307B8A148B}">
      <dsp:nvSpPr>
        <dsp:cNvPr id="0" name=""/>
        <dsp:cNvSpPr/>
      </dsp:nvSpPr>
      <dsp:spPr>
        <a:xfrm>
          <a:off x="4136809" y="1669003"/>
          <a:ext cx="2014119" cy="699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557"/>
              </a:lnTo>
              <a:lnTo>
                <a:pt x="2014119" y="349557"/>
              </a:lnTo>
              <a:lnTo>
                <a:pt x="2014119" y="69911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FE8B6D-4E0F-4769-8A5F-F6208B26D0D9}">
      <dsp:nvSpPr>
        <dsp:cNvPr id="0" name=""/>
        <dsp:cNvSpPr/>
      </dsp:nvSpPr>
      <dsp:spPr>
        <a:xfrm>
          <a:off x="791041" y="4032680"/>
          <a:ext cx="499368" cy="1531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1396"/>
              </a:lnTo>
              <a:lnTo>
                <a:pt x="499368" y="153139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0111BE-9D48-4698-BFFE-CE369DD2DA2F}">
      <dsp:nvSpPr>
        <dsp:cNvPr id="0" name=""/>
        <dsp:cNvSpPr/>
      </dsp:nvSpPr>
      <dsp:spPr>
        <a:xfrm>
          <a:off x="2122690" y="1669003"/>
          <a:ext cx="2014119" cy="699115"/>
        </a:xfrm>
        <a:custGeom>
          <a:avLst/>
          <a:gdLst/>
          <a:ahLst/>
          <a:cxnLst/>
          <a:rect l="0" t="0" r="0" b="0"/>
          <a:pathLst>
            <a:path>
              <a:moveTo>
                <a:pt x="2014119" y="0"/>
              </a:moveTo>
              <a:lnTo>
                <a:pt x="2014119" y="349557"/>
              </a:lnTo>
              <a:lnTo>
                <a:pt x="0" y="349557"/>
              </a:lnTo>
              <a:lnTo>
                <a:pt x="0" y="69911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A47CF-66E6-41A3-ADE2-CADCD83EC3C8}">
      <dsp:nvSpPr>
        <dsp:cNvPr id="0" name=""/>
        <dsp:cNvSpPr/>
      </dsp:nvSpPr>
      <dsp:spPr>
        <a:xfrm>
          <a:off x="2472248" y="4442"/>
          <a:ext cx="3329122" cy="16645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Жиры</a:t>
          </a:r>
          <a:endParaRPr lang="ru-RU" sz="3800" kern="1200" dirty="0"/>
        </a:p>
      </dsp:txBody>
      <dsp:txXfrm>
        <a:off x="2472248" y="4442"/>
        <a:ext cx="3329122" cy="1664561"/>
      </dsp:txXfrm>
    </dsp:sp>
    <dsp:sp modelId="{C341D4D4-6DD5-4A00-9DEE-7EB462117ABB}">
      <dsp:nvSpPr>
        <dsp:cNvPr id="0" name=""/>
        <dsp:cNvSpPr/>
      </dsp:nvSpPr>
      <dsp:spPr>
        <a:xfrm>
          <a:off x="458129" y="2368119"/>
          <a:ext cx="3329122" cy="16645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Растительного происхождения</a:t>
          </a:r>
          <a:endParaRPr lang="ru-RU" sz="3800" kern="1200" dirty="0"/>
        </a:p>
      </dsp:txBody>
      <dsp:txXfrm>
        <a:off x="458129" y="2368119"/>
        <a:ext cx="3329122" cy="1664561"/>
      </dsp:txXfrm>
    </dsp:sp>
    <dsp:sp modelId="{A339B235-C679-4DBF-A7B7-421217B71750}">
      <dsp:nvSpPr>
        <dsp:cNvPr id="0" name=""/>
        <dsp:cNvSpPr/>
      </dsp:nvSpPr>
      <dsp:spPr>
        <a:xfrm>
          <a:off x="1290410" y="4731796"/>
          <a:ext cx="3329122" cy="16645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800" b="1" kern="1200" dirty="0" smtClean="0">
              <a:latin typeface="Times New Roman" pitchFamily="18" charset="0"/>
              <a:cs typeface="Times New Roman" pitchFamily="18" charset="0"/>
            </a:rPr>
            <a:t>Жидкие при комнатной температуре</a:t>
          </a:r>
          <a:endParaRPr lang="ru-RU" sz="3800" kern="1200" dirty="0"/>
        </a:p>
      </dsp:txBody>
      <dsp:txXfrm>
        <a:off x="1290410" y="4731796"/>
        <a:ext cx="3329122" cy="1664561"/>
      </dsp:txXfrm>
    </dsp:sp>
    <dsp:sp modelId="{1BE43DFC-DC83-4B1A-80CA-9FEAE1C1F407}">
      <dsp:nvSpPr>
        <dsp:cNvPr id="0" name=""/>
        <dsp:cNvSpPr/>
      </dsp:nvSpPr>
      <dsp:spPr>
        <a:xfrm>
          <a:off x="4486367" y="2368119"/>
          <a:ext cx="3329122" cy="16645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Животного происхождения</a:t>
          </a:r>
          <a:endParaRPr lang="ru-RU" sz="3800" kern="1200" dirty="0"/>
        </a:p>
      </dsp:txBody>
      <dsp:txXfrm>
        <a:off x="4486367" y="2368119"/>
        <a:ext cx="3329122" cy="1664561"/>
      </dsp:txXfrm>
    </dsp:sp>
    <dsp:sp modelId="{88BD1C0D-C5FB-4BA3-9342-485527570C4A}">
      <dsp:nvSpPr>
        <dsp:cNvPr id="0" name=""/>
        <dsp:cNvSpPr/>
      </dsp:nvSpPr>
      <dsp:spPr>
        <a:xfrm>
          <a:off x="5318648" y="4731796"/>
          <a:ext cx="3329122" cy="16645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800" b="1" kern="1200" smtClean="0">
              <a:latin typeface="Times New Roman" pitchFamily="18" charset="0"/>
              <a:cs typeface="Times New Roman" pitchFamily="18" charset="0"/>
            </a:rPr>
            <a:t>Твердые при комнатной температуре  </a:t>
          </a:r>
          <a:endParaRPr lang="ru-RU" sz="3800" kern="1200" dirty="0"/>
        </a:p>
      </dsp:txBody>
      <dsp:txXfrm>
        <a:off x="5318648" y="4731796"/>
        <a:ext cx="3329122" cy="1664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8BFD2-2C48-4A09-9035-A58082AE8681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6E70D-972E-4C1F-863E-B50740D7D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489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A90-F0EA-4E49-9080-9EC87D1FF37A}" type="datetimeFigureOut">
              <a:rPr lang="en-GB" smtClean="0"/>
              <a:t>24/06/2021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52A3-697E-49D9-AEB0-A95DB51930B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A90-F0EA-4E49-9080-9EC87D1FF37A}" type="datetimeFigureOut">
              <a:rPr lang="en-GB" smtClean="0"/>
              <a:t>24/06/2021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52A3-697E-49D9-AEB0-A95DB51930B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A90-F0EA-4E49-9080-9EC87D1FF37A}" type="datetimeFigureOut">
              <a:rPr lang="en-GB" smtClean="0"/>
              <a:t>24/06/2021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52A3-697E-49D9-AEB0-A95DB51930B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A90-F0EA-4E49-9080-9EC87D1FF37A}" type="datetimeFigureOut">
              <a:rPr lang="en-GB" smtClean="0"/>
              <a:t>24/06/2021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52A3-697E-49D9-AEB0-A95DB51930B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A90-F0EA-4E49-9080-9EC87D1FF37A}" type="datetimeFigureOut">
              <a:rPr lang="en-GB" smtClean="0"/>
              <a:t>24/06/2021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52A3-697E-49D9-AEB0-A95DB51930B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A90-F0EA-4E49-9080-9EC87D1FF37A}" type="datetimeFigureOut">
              <a:rPr lang="en-GB" smtClean="0"/>
              <a:t>24/06/2021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52A3-697E-49D9-AEB0-A95DB51930B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A90-F0EA-4E49-9080-9EC87D1FF37A}" type="datetimeFigureOut">
              <a:rPr lang="en-GB" smtClean="0"/>
              <a:t>24/06/2021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52A3-697E-49D9-AEB0-A95DB51930B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A90-F0EA-4E49-9080-9EC87D1FF37A}" type="datetimeFigureOut">
              <a:rPr lang="en-GB" smtClean="0"/>
              <a:t>24/06/2021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52A3-697E-49D9-AEB0-A95DB51930B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A90-F0EA-4E49-9080-9EC87D1FF37A}" type="datetimeFigureOut">
              <a:rPr lang="en-GB" smtClean="0"/>
              <a:t>24/06/2021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52A3-697E-49D9-AEB0-A95DB51930B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A90-F0EA-4E49-9080-9EC87D1FF37A}" type="datetimeFigureOut">
              <a:rPr lang="en-GB" smtClean="0"/>
              <a:t>24/06/2021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52A3-697E-49D9-AEB0-A95DB51930B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A90-F0EA-4E49-9080-9EC87D1FF37A}" type="datetimeFigureOut">
              <a:rPr lang="en-GB" smtClean="0"/>
              <a:t>24/06/2021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52A3-697E-49D9-AEB0-A95DB51930B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0BA90-F0EA-4E49-9080-9EC87D1FF37A}" type="datetimeFigureOut">
              <a:rPr lang="en-GB" smtClean="0"/>
              <a:t>24/06/2021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452A3-697E-49D9-AEB0-A95DB51930B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463823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32430062"/>
              </p:ext>
            </p:extLst>
          </p:nvPr>
        </p:nvGraphicFramePr>
        <p:xfrm>
          <a:off x="228600" y="152400"/>
          <a:ext cx="85344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8143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914400"/>
            <a:ext cx="7207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Повторение материала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1" y="2057400"/>
            <a:ext cx="8305800" cy="41549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Разделитесь на </a:t>
            </a:r>
            <a:r>
              <a:rPr lang="ru-RU" sz="2400" b="1" dirty="0"/>
              <a:t>две группы. Первая группа формулирует вопросы по теме «Полимеры и мономеры» высокого порядка, а вторая группа формулирует вопросы низкого порядка. После этого организуется перекрестный опрос.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Критерии </a:t>
            </a:r>
            <a:r>
              <a:rPr lang="ru-RU" sz="2400" b="1" i="1" dirty="0"/>
              <a:t>оценивания для самооценивания:</a:t>
            </a:r>
            <a:endParaRPr lang="ru-RU" sz="2400" b="1" dirty="0"/>
          </a:p>
          <a:p>
            <a:r>
              <a:rPr lang="ru-RU" sz="2400" b="1" i="1" dirty="0"/>
              <a:t>1. Учащиеся называют отличительные особенности мономеров и полимеров, используя биологические примеры.</a:t>
            </a:r>
            <a:endParaRPr lang="ru-RU" sz="2400" b="1" dirty="0"/>
          </a:p>
          <a:p>
            <a:r>
              <a:rPr lang="ru-RU" sz="2400" b="1" i="1" dirty="0"/>
              <a:t>2. Объясняют отличия мономеров от полимеров, используя биологические примеры.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97595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914399"/>
            <a:ext cx="79711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Объедините иллюстрации в группы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160370"/>
            <a:ext cx="26574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027" y="3874870"/>
            <a:ext cx="3943350" cy="187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60370"/>
            <a:ext cx="2838450" cy="1892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1617656"/>
            <a:ext cx="3019425" cy="190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768864"/>
            <a:ext cx="2531514" cy="189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919182"/>
            <a:ext cx="2806678" cy="191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221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838200"/>
            <a:ext cx="3061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Углеводы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488" y="1763256"/>
            <a:ext cx="8106912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Изучите информацию об углеводах и составьте таблицу.</a:t>
            </a:r>
          </a:p>
          <a:p>
            <a:r>
              <a:rPr lang="kk-KZ" sz="2400" b="1" i="1" dirty="0"/>
              <a:t>Критерии оценивания задания:</a:t>
            </a:r>
            <a:endParaRPr lang="ru-RU" sz="2400" b="1" dirty="0"/>
          </a:p>
          <a:p>
            <a:r>
              <a:rPr lang="kk-KZ" sz="2400" b="1" i="1" dirty="0"/>
              <a:t>1. Названы виды углеводов.</a:t>
            </a:r>
            <a:endParaRPr lang="ru-RU" sz="2400" b="1" dirty="0"/>
          </a:p>
          <a:p>
            <a:r>
              <a:rPr lang="kk-KZ" sz="2400" b="1" i="1" dirty="0"/>
              <a:t>2. Определена энергетическая ценность углеводов.</a:t>
            </a:r>
            <a:endParaRPr lang="ru-RU" sz="2400" b="1" dirty="0"/>
          </a:p>
          <a:p>
            <a:r>
              <a:rPr lang="kk-KZ" sz="2400" b="1" i="1" dirty="0"/>
              <a:t>3. Определена растворимость углеводов.</a:t>
            </a:r>
            <a:endParaRPr lang="ru-RU" sz="2400" b="1" dirty="0"/>
          </a:p>
          <a:p>
            <a:r>
              <a:rPr lang="kk-KZ" sz="2400" b="1" i="1" dirty="0"/>
              <a:t>4. Определена биологическая функция углеводов.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533432"/>
              </p:ext>
            </p:extLst>
          </p:nvPr>
        </p:nvGraphicFramePr>
        <p:xfrm>
          <a:off x="609600" y="4495800"/>
          <a:ext cx="79248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  <a:gridCol w="1981200"/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Углевод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Энергетическая ценность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Растворимость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Биологическая</a:t>
                      </a:r>
                      <a:r>
                        <a:rPr lang="ru-RU" baseline="0" dirty="0" smtClean="0"/>
                        <a:t> функция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332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0083475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523875"/>
            <a:ext cx="3402584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59" y="381000"/>
            <a:ext cx="296859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4686300"/>
            <a:ext cx="3138488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724400"/>
            <a:ext cx="360743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347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53666086"/>
              </p:ext>
            </p:extLst>
          </p:nvPr>
        </p:nvGraphicFramePr>
        <p:xfrm>
          <a:off x="38100" y="228600"/>
          <a:ext cx="91059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5969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5532" y="533400"/>
            <a:ext cx="5666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Функции липидов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50" y="1708150"/>
            <a:ext cx="5124450" cy="47089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Энергетическая</a:t>
            </a:r>
            <a:r>
              <a:rPr lang="uk-UA" alt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uk-UA" alt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разложении</a:t>
            </a:r>
            <a:r>
              <a:rPr lang="uk-UA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г </a:t>
            </a:r>
            <a:r>
              <a:rPr lang="uk-UA" alt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жира</a:t>
            </a:r>
            <a:r>
              <a:rPr lang="uk-UA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выделяется</a:t>
            </a:r>
            <a:r>
              <a:rPr lang="uk-UA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38,9 кДж </a:t>
            </a:r>
            <a:r>
              <a:rPr lang="uk-UA" altLang="ru-RU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энергии</a:t>
            </a:r>
            <a:r>
              <a:rPr lang="uk-UA" alt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altLang="ru-RU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Строительная</a:t>
            </a:r>
            <a:r>
              <a:rPr lang="uk-UA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altLang="ru-RU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Мембраны</a:t>
            </a:r>
            <a:r>
              <a:rPr lang="uk-UA" alt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клеток</a:t>
            </a:r>
            <a:r>
              <a:rPr lang="uk-UA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alt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органоидов</a:t>
            </a:r>
            <a:r>
              <a:rPr lang="uk-UA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образуются</a:t>
            </a:r>
            <a:r>
              <a:rPr lang="uk-UA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uk-UA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фосфолипида</a:t>
            </a:r>
            <a:r>
              <a:rPr lang="uk-UA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alt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Источник</a:t>
            </a:r>
            <a:r>
              <a:rPr lang="uk-UA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метоболитической</a:t>
            </a:r>
            <a:r>
              <a:rPr lang="uk-UA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uk-UA" alt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uk-UA" alt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окислении</a:t>
            </a:r>
            <a:r>
              <a:rPr lang="uk-UA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г </a:t>
            </a:r>
            <a:r>
              <a:rPr lang="uk-UA" alt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жира</a:t>
            </a:r>
            <a:r>
              <a:rPr lang="uk-UA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образуется</a:t>
            </a:r>
            <a:r>
              <a:rPr lang="uk-UA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1,1г </a:t>
            </a:r>
            <a:r>
              <a:rPr lang="uk-UA" alt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uk-UA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alt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Защитная</a:t>
            </a:r>
            <a:r>
              <a:rPr lang="uk-UA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altLang="ru-RU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Толстый</a:t>
            </a:r>
            <a:r>
              <a:rPr lang="uk-UA" alt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слой</a:t>
            </a:r>
            <a:r>
              <a:rPr lang="uk-UA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жира</a:t>
            </a:r>
            <a:r>
              <a:rPr lang="uk-UA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защищает</a:t>
            </a:r>
            <a:r>
              <a:rPr lang="uk-UA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животых</a:t>
            </a:r>
            <a:r>
              <a:rPr lang="uk-UA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зимой</a:t>
            </a:r>
            <a:r>
              <a:rPr lang="uk-UA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от сильного </a:t>
            </a:r>
            <a:r>
              <a:rPr lang="uk-UA" alt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мороза</a:t>
            </a:r>
            <a:r>
              <a:rPr lang="uk-UA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alt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Участвует</a:t>
            </a:r>
            <a:r>
              <a:rPr lang="uk-UA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alt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регуляции</a:t>
            </a:r>
            <a:r>
              <a:rPr lang="uk-UA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температуры</a:t>
            </a:r>
            <a:r>
              <a:rPr lang="uk-UA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altLang="ru-RU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Регуляторная</a:t>
            </a:r>
            <a:r>
              <a:rPr lang="uk-UA" alt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altLang="ru-RU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Входят</a:t>
            </a:r>
            <a:r>
              <a:rPr lang="uk-UA" alt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состав </a:t>
            </a:r>
            <a:r>
              <a:rPr lang="uk-UA" alt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некоторых</a:t>
            </a:r>
            <a:r>
              <a:rPr lang="uk-UA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гормонов</a:t>
            </a:r>
            <a:r>
              <a:rPr lang="uk-UA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(тестостерон, </a:t>
            </a:r>
            <a:r>
              <a:rPr lang="uk-UA" alt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эстроген</a:t>
            </a:r>
            <a:r>
              <a:rPr lang="uk-UA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08150"/>
            <a:ext cx="26273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85587"/>
            <a:ext cx="2700337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862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9850" y="685800"/>
            <a:ext cx="71779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Анализ текстовой информации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617230"/>
              </p:ext>
            </p:extLst>
          </p:nvPr>
        </p:nvGraphicFramePr>
        <p:xfrm>
          <a:off x="294369" y="1676400"/>
          <a:ext cx="8568952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2288"/>
                <a:gridCol w="2965952"/>
                <a:gridCol w="30107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Виды</a:t>
                      </a:r>
                      <a:r>
                        <a:rPr lang="kk-KZ" baseline="0" dirty="0" smtClean="0"/>
                        <a:t> липидов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Где</a:t>
                      </a:r>
                      <a:r>
                        <a:rPr lang="kk-KZ" baseline="0" dirty="0" smtClean="0"/>
                        <a:t> встречается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Функция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7" descr="080103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38" y="4101108"/>
            <a:ext cx="2447925" cy="175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 descr="пчелы со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51200" y="4114800"/>
            <a:ext cx="2641600" cy="1739428"/>
          </a:xfrm>
          <a:prstGeom prst="rect">
            <a:avLst/>
          </a:prstGeom>
          <a:noFill/>
        </p:spPr>
      </p:pic>
      <p:pic>
        <p:nvPicPr>
          <p:cNvPr id="6" name="Picture 26" descr="040402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5" r="80208" b="56140"/>
          <a:stretch>
            <a:fillRect/>
          </a:stretch>
        </p:blipFill>
        <p:spPr>
          <a:xfrm>
            <a:off x="323528" y="4061261"/>
            <a:ext cx="2376095" cy="1753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9859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2743200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0101" y="1005185"/>
            <a:ext cx="3448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«Сэндвич»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5381" y="2126873"/>
            <a:ext cx="5181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/>
              <a:t>1 слой – положительное мнение об уроке;</a:t>
            </a:r>
            <a:endParaRPr lang="ru-RU" sz="3200" dirty="0"/>
          </a:p>
          <a:p>
            <a:r>
              <a:rPr lang="kk-KZ" sz="3200" dirty="0"/>
              <a:t>2 слой – критическое мнение с указаниями по улучшению; </a:t>
            </a:r>
            <a:endParaRPr lang="ru-RU" sz="3200" dirty="0"/>
          </a:p>
          <a:p>
            <a:r>
              <a:rPr lang="kk-KZ" sz="3200" dirty="0"/>
              <a:t>3 слой  – положительное мнение, но с пожеланиями для улучшения в будущем.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20890403"/>
      </p:ext>
    </p:extLst>
  </p:cSld>
  <p:clrMapOvr>
    <a:masterClrMapping/>
  </p:clrMapOvr>
</p:sld>
</file>

<file path=ppt/theme/theme1.xml><?xml version="1.0" encoding="utf-8"?>
<a:theme xmlns:a="http://schemas.openxmlformats.org/drawingml/2006/main" name="Биология_8кл_рус_сравнить строение клеток прокариот и эукариот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282</Words>
  <Application>Microsoft Office PowerPoint</Application>
  <PresentationFormat>Экран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Биология_8кл_рус_сравнить строение клеток прокариот и эукариот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Eilts ONeill</dc:creator>
  <cp:lastModifiedBy>admin</cp:lastModifiedBy>
  <cp:revision>70</cp:revision>
  <dcterms:created xsi:type="dcterms:W3CDTF">2015-09-14T11:27:01Z</dcterms:created>
  <dcterms:modified xsi:type="dcterms:W3CDTF">2021-06-24T17:09:39Z</dcterms:modified>
</cp:coreProperties>
</file>