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117180" cy="180268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процессов выделения у живых организмов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1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1" y="116632"/>
            <a:ext cx="6840760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– это…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Выделе́ние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процесс освобождения организма от конечных продуктов метаболизма —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экскрементов.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человека и животных процесс выделения происходит несколькими путями: выведение с мочой через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почки,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желчью и калом через кишечник, путём испарения пота с поверхности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кожи,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также путём удаления газообразных или легко испаряющихся веществ через органы дыхания.</a:t>
            </a:r>
          </a:p>
        </p:txBody>
      </p:sp>
    </p:spTree>
    <p:extLst>
      <p:ext uri="{BB962C8B-B14F-4D97-AF65-F5344CB8AC3E}">
        <p14:creationId xmlns:p14="http://schemas.microsoft.com/office/powerpoint/2010/main" val="34929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7247" y="116632"/>
            <a:ext cx="7125113" cy="9244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у человека, животных и растений.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79865" y="3501008"/>
            <a:ext cx="3132495" cy="57626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пота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37861" y="3212976"/>
            <a:ext cx="3691813" cy="973409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отделительного слоя перед листопадом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3"/>
          <a:stretch/>
        </p:blipFill>
        <p:spPr bwMode="auto">
          <a:xfrm>
            <a:off x="467544" y="1268760"/>
            <a:ext cx="4032448" cy="18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096344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9"/>
          <a:stretch/>
        </p:blipFill>
        <p:spPr bwMode="auto">
          <a:xfrm>
            <a:off x="542940" y="4221088"/>
            <a:ext cx="6912768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Выгнутая влево стрелка 14"/>
          <p:cNvSpPr/>
          <p:nvPr/>
        </p:nvSpPr>
        <p:spPr>
          <a:xfrm>
            <a:off x="-12092" y="2348880"/>
            <a:ext cx="555031" cy="1368152"/>
          </a:xfrm>
          <a:prstGeom prst="curvedRightArrow">
            <a:avLst/>
          </a:prstGeom>
          <a:solidFill>
            <a:srgbClr val="2727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812360" y="2708920"/>
            <a:ext cx="648072" cy="1224136"/>
          </a:xfrm>
          <a:prstGeom prst="curvedLeftArrow">
            <a:avLst/>
          </a:prstGeom>
          <a:solidFill>
            <a:srgbClr val="2727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188640"/>
            <a:ext cx="7123080" cy="9244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у растений.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755576" y="1340768"/>
            <a:ext cx="3471277" cy="551723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Растения, в отличие от животных, выделяют лишь небольшие количества азотистых продуктов, которые выводятся в виде аммиака путём диффузии. Водные растения выделяют продукты метаболизма путём диффузии в окружающую среду. Наземные же растения накапливают ненужные вещества (соли и органические вещества — кислоты) в листьях — и освобождаются от них при листопаде или же накапливают их в стеблях и листьях, которые осенью отмирают. За счёт изменения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тургорного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давления в клетках растения могут переносить даже значительные сдвиги в осмотической концентрации окружающей жидкости до тех пор, пока она остаётся ниже осмотической концентрации внутри клеток. Если же концентрация растворённых веществ в окружающей жидкости выше, чем внутри клеток, то происходит плазмолиз и гибель клеток.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2"/>
          <a:stretch/>
        </p:blipFill>
        <p:spPr bwMode="auto">
          <a:xfrm>
            <a:off x="4716016" y="1844824"/>
            <a:ext cx="3590181" cy="3997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у животных.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93161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выделения у животных весьма разнообразны, хотя их функции во многом схожи. Только у кишечнополостных и иглокожих (из беспозвоночных) экскреторные органы не обнаружены. У про­стейших и губок в этой роли выступают сократительные вакуоли. У червей и моллюсков выделительная система представлена нефридиями, у ракообразных — антеннальными железами. Наконец, у насеко­мых органами выделения служат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мальпигиевы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сосуды.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60848"/>
            <a:ext cx="3470275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3681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процессов выделение у живых организмов.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988840"/>
            <a:ext cx="7125112" cy="4680520"/>
          </a:xfrm>
        </p:spPr>
        <p:txBody>
          <a:bodyPr/>
          <a:lstStyle/>
          <a:p>
            <a:endParaRPr lang="ru-RU" dirty="0"/>
          </a:p>
          <a:p>
            <a:pPr algn="ctr"/>
            <a:r>
              <a:rPr lang="ru-RU" dirty="0"/>
              <a:t>  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процессов выделения заключается в том, что процессы выделения являются необходимой составной частью обмена веществ и её функция удаление из организма жидких или твердых продуктов обмена. В случае нарушения этого процесса приводит к отравлению организма и может привести к смерти.</a:t>
            </a: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 простейших одноклеточных выделение продуктов метаболизма ( аммиака и солей) происходит через наружную клеточную мембрану.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2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Заполните  таблицу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339911"/>
              </p:ext>
            </p:extLst>
          </p:nvPr>
        </p:nvGraphicFramePr>
        <p:xfrm>
          <a:off x="1009650" y="1806575"/>
          <a:ext cx="71247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/>
                <a:gridCol w="35623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орган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Выделительная  функция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Легкие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Потовые  железы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Слюнные железы и кишечные железы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Поджелудочная  железа и кишечник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1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Заполните  таблицу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249366"/>
              </p:ext>
            </p:extLst>
          </p:nvPr>
        </p:nvGraphicFramePr>
        <p:xfrm>
          <a:off x="1009650" y="1806575"/>
          <a:ext cx="71247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/>
                <a:gridCol w="35623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Органоид, орган выделения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Простейшие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Кольчатые черви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Черви паразиты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Ракообразные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Пауки и насекомые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Птицы, пресмыкающиеся, земноводные, рыбы, моллюски, человек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460</TotalTime>
  <Words>387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Autumn</vt:lpstr>
      <vt:lpstr>Значение процессов выделения у живых организмов</vt:lpstr>
      <vt:lpstr>Выделение – это…</vt:lpstr>
      <vt:lpstr>Выделение у человека, животных и растений. </vt:lpstr>
      <vt:lpstr>Выделение у растений.</vt:lpstr>
      <vt:lpstr>Выделение у животных.</vt:lpstr>
      <vt:lpstr>Значение процессов выделение у живых организмов.</vt:lpstr>
      <vt:lpstr>Заполните  таблицу</vt:lpstr>
      <vt:lpstr>Заполните  таблицу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процессов выделения у живых оргнизмов</dc:title>
  <dc:creator>Кварц</dc:creator>
  <cp:lastModifiedBy>Windows User</cp:lastModifiedBy>
  <cp:revision>14</cp:revision>
  <dcterms:created xsi:type="dcterms:W3CDTF">2018-02-05T02:06:32Z</dcterms:created>
  <dcterms:modified xsi:type="dcterms:W3CDTF">2021-01-13T08:20:56Z</dcterms:modified>
</cp:coreProperties>
</file>