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33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4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76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6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72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17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47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7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18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13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8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B7AD-8265-44BC-A22F-D36B0389C9B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8AC7-1552-45A7-A197-4F82D7F4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6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Бесполое и половое размножение растений. Биологическое значение бесполого и полового способов размножения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Цель:7.2.1.1 - описывать бесполое и половое размножения у растений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7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1</a:t>
            </a:r>
          </a:p>
          <a:p>
            <a:r>
              <a:rPr lang="ru-RU" dirty="0" smtClean="0"/>
              <a:t>Прочитай текст на </a:t>
            </a:r>
            <a:r>
              <a:rPr lang="ru-RU" dirty="0" err="1" smtClean="0"/>
              <a:t>стр</a:t>
            </a:r>
            <a:r>
              <a:rPr lang="ru-RU" dirty="0" smtClean="0"/>
              <a:t> 209</a:t>
            </a:r>
          </a:p>
          <a:p>
            <a:r>
              <a:rPr lang="ru-RU" dirty="0" smtClean="0"/>
              <a:t>Выпиши определения:</a:t>
            </a:r>
          </a:p>
          <a:p>
            <a:r>
              <a:rPr lang="ru-RU" b="1" dirty="0" smtClean="0"/>
              <a:t>Бесполое </a:t>
            </a:r>
            <a:r>
              <a:rPr lang="ru-RU" b="1" dirty="0" smtClean="0"/>
              <a:t>размножение </a:t>
            </a:r>
            <a:r>
              <a:rPr lang="ru-RU" dirty="0" smtClean="0"/>
              <a:t>- </a:t>
            </a:r>
            <a:r>
              <a:rPr lang="ru-RU" dirty="0"/>
              <a:t>один из способов размножения, при котором следующее поколение развивается из соматических клеток без участия репродуктивных клеток — гамет. </a:t>
            </a:r>
            <a:endParaRPr lang="ru-RU" dirty="0" smtClean="0"/>
          </a:p>
          <a:p>
            <a:r>
              <a:rPr lang="ru-RU" b="1" dirty="0" smtClean="0"/>
              <a:t>Половое размножение- </a:t>
            </a:r>
            <a:r>
              <a:rPr lang="ru-RU" dirty="0" smtClean="0"/>
              <a:t>размножение с помощью половых клеток- гамет.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0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2</a:t>
            </a:r>
          </a:p>
          <a:p>
            <a:r>
              <a:rPr lang="ru-RU" dirty="0" smtClean="0"/>
              <a:t>Назови виды бесполого размножения</a:t>
            </a:r>
          </a:p>
          <a:p>
            <a:r>
              <a:rPr lang="ru-RU" b="1" dirty="0" smtClean="0"/>
              <a:t>В основе всех форм бесполого размножения лежит митотическое деление.</a:t>
            </a:r>
          </a:p>
          <a:p>
            <a:r>
              <a:rPr lang="ru-RU" b="1" dirty="0" smtClean="0"/>
              <a:t>Почкование  дрожжи</a:t>
            </a:r>
            <a:endParaRPr lang="ru-RU" b="1" dirty="0"/>
          </a:p>
          <a:p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20" y="3933056"/>
            <a:ext cx="6192688" cy="292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dirty="0" smtClean="0"/>
              <a:t>Деление клетки  водоросли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12879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1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Спорообразование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48883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1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Спора- (от греч. σπ</a:t>
            </a:r>
            <a:r>
              <a:rPr lang="ru-RU" dirty="0" err="1" smtClean="0"/>
              <a:t>ορά</a:t>
            </a:r>
            <a:r>
              <a:rPr lang="ru-RU" dirty="0" smtClean="0"/>
              <a:t>, σπ</a:t>
            </a:r>
            <a:r>
              <a:rPr lang="ru-RU" dirty="0" err="1" smtClean="0"/>
              <a:t>όρος</a:t>
            </a:r>
            <a:r>
              <a:rPr lang="ru-RU" dirty="0" smtClean="0"/>
              <a:t> — сев, посев, семя) — клетки растений и грибов, служащие для их размножения и рассеяния.</a:t>
            </a:r>
          </a:p>
          <a:p>
            <a:r>
              <a:rPr lang="ru-RU" dirty="0" smtClean="0"/>
              <a:t>Имеет плотные оболочки, споры могут долгое время находится в состоянии покоя и пережидать неблагоприятные условия среды.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9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Задание3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Биологическое значение бесполого размножен</a:t>
            </a:r>
            <a:r>
              <a:rPr lang="ru-RU" dirty="0" smtClean="0"/>
              <a:t>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Новое поколение образуется при участии одной родительской особи, которая полностью передает свои наследственные признаки.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4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Биологическое  значение полового размножения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половом размножении родители передают потомству свои гены, следовательно, потомство не будет точной копией родителя. У него появятся новые свойства, что поможет ему выжить в окружающей среде. А при бесполом размножении, потомки - копии родителя.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Рефлексия: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Возвращается к разделу цели. Читает цель и оценивает  собственное усвоение материала по 3-х балльной шкале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1балл-</a:t>
            </a:r>
            <a:r>
              <a:rPr lang="ru-RU" dirty="0" smtClean="0"/>
              <a:t> выполнил (а)всю работу, но  понимания материала нет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 балла- </a:t>
            </a:r>
            <a:r>
              <a:rPr lang="ru-RU" dirty="0" smtClean="0"/>
              <a:t>выполнил(а) всю работу, но полного понимания материала нет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 балла- </a:t>
            </a:r>
            <a:r>
              <a:rPr lang="ru-RU" dirty="0" smtClean="0"/>
              <a:t>выполнил(а) всю работу, все понятно</a:t>
            </a:r>
          </a:p>
          <a:p>
            <a:r>
              <a:rPr lang="ru-RU" dirty="0" smtClean="0"/>
              <a:t>Оценку рефлексии поставьте в рабочей тетради  в конце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7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253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Бесполое и половое размножение растений. Биологическое значение бесполого и полового способов размножения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Задание3 Биологическое значение бесполого размножения</vt:lpstr>
      <vt:lpstr>Биологическое  значение полового размножения</vt:lpstr>
      <vt:lpstr>Рефлексия: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Бесполое и половое размножение растений. Биологическое значение бесполого и полового способов размножения</dc:title>
  <dc:creator>Windows User</dc:creator>
  <cp:lastModifiedBy>Windows User</cp:lastModifiedBy>
  <cp:revision>5</cp:revision>
  <dcterms:created xsi:type="dcterms:W3CDTF">2021-04-14T13:48:58Z</dcterms:created>
  <dcterms:modified xsi:type="dcterms:W3CDTF">2021-06-23T02:54:22Z</dcterms:modified>
</cp:coreProperties>
</file>