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EA28-40F3-4D3E-9BB9-EB0E59C17C18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86AC-21FA-4BBE-8A28-BB805D5E6E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EA28-40F3-4D3E-9BB9-EB0E59C17C18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86AC-21FA-4BBE-8A28-BB805D5E6E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EA28-40F3-4D3E-9BB9-EB0E59C17C18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86AC-21FA-4BBE-8A28-BB805D5E6E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EA28-40F3-4D3E-9BB9-EB0E59C17C18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86AC-21FA-4BBE-8A28-BB805D5E6E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EA28-40F3-4D3E-9BB9-EB0E59C17C18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86AC-21FA-4BBE-8A28-BB805D5E6E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EA28-40F3-4D3E-9BB9-EB0E59C17C18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86AC-21FA-4BBE-8A28-BB805D5E6E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EA28-40F3-4D3E-9BB9-EB0E59C17C18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86AC-21FA-4BBE-8A28-BB805D5E6E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EA28-40F3-4D3E-9BB9-EB0E59C17C18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86AC-21FA-4BBE-8A28-BB805D5E6E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EA28-40F3-4D3E-9BB9-EB0E59C17C18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86AC-21FA-4BBE-8A28-BB805D5E6E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EA28-40F3-4D3E-9BB9-EB0E59C17C18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86AC-21FA-4BBE-8A28-BB805D5E6E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6EA28-40F3-4D3E-9BB9-EB0E59C17C18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C86AC-21FA-4BBE-8A28-BB805D5E6E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6EA28-40F3-4D3E-9BB9-EB0E59C17C18}" type="datetimeFigureOut">
              <a:rPr lang="ru-RU" smtClean="0"/>
              <a:pPr/>
              <a:t>23.06.2021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C86AC-21FA-4BBE-8A28-BB805D5E6E5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142917024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8933" y="0"/>
            <a:ext cx="9162933" cy="6858000"/>
          </a:xfrm>
        </p:spPr>
      </p:pic>
      <p:sp>
        <p:nvSpPr>
          <p:cNvPr id="5" name="TextBox 4"/>
          <p:cNvSpPr txBox="1"/>
          <p:nvPr/>
        </p:nvSpPr>
        <p:spPr>
          <a:xfrm>
            <a:off x="0" y="285728"/>
            <a:ext cx="86439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Сузыз </a:t>
            </a:r>
            <a:r>
              <a:rPr lang="kk-KZ" sz="4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өмір жоқ</a:t>
            </a:r>
            <a:endParaRPr lang="ru-RU" sz="40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00364" y="1785926"/>
            <a:ext cx="557216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Сабақтың мақсаты:</a:t>
            </a: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5.5.1.3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- сан есім (бірліктер, ондықтар, жүз, мың) атауларын білу, орынды қолдану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unname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85918" y="214290"/>
            <a:ext cx="70723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Жаңа сөздерді оқып,қайталаңдар</a:t>
            </a:r>
          </a:p>
          <a:p>
            <a:pPr algn="ctr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57488" y="1000108"/>
            <a:ext cx="5786478" cy="5405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Сусыз – без воды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Өмір- жизнь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Не үшін керек – для чего нужна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Қажет- необходимо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Өмір сүру – жить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Үнемдеу – экономить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Байлық – богатство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Ағызбау – не проливать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Қолдану – применять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Таусылу – заканчиваеться</a:t>
            </a: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Т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абиғатты қорғау – защищать природу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Шөл – жажда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Көп ішу – много пить 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SCH-52\Desktop\ФОНЫ\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0090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214282" y="0"/>
            <a:ext cx="821537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000" b="1" dirty="0" smtClean="0">
                <a:latin typeface="Times New Roman" pitchFamily="18" charset="0"/>
                <a:cs typeface="Times New Roman" pitchFamily="18" charset="0"/>
              </a:rPr>
              <a:t>Сан есімдерді  дәптерге жазып алыңдар</a:t>
            </a:r>
          </a:p>
          <a:p>
            <a:pPr algn="ctr"/>
            <a:r>
              <a:rPr lang="kk-KZ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Запишите числительные в тетрадь</a:t>
            </a:r>
          </a:p>
          <a:p>
            <a:pPr algn="ctr"/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4282" y="1071547"/>
            <a:ext cx="892971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1- бір          10- он                 100 – жүз              1000 - мың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2- екі          20 – жиырма       200 – екі жүз       2000 – екі мың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3 – үш        30 – отыз             300 – үш жүз       3000 – үш мың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4- төрт        40- қырық          500 – бес жүз       1000000 - миллион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5- бес          50 - елу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6- алты        60 - алпыс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7- жеті         70 - жетпіс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8 – сегіз       80- сексен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9- тоғыз       90 - тоқсан</a:t>
            </a:r>
          </a:p>
          <a:p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0" y="4500570"/>
            <a:ext cx="892971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Реттік сан есім – порядковые числительные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 - ыншы, - інші, - ншы, - нші – жұрнақтары.</a:t>
            </a: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Б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ірінші, екінші, үшінші, төртінші, бесінші, алтыншы, жетінші,</a:t>
            </a:r>
          </a:p>
          <a:p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егізінші, тоғызыншы,  оныншы, он бірінші, он екінші, жиырмасыншы - двадцатый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Содержимое 4" descr="unnamed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3600" y="2034381"/>
            <a:ext cx="4876800" cy="3657600"/>
          </a:xfrm>
        </p:spPr>
      </p:pic>
      <p:pic>
        <p:nvPicPr>
          <p:cNvPr id="1026" name="Picture 2" descr="C:\Users\SCH-52\Desktop\ФОНЫ\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6" name="Рисунок 5" descr="unnamed (1).jpg"/>
          <p:cNvPicPr>
            <a:picLocks noChangeAspect="1"/>
          </p:cNvPicPr>
          <p:nvPr/>
        </p:nvPicPr>
        <p:blipFill>
          <a:blip r:embed="rId2"/>
          <a:srcRect l="5405" t="7576" r="6306" b="6061"/>
          <a:stretch>
            <a:fillRect/>
          </a:stretch>
        </p:blipFill>
        <p:spPr>
          <a:xfrm>
            <a:off x="428596" y="1739273"/>
            <a:ext cx="8215370" cy="490443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14282" y="0"/>
            <a:ext cx="89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Сан есім – числительное 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428604"/>
            <a:ext cx="9144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Сан есім заттың санын, ретін, мөлшерін білдіреді. </a:t>
            </a:r>
          </a:p>
          <a:p>
            <a:r>
              <a:rPr lang="kk-KZ" sz="2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Неше? Қанша? Нешінші? Нешеу? Деген сұрақтарға жауап береді.</a:t>
            </a:r>
          </a:p>
          <a:p>
            <a:r>
              <a:rPr lang="kk-KZ" sz="20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Түрлері: есептік, реттік,жинақтық, бөлшектік, болжалдық, топтау</a:t>
            </a:r>
            <a:endParaRPr lang="ru-RU" sz="20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Содержимое 6" descr="WhatsApp Image 2020-11-24 at 20.52.11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00841" y="1600200"/>
            <a:ext cx="2542318" cy="4525963"/>
          </a:xfrm>
        </p:spPr>
      </p:pic>
      <p:pic>
        <p:nvPicPr>
          <p:cNvPr id="1026" name="Picture 2" descr="C:\Users\SCH-52\Desktop\ФОНЫ\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57158" y="0"/>
            <a:ext cx="80724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ОҚЫЛЫМ</a:t>
            </a:r>
          </a:p>
          <a:p>
            <a:pPr algn="ctr"/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571480"/>
            <a:ext cx="842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i="1" dirty="0" smtClean="0">
                <a:latin typeface="Times New Roman" pitchFamily="18" charset="0"/>
                <a:cs typeface="Times New Roman" pitchFamily="18" charset="0"/>
              </a:rPr>
              <a:t>Диалогты </a:t>
            </a:r>
            <a:r>
              <a:rPr lang="kk-KZ" sz="2400" i="1" dirty="0" smtClean="0">
                <a:latin typeface="Times New Roman" pitchFamily="18" charset="0"/>
                <a:cs typeface="Times New Roman" pitchFamily="18" charset="0"/>
              </a:rPr>
              <a:t>түсініп оқыңдар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WhatsApp Image 2020-11-24 at 20.52.11.jpeg"/>
          <p:cNvPicPr>
            <a:picLocks noChangeAspect="1"/>
          </p:cNvPicPr>
          <p:nvPr/>
        </p:nvPicPr>
        <p:blipFill>
          <a:blip r:embed="rId2"/>
          <a:srcRect t="3896" r="1854" b="5194"/>
          <a:stretch>
            <a:fillRect/>
          </a:stretch>
        </p:blipFill>
        <p:spPr>
          <a:xfrm rot="16200000">
            <a:off x="2217238" y="-431344"/>
            <a:ext cx="4495210" cy="778674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SCH-52\Desktop\ФОНЫ\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7233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14282" y="142852"/>
            <a:ext cx="84296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ЖАЗЫЛЫМ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282" y="857232"/>
            <a:ext cx="87154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k-KZ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3, 7, 15, 21, 27, 35, 45, 78, 102, 207,</a:t>
            </a:r>
          </a:p>
          <a:p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342, 398, 674, 1985, 2021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4282" y="857233"/>
            <a:ext cx="892971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i="1" dirty="0" smtClean="0">
                <a:latin typeface="Times New Roman" pitchFamily="18" charset="0"/>
                <a:cs typeface="Times New Roman" pitchFamily="18" charset="0"/>
              </a:rPr>
              <a:t>Берілген  </a:t>
            </a:r>
            <a:r>
              <a:rPr lang="kk-KZ" sz="2400" i="1" dirty="0" smtClean="0">
                <a:latin typeface="Times New Roman" pitchFamily="18" charset="0"/>
                <a:cs typeface="Times New Roman" pitchFamily="18" charset="0"/>
              </a:rPr>
              <a:t>есептік сан есімдерді  реттік сан есімдер жасап, оларды сөзбен жаз.</a:t>
            </a:r>
          </a:p>
          <a:p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Из данных числительных образуйте порядковые и напишите их в тетрадь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7158" y="4286256"/>
            <a:ext cx="7715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i="1" dirty="0" smtClean="0">
                <a:latin typeface="Times New Roman" pitchFamily="18" charset="0"/>
                <a:cs typeface="Times New Roman" pitchFamily="18" charset="0"/>
              </a:rPr>
              <a:t>Үлгі: </a:t>
            </a:r>
          </a:p>
          <a:p>
            <a:r>
              <a:rPr lang="kk-KZ" sz="32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 – үш</a:t>
            </a:r>
            <a:r>
              <a:rPr lang="kk-KZ" sz="3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kk-KZ" sz="32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 27 – жиырма жеті</a:t>
            </a:r>
            <a:r>
              <a:rPr lang="kk-KZ" sz="3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нші</a:t>
            </a:r>
            <a:r>
              <a:rPr lang="kk-KZ" sz="32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kk-KZ" sz="32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398 – үш жүз тоқсан сегіз</a:t>
            </a:r>
            <a:r>
              <a:rPr lang="kk-KZ" sz="32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kk-KZ" sz="32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...</a:t>
            </a:r>
            <a:endParaRPr lang="ru-RU" sz="32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325</Words>
  <Application>Microsoft Office PowerPoint</Application>
  <PresentationFormat>Экран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SCH-52</dc:creator>
  <cp:lastModifiedBy>SCH-52</cp:lastModifiedBy>
  <cp:revision>11</cp:revision>
  <dcterms:created xsi:type="dcterms:W3CDTF">2020-11-24T13:52:03Z</dcterms:created>
  <dcterms:modified xsi:type="dcterms:W3CDTF">2021-06-22T18:30:47Z</dcterms:modified>
</cp:coreProperties>
</file>