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6EA28-40F3-4D3E-9BB9-EB0E59C17C18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C86AC-21FA-4BBE-8A28-BB805D5E6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4291702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8933" y="0"/>
            <a:ext cx="9162933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285728"/>
            <a:ext cx="8643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Сузыз </a:t>
            </a:r>
            <a:r>
              <a:rPr lang="kk-KZ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өмір жоқ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0364" y="1785926"/>
            <a:ext cx="55721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Сабақтың мақсаты:</a:t>
            </a: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5.5.1.3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- сан есім (бірліктер, ондықтар, жүз, мың) атауларын білу, орынды қолдану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85918" y="214290"/>
            <a:ext cx="7072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Жаңа сөздерді оқып,қайталаңдар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488" y="1000108"/>
            <a:ext cx="5786478" cy="5405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Сусыз – без воды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Өмір- жизнь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Не үшін керек – для чего нужна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Қажет- необходимо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Өмір сүру – жить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Үнемдеу – экономить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Байлық – богатство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Ағызбау – не проливать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Қолдану – применять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Таусылу – заканчиваеться</a:t>
            </a: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абиғатты қорғау – защищать природу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Шөл – жажда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Көп ішу – много пить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CH-52\Desktop\ФОНЫ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14282" y="0"/>
            <a:ext cx="82153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000" b="1" dirty="0" smtClean="0">
                <a:latin typeface="Times New Roman" pitchFamily="18" charset="0"/>
                <a:cs typeface="Times New Roman" pitchFamily="18" charset="0"/>
              </a:rPr>
              <a:t>Сан есімдерді  дәптерге жазып алыңдар</a:t>
            </a:r>
          </a:p>
          <a:p>
            <a:pPr algn="ctr"/>
            <a:r>
              <a:rPr lang="kk-KZ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Запишите числительные в тетрадь</a:t>
            </a: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282" y="1071547"/>
            <a:ext cx="89297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1- бір          10- он                 100 – жүз              1000 - мың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2- екі          20 – жиырма       200 – екі жүз       2000 – екі мың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3 – үш        30 – отыз             300 – үш жүз       3000 – үш мың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4- төрт        40- қырық          500 – бес жүз       1000000 - миллион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5- бес          50 - елу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6- алты        60 - алпыс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7- жеті         70 - жетпіс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8 – сегіз       80- сексен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9- тоғыз       90 - тоқсан</a:t>
            </a: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4500570"/>
            <a:ext cx="8929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Реттік сан есім – порядковые числительные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- ыншы, - інші, - ншы, - нші – жұрнақтары.</a:t>
            </a: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ірінші, екінші, үшінші, төртінші, бесінші, алтыншы, жетінші,</a:t>
            </a: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егізінші, тоғызыншы,  оныншы, он бірінші, он екінші, жиырмасыншы - двадцатый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unnamed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  <p:pic>
        <p:nvPicPr>
          <p:cNvPr id="1026" name="Picture 2" descr="C:\Users\SCH-52\Desktop\ФОНЫ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unnamed (1).jpg"/>
          <p:cNvPicPr>
            <a:picLocks noChangeAspect="1"/>
          </p:cNvPicPr>
          <p:nvPr/>
        </p:nvPicPr>
        <p:blipFill>
          <a:blip r:embed="rId2"/>
          <a:srcRect l="5405" t="7576" r="6306" b="6061"/>
          <a:stretch>
            <a:fillRect/>
          </a:stretch>
        </p:blipFill>
        <p:spPr>
          <a:xfrm>
            <a:off x="428596" y="1739273"/>
            <a:ext cx="8215370" cy="49044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4282" y="0"/>
            <a:ext cx="8929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 есім – числительное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28604"/>
            <a:ext cx="9144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Сан есім заттың санын, ретін, мөлшерін білдіреді. </a:t>
            </a:r>
          </a:p>
          <a:p>
            <a:r>
              <a:rPr lang="kk-KZ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Неше? Қанша? Нешінші? Нешеу? Деген сұрақтарға жауап береді.</a:t>
            </a:r>
          </a:p>
          <a:p>
            <a:r>
              <a:rPr lang="kk-KZ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Түрлері: есептік, реттік,жинақтық, бөлшектік, болжалдық, топтау</a:t>
            </a:r>
            <a:endParaRPr lang="ru-RU" sz="2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WhatsApp Image 2020-11-24 at 20.52.11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0841" y="1600200"/>
            <a:ext cx="2542318" cy="4525963"/>
          </a:xfrm>
        </p:spPr>
      </p:pic>
      <p:pic>
        <p:nvPicPr>
          <p:cNvPr id="1026" name="Picture 2" descr="C:\Users\SCH-52\Desktop\ФОНЫ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0"/>
            <a:ext cx="80724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ОҚЫЛЫМ</a:t>
            </a:r>
          </a:p>
          <a:p>
            <a:pPr algn="ctr"/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71480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Диалогты 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түсініп оқыңдар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WhatsApp Image 2020-11-24 at 20.52.11.jpeg"/>
          <p:cNvPicPr>
            <a:picLocks noChangeAspect="1"/>
          </p:cNvPicPr>
          <p:nvPr/>
        </p:nvPicPr>
        <p:blipFill>
          <a:blip r:embed="rId2"/>
          <a:srcRect t="3896" r="1854" b="5194"/>
          <a:stretch>
            <a:fillRect/>
          </a:stretch>
        </p:blipFill>
        <p:spPr>
          <a:xfrm rot="16200000">
            <a:off x="2217238" y="-431344"/>
            <a:ext cx="4495210" cy="77867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CH-52\Desktop\ФОНЫ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142852"/>
            <a:ext cx="8429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ЖАЗЫЛЫМ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857232"/>
            <a:ext cx="87154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3, 7, 15, 21, 27, 35, 45, 78, 102, 207,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342, 398, 674, 1985, 2021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857233"/>
            <a:ext cx="892971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Берілген  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есептік сан есімдерді  реттік сан есімдер жасап, оларды сөзбен жаз.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Из данных числительных образуйте порядковые и напишите их в тетрадь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4286256"/>
            <a:ext cx="7715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Үлгі: </a:t>
            </a:r>
          </a:p>
          <a:p>
            <a:r>
              <a:rPr lang="kk-KZ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– үш</a:t>
            </a:r>
            <a:r>
              <a:rPr lang="kk-KZ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kk-KZ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27 – жиырма жеті</a:t>
            </a:r>
            <a:r>
              <a:rPr lang="kk-KZ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нші</a:t>
            </a:r>
            <a:r>
              <a:rPr lang="kk-KZ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kk-KZ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398 – үш жүз тоқсан сегіз</a:t>
            </a:r>
            <a:r>
              <a:rPr lang="kk-KZ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kk-KZ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...</a:t>
            </a:r>
            <a:endParaRPr lang="ru-RU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325</Words>
  <Application>Microsoft Office PowerPoint</Application>
  <PresentationFormat>Экран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SCH-52</dc:creator>
  <cp:lastModifiedBy>SCH-52</cp:lastModifiedBy>
  <cp:revision>11</cp:revision>
  <dcterms:created xsi:type="dcterms:W3CDTF">2020-11-24T13:52:03Z</dcterms:created>
  <dcterms:modified xsi:type="dcterms:W3CDTF">2021-06-22T18:30:47Z</dcterms:modified>
</cp:coreProperties>
</file>